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4"/>
  </p:notesMasterIdLst>
  <p:sldIdLst>
    <p:sldId id="280" r:id="rId5"/>
    <p:sldId id="281" r:id="rId6"/>
    <p:sldId id="282" r:id="rId7"/>
    <p:sldId id="283" r:id="rId8"/>
    <p:sldId id="301" r:id="rId9"/>
    <p:sldId id="300" r:id="rId10"/>
    <p:sldId id="284" r:id="rId11"/>
    <p:sldId id="285" r:id="rId12"/>
    <p:sldId id="286" r:id="rId13"/>
    <p:sldId id="287" r:id="rId14"/>
    <p:sldId id="288" r:id="rId15"/>
    <p:sldId id="289" r:id="rId16"/>
    <p:sldId id="290" r:id="rId17"/>
    <p:sldId id="291" r:id="rId18"/>
    <p:sldId id="292" r:id="rId19"/>
    <p:sldId id="293" r:id="rId20"/>
    <p:sldId id="303" r:id="rId21"/>
    <p:sldId id="304" r:id="rId22"/>
    <p:sldId id="302" r:id="rId23"/>
  </p:sldIdLst>
  <p:sldSz cx="10693400" cy="7562850"/>
  <p:notesSz cx="10693400" cy="75628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988"/>
    <a:srgbClr val="C8337E"/>
    <a:srgbClr val="009A97"/>
    <a:srgbClr val="6BB4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8824" autoAdjust="0"/>
  </p:normalViewPr>
  <p:slideViewPr>
    <p:cSldViewPr>
      <p:cViewPr varScale="1">
        <p:scale>
          <a:sx n="58" d="100"/>
          <a:sy n="58" d="100"/>
        </p:scale>
        <p:origin x="1488" y="42"/>
      </p:cViewPr>
      <p:guideLst>
        <p:guide orient="horz" pos="2880"/>
        <p:guide pos="216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77825"/>
          </a:xfrm>
          <a:prstGeom prst="rect">
            <a:avLst/>
          </a:prstGeom>
        </p:spPr>
        <p:txBody>
          <a:bodyPr vert="horz" lIns="91440" tIns="45720" rIns="91440" bIns="45720" rtlCol="0"/>
          <a:lstStyle>
            <a:lvl1pPr algn="l">
              <a:defRPr sz="1200">
                <a:latin typeface="Arial" pitchFamily="34" charset="0"/>
              </a:defRPr>
            </a:lvl1pPr>
          </a:lstStyle>
          <a:p>
            <a:endParaRPr lang="en-GB" dirty="0"/>
          </a:p>
        </p:txBody>
      </p:sp>
      <p:sp>
        <p:nvSpPr>
          <p:cNvPr id="3" name="Date Placeholder 2"/>
          <p:cNvSpPr>
            <a:spLocks noGrp="1"/>
          </p:cNvSpPr>
          <p:nvPr>
            <p:ph type="dt" idx="1"/>
          </p:nvPr>
        </p:nvSpPr>
        <p:spPr>
          <a:xfrm>
            <a:off x="6057900" y="0"/>
            <a:ext cx="4632325" cy="377825"/>
          </a:xfrm>
          <a:prstGeom prst="rect">
            <a:avLst/>
          </a:prstGeom>
        </p:spPr>
        <p:txBody>
          <a:bodyPr vert="horz" lIns="91440" tIns="45720" rIns="91440" bIns="45720" rtlCol="0"/>
          <a:lstStyle>
            <a:lvl1pPr algn="r">
              <a:defRPr sz="1200">
                <a:latin typeface="Arial" pitchFamily="34" charset="0"/>
              </a:defRPr>
            </a:lvl1pPr>
          </a:lstStyle>
          <a:p>
            <a:fld id="{68ED7B93-89BE-46EB-93C0-E869E2B9B594}" type="datetimeFigureOut">
              <a:rPr lang="en-GB" smtClean="0"/>
              <a:pPr/>
              <a:t>24/10/2018</a:t>
            </a:fld>
            <a:endParaRPr lang="en-GB" dirty="0"/>
          </a:p>
        </p:txBody>
      </p:sp>
      <p:sp>
        <p:nvSpPr>
          <p:cNvPr id="4" name="Slide Image Placeholder 3"/>
          <p:cNvSpPr>
            <a:spLocks noGrp="1" noRot="1" noChangeAspect="1"/>
          </p:cNvSpPr>
          <p:nvPr>
            <p:ph type="sldImg" idx="2"/>
          </p:nvPr>
        </p:nvSpPr>
        <p:spPr>
          <a:xfrm>
            <a:off x="3341688" y="566738"/>
            <a:ext cx="4010025" cy="283686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1069975" y="3592513"/>
            <a:ext cx="8553450" cy="3403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7183438"/>
            <a:ext cx="4633913" cy="377825"/>
          </a:xfrm>
          <a:prstGeom prst="rect">
            <a:avLst/>
          </a:prstGeom>
        </p:spPr>
        <p:txBody>
          <a:bodyPr vert="horz" lIns="91440" tIns="45720" rIns="91440" bIns="45720" rtlCol="0" anchor="b"/>
          <a:lstStyle>
            <a:lvl1pPr algn="l">
              <a:defRPr sz="1200">
                <a:latin typeface="Arial" pitchFamily="34" charset="0"/>
              </a:defRPr>
            </a:lvl1pPr>
          </a:lstStyle>
          <a:p>
            <a:endParaRPr lang="en-GB" dirty="0"/>
          </a:p>
        </p:txBody>
      </p:sp>
      <p:sp>
        <p:nvSpPr>
          <p:cNvPr id="7" name="Slide Number Placeholder 6"/>
          <p:cNvSpPr>
            <a:spLocks noGrp="1"/>
          </p:cNvSpPr>
          <p:nvPr>
            <p:ph type="sldNum" sz="quarter" idx="5"/>
          </p:nvPr>
        </p:nvSpPr>
        <p:spPr>
          <a:xfrm>
            <a:off x="6057900" y="7183438"/>
            <a:ext cx="4632325" cy="377825"/>
          </a:xfrm>
          <a:prstGeom prst="rect">
            <a:avLst/>
          </a:prstGeom>
        </p:spPr>
        <p:txBody>
          <a:bodyPr vert="horz" lIns="91440" tIns="45720" rIns="91440" bIns="45720" rtlCol="0" anchor="b"/>
          <a:lstStyle>
            <a:lvl1pPr algn="r">
              <a:defRPr sz="1200">
                <a:latin typeface="Arial" pitchFamily="34" charset="0"/>
              </a:defRPr>
            </a:lvl1pPr>
          </a:lstStyle>
          <a:p>
            <a:fld id="{2CF8F773-EE7B-415C-9670-94845D9FC280}" type="slidenum">
              <a:rPr lang="en-GB" smtClean="0"/>
              <a:pPr/>
              <a:t>‹#›</a:t>
            </a:fld>
            <a:endParaRPr lang="en-GB"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dirty="0">
                <a:latin typeface="Arial" panose="020B0604020202020204" pitchFamily="34" charset="0"/>
                <a:cs typeface="Arial" panose="020B0604020202020204" pitchFamily="34" charset="0"/>
              </a:rPr>
              <a:t>Share:</a:t>
            </a:r>
          </a:p>
          <a:p>
            <a:pPr>
              <a:defRPr/>
            </a:pPr>
            <a:r>
              <a:rPr lang="en-GB" dirty="0">
                <a:latin typeface="Arial" panose="020B0604020202020204" pitchFamily="34" charset="0"/>
                <a:cs typeface="Arial" panose="020B0604020202020204" pitchFamily="34" charset="0"/>
              </a:rPr>
              <a:t>Introduce the session and PDSA. </a:t>
            </a:r>
          </a:p>
          <a:p>
            <a:pPr marL="171450" indent="-171450">
              <a:buFont typeface="Arial" panose="020B0604020202020204" pitchFamily="34" charset="0"/>
              <a:buChar char="•"/>
              <a:defRPr/>
            </a:pPr>
            <a:r>
              <a:rPr lang="en-GB" dirty="0">
                <a:latin typeface="Arial" panose="020B0604020202020204" pitchFamily="34" charset="0"/>
                <a:cs typeface="Arial" panose="020B0604020202020204" pitchFamily="34" charset="0"/>
              </a:rPr>
              <a:t>Tell children that PDSA treat the sick and injured pets of people in need...</a:t>
            </a:r>
          </a:p>
          <a:p>
            <a:pPr marL="171450" indent="-171450">
              <a:buFont typeface="Arial" panose="020B0604020202020204" pitchFamily="34" charset="0"/>
              <a:buChar char="•"/>
              <a:defRPr/>
            </a:pPr>
            <a:r>
              <a:rPr lang="en-GB" dirty="0">
                <a:latin typeface="Arial" panose="020B0604020202020204" pitchFamily="34" charset="0"/>
                <a:cs typeface="Arial" panose="020B0604020202020204" pitchFamily="34" charset="0"/>
              </a:rPr>
              <a:t> Explain that PDSA is a special kind of vets, because they’re a charity. Discuss what a charity is and explain that PDSA looks after pets when owners can’t afford vet treatment.</a:t>
            </a:r>
          </a:p>
          <a:p>
            <a:pPr marL="171450" indent="-171450">
              <a:buFont typeface="Arial" panose="020B0604020202020204" pitchFamily="34" charset="0"/>
              <a:buChar char="•"/>
              <a:defRPr/>
            </a:pPr>
            <a:endParaRPr lang="en-GB" dirty="0">
              <a:latin typeface="Arial" panose="020B0604020202020204" pitchFamily="34" charset="0"/>
              <a:cs typeface="Arial" panose="020B0604020202020204" pitchFamily="34" charset="0"/>
            </a:endParaRPr>
          </a:p>
          <a:p>
            <a:pPr>
              <a:defRPr/>
            </a:pPr>
            <a:r>
              <a:rPr lang="en-GB" b="1" dirty="0">
                <a:latin typeface="Arial" panose="020B0604020202020204" pitchFamily="34" charset="0"/>
                <a:cs typeface="Arial" panose="020B0604020202020204" pitchFamily="34" charset="0"/>
              </a:rPr>
              <a:t>Ask:</a:t>
            </a:r>
          </a:p>
          <a:p>
            <a:pPr>
              <a:defRPr/>
            </a:pPr>
            <a:endParaRPr lang="en-GB"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GB" dirty="0">
                <a:latin typeface="Arial" panose="020B0604020202020204" pitchFamily="34" charset="0"/>
                <a:cs typeface="Arial" panose="020B0604020202020204" pitchFamily="34" charset="0"/>
              </a:rPr>
              <a:t>If they think it’s important to help sick and injured animals to get better?</a:t>
            </a:r>
          </a:p>
          <a:p>
            <a:pPr marL="171450" indent="-171450">
              <a:buFont typeface="Arial" panose="020B0604020202020204" pitchFamily="34" charset="0"/>
              <a:buChar char="•"/>
              <a:defRPr/>
            </a:pPr>
            <a:endParaRPr lang="en-GB"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GB" dirty="0">
                <a:latin typeface="Arial" panose="020B0604020202020204" pitchFamily="34" charset="0"/>
                <a:cs typeface="Arial" panose="020B0604020202020204" pitchFamily="34" charset="0"/>
              </a:rPr>
              <a:t> What would happen to all the sick and injured pets PDSA treat if they   weren’t around?</a:t>
            </a:r>
          </a:p>
          <a:p>
            <a:pPr marL="171450" indent="-171450">
              <a:buFont typeface="Arial" panose="020B0604020202020204" pitchFamily="34" charset="0"/>
              <a:buChar char="•"/>
              <a:defRPr/>
            </a:pPr>
            <a:endParaRPr lang="en-GB" dirty="0">
              <a:latin typeface="Arial" panose="020B0604020202020204" pitchFamily="34" charset="0"/>
              <a:cs typeface="Arial" panose="020B0604020202020204" pitchFamily="34" charset="0"/>
            </a:endParaRPr>
          </a:p>
          <a:p>
            <a:pPr>
              <a:defRPr/>
            </a:pPr>
            <a:r>
              <a:rPr lang="en-GB" b="1" dirty="0">
                <a:latin typeface="Arial" panose="020B0604020202020204" pitchFamily="34" charset="0"/>
                <a:cs typeface="Arial" panose="020B0604020202020204" pitchFamily="34" charset="0"/>
              </a:rPr>
              <a:t>Share:</a:t>
            </a:r>
          </a:p>
          <a:p>
            <a:pPr>
              <a:defRPr/>
            </a:pPr>
            <a:endParaRPr lang="en-GB"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GB" dirty="0">
                <a:latin typeface="Arial" panose="020B0604020202020204" pitchFamily="34" charset="0"/>
                <a:cs typeface="Arial" panose="020B0604020202020204" pitchFamily="34" charset="0"/>
              </a:rPr>
              <a:t>Tell them that today, you’re all going to learn about what pets need to be healthy and happy and also about some of the pets that PDSA has helped in their Pet Hospitals.</a:t>
            </a:r>
          </a:p>
          <a:p>
            <a:pPr>
              <a:defRPr/>
            </a:pPr>
            <a:endParaRPr lang="en-GB" dirty="0"/>
          </a:p>
          <a:p>
            <a:endParaRPr lang="en-GB" dirty="0"/>
          </a:p>
        </p:txBody>
      </p:sp>
      <p:sp>
        <p:nvSpPr>
          <p:cNvPr id="4" name="Slide Number Placeholder 3"/>
          <p:cNvSpPr>
            <a:spLocks noGrp="1"/>
          </p:cNvSpPr>
          <p:nvPr>
            <p:ph type="sldNum" sz="quarter" idx="10"/>
          </p:nvPr>
        </p:nvSpPr>
        <p:spPr/>
        <p:txBody>
          <a:bodyPr/>
          <a:lstStyle/>
          <a:p>
            <a:fld id="{2CF8F773-EE7B-415C-9670-94845D9FC280}" type="slidenum">
              <a:rPr lang="en-GB" smtClean="0"/>
              <a:pPr/>
              <a:t>1</a:t>
            </a:fld>
            <a:endParaRPr lang="en-GB" dirty="0"/>
          </a:p>
        </p:txBody>
      </p:sp>
    </p:spTree>
    <p:extLst>
      <p:ext uri="{BB962C8B-B14F-4D97-AF65-F5344CB8AC3E}">
        <p14:creationId xmlns:p14="http://schemas.microsoft.com/office/powerpoint/2010/main" val="4174220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dirty="0">
                <a:latin typeface="Arial" panose="020B0604020202020204" pitchFamily="34" charset="0"/>
                <a:cs typeface="Arial" panose="020B0604020202020204" pitchFamily="34" charset="0"/>
              </a:rPr>
              <a:t>Share:</a:t>
            </a:r>
          </a:p>
          <a:p>
            <a:pPr>
              <a:defRPr/>
            </a:pPr>
            <a:r>
              <a:rPr lang="en-GB" dirty="0">
                <a:latin typeface="Arial" panose="020B0604020202020204" pitchFamily="34" charset="0"/>
                <a:cs typeface="Arial" panose="020B0604020202020204" pitchFamily="34" charset="0"/>
              </a:rPr>
              <a:t>Introduce the session and PDSA. </a:t>
            </a:r>
          </a:p>
          <a:p>
            <a:pPr marL="171450" indent="-171450">
              <a:buFont typeface="Arial" panose="020B0604020202020204" pitchFamily="34" charset="0"/>
              <a:buChar char="•"/>
              <a:defRPr/>
            </a:pPr>
            <a:r>
              <a:rPr lang="en-GB" dirty="0">
                <a:latin typeface="Arial" panose="020B0604020202020204" pitchFamily="34" charset="0"/>
                <a:cs typeface="Arial" panose="020B0604020202020204" pitchFamily="34" charset="0"/>
              </a:rPr>
              <a:t>Tell children that PDSA treat the sick and injured pets of people in need...</a:t>
            </a:r>
          </a:p>
          <a:p>
            <a:pPr marL="171450" indent="-171450">
              <a:buFont typeface="Arial" panose="020B0604020202020204" pitchFamily="34" charset="0"/>
              <a:buChar char="•"/>
              <a:defRPr/>
            </a:pPr>
            <a:r>
              <a:rPr lang="en-GB" dirty="0">
                <a:latin typeface="Arial" panose="020B0604020202020204" pitchFamily="34" charset="0"/>
                <a:cs typeface="Arial" panose="020B0604020202020204" pitchFamily="34" charset="0"/>
              </a:rPr>
              <a:t> Explain that PDSA is a special kind of vets, because they’re a charity. Discuss what a charity is and explain that PDSA looks after pets when owners can’t afford vet treatment.</a:t>
            </a:r>
          </a:p>
          <a:p>
            <a:pPr marL="171450" indent="-171450">
              <a:buFont typeface="Arial" panose="020B0604020202020204" pitchFamily="34" charset="0"/>
              <a:buChar char="•"/>
              <a:defRPr/>
            </a:pPr>
            <a:endParaRPr lang="en-GB" dirty="0">
              <a:latin typeface="Arial" panose="020B0604020202020204" pitchFamily="34" charset="0"/>
              <a:cs typeface="Arial" panose="020B0604020202020204" pitchFamily="34" charset="0"/>
            </a:endParaRPr>
          </a:p>
          <a:p>
            <a:pPr>
              <a:defRPr/>
            </a:pPr>
            <a:r>
              <a:rPr lang="en-GB" b="1" dirty="0">
                <a:latin typeface="Arial" panose="020B0604020202020204" pitchFamily="34" charset="0"/>
                <a:cs typeface="Arial" panose="020B0604020202020204" pitchFamily="34" charset="0"/>
              </a:rPr>
              <a:t>Ask:</a:t>
            </a:r>
          </a:p>
          <a:p>
            <a:pPr>
              <a:defRPr/>
            </a:pPr>
            <a:endParaRPr lang="en-GB"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GB" dirty="0">
                <a:latin typeface="Arial" panose="020B0604020202020204" pitchFamily="34" charset="0"/>
                <a:cs typeface="Arial" panose="020B0604020202020204" pitchFamily="34" charset="0"/>
              </a:rPr>
              <a:t>If they think it’s important to help sick and injured animals to get better?</a:t>
            </a:r>
          </a:p>
          <a:p>
            <a:pPr marL="171450" indent="-171450">
              <a:buFont typeface="Arial" panose="020B0604020202020204" pitchFamily="34" charset="0"/>
              <a:buChar char="•"/>
              <a:defRPr/>
            </a:pPr>
            <a:endParaRPr lang="en-GB"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GB" dirty="0">
                <a:latin typeface="Arial" panose="020B0604020202020204" pitchFamily="34" charset="0"/>
                <a:cs typeface="Arial" panose="020B0604020202020204" pitchFamily="34" charset="0"/>
              </a:rPr>
              <a:t> What would happen to all the sick and injured pets PDSA treat if they   weren’t around?</a:t>
            </a:r>
          </a:p>
          <a:p>
            <a:pPr marL="171450" indent="-171450">
              <a:buFont typeface="Arial" panose="020B0604020202020204" pitchFamily="34" charset="0"/>
              <a:buChar char="•"/>
              <a:defRPr/>
            </a:pPr>
            <a:endParaRPr lang="en-GB" dirty="0">
              <a:latin typeface="Arial" panose="020B0604020202020204" pitchFamily="34" charset="0"/>
              <a:cs typeface="Arial" panose="020B0604020202020204" pitchFamily="34" charset="0"/>
            </a:endParaRPr>
          </a:p>
          <a:p>
            <a:pPr>
              <a:defRPr/>
            </a:pPr>
            <a:r>
              <a:rPr lang="en-GB" b="1" dirty="0">
                <a:latin typeface="Arial" panose="020B0604020202020204" pitchFamily="34" charset="0"/>
                <a:cs typeface="Arial" panose="020B0604020202020204" pitchFamily="34" charset="0"/>
              </a:rPr>
              <a:t>Share:</a:t>
            </a:r>
          </a:p>
          <a:p>
            <a:pPr>
              <a:defRPr/>
            </a:pPr>
            <a:endParaRPr lang="en-GB"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GB" dirty="0">
                <a:latin typeface="Arial" panose="020B0604020202020204" pitchFamily="34" charset="0"/>
                <a:cs typeface="Arial" panose="020B0604020202020204" pitchFamily="34" charset="0"/>
              </a:rPr>
              <a:t>Tell them that today, you’re all going to learn about what pets need to be healthy and happy and also about some of the pets that PDSA has helped in their Pet Hospitals.</a:t>
            </a:r>
          </a:p>
          <a:p>
            <a:endParaRPr lang="en-GB" dirty="0"/>
          </a:p>
        </p:txBody>
      </p:sp>
      <p:sp>
        <p:nvSpPr>
          <p:cNvPr id="4" name="Slide Number Placeholder 3"/>
          <p:cNvSpPr>
            <a:spLocks noGrp="1"/>
          </p:cNvSpPr>
          <p:nvPr>
            <p:ph type="sldNum" sz="quarter" idx="10"/>
          </p:nvPr>
        </p:nvSpPr>
        <p:spPr/>
        <p:txBody>
          <a:bodyPr/>
          <a:lstStyle/>
          <a:p>
            <a:fld id="{2CF8F773-EE7B-415C-9670-94845D9FC280}" type="slidenum">
              <a:rPr lang="en-GB" smtClean="0"/>
              <a:pPr/>
              <a:t>2</a:t>
            </a:fld>
            <a:endParaRPr lang="en-GB" dirty="0"/>
          </a:p>
        </p:txBody>
      </p:sp>
    </p:spTree>
    <p:extLst>
      <p:ext uri="{BB962C8B-B14F-4D97-AF65-F5344CB8AC3E}">
        <p14:creationId xmlns:p14="http://schemas.microsoft.com/office/powerpoint/2010/main" val="2140282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pets, whether they’re large or small, need the same five things to keep them healthy and happy:</a:t>
            </a:r>
          </a:p>
          <a:p>
            <a:endParaRPr lang="en-GB" dirty="0"/>
          </a:p>
          <a:p>
            <a:r>
              <a:rPr lang="en-GB" dirty="0"/>
              <a:t>The right kind of safe, warm home with lots of space</a:t>
            </a:r>
          </a:p>
          <a:p>
            <a:endParaRPr lang="en-GB" dirty="0"/>
          </a:p>
          <a:p>
            <a:r>
              <a:rPr lang="en-GB" dirty="0"/>
              <a:t>The right kind of food and 24 hour access to fresh water</a:t>
            </a:r>
          </a:p>
          <a:p>
            <a:endParaRPr lang="en-GB" dirty="0"/>
          </a:p>
          <a:p>
            <a:r>
              <a:rPr lang="en-GB" dirty="0"/>
              <a:t>Exercise and fun (the chance to show normal behaviour)</a:t>
            </a:r>
          </a:p>
          <a:p>
            <a:endParaRPr lang="en-GB" dirty="0"/>
          </a:p>
          <a:p>
            <a:r>
              <a:rPr lang="en-GB" dirty="0"/>
              <a:t>Friends (This can be other animals, people, or both)</a:t>
            </a:r>
          </a:p>
          <a:p>
            <a:endParaRPr lang="en-GB" dirty="0"/>
          </a:p>
          <a:p>
            <a:r>
              <a:rPr lang="en-GB" dirty="0"/>
              <a:t>Health ( We all need to make sure our pets are kept healthy and take them to the vet when they’re not well)</a:t>
            </a:r>
          </a:p>
          <a:p>
            <a:endParaRPr lang="en-GB" dirty="0"/>
          </a:p>
          <a:p>
            <a:r>
              <a:rPr lang="en-GB" dirty="0"/>
              <a:t>Ask whose responsibility it is to keep pets healthy and happy and confirm that owners are responsible for looking after their pet properly.</a:t>
            </a:r>
          </a:p>
          <a:p>
            <a:endParaRPr lang="en-GB" dirty="0"/>
          </a:p>
        </p:txBody>
      </p:sp>
      <p:sp>
        <p:nvSpPr>
          <p:cNvPr id="4" name="Slide Number Placeholder 3"/>
          <p:cNvSpPr>
            <a:spLocks noGrp="1"/>
          </p:cNvSpPr>
          <p:nvPr>
            <p:ph type="sldNum" sz="quarter" idx="10"/>
          </p:nvPr>
        </p:nvSpPr>
        <p:spPr/>
        <p:txBody>
          <a:bodyPr/>
          <a:lstStyle/>
          <a:p>
            <a:fld id="{2CF8F773-EE7B-415C-9670-94845D9FC280}" type="slidenum">
              <a:rPr lang="en-GB" smtClean="0"/>
              <a:pPr/>
              <a:t>5</a:t>
            </a:fld>
            <a:endParaRPr lang="en-GB" dirty="0"/>
          </a:p>
        </p:txBody>
      </p:sp>
    </p:spTree>
    <p:extLst>
      <p:ext uri="{BB962C8B-B14F-4D97-AF65-F5344CB8AC3E}">
        <p14:creationId xmlns:p14="http://schemas.microsoft.com/office/powerpoint/2010/main" val="1917596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Arial" panose="020B0604020202020204" pitchFamily="34" charset="0"/>
                <a:cs typeface="Arial" panose="020B0604020202020204" pitchFamily="34" charset="0"/>
              </a:rPr>
              <a:t>Share the details on the slide and: </a:t>
            </a:r>
          </a:p>
          <a:p>
            <a:pPr>
              <a:buFont typeface="Arial" pitchFamily="34" charset="0"/>
              <a:buNone/>
            </a:pPr>
            <a:endParaRPr lang="en-GB" sz="1200"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t>Tell children that PDSA treat the sick and injured pets of people in need..</a:t>
            </a:r>
          </a:p>
          <a:p>
            <a:pPr marL="171450" indent="-171450">
              <a:buFont typeface="Arial" panose="020B0604020202020204" pitchFamily="34" charset="0"/>
              <a:buChar char="•"/>
            </a:pPr>
            <a:r>
              <a:rPr lang="en-GB" sz="1200" dirty="0"/>
              <a:t>Ask them if they think it’s important to help sick and injured animals to get better.</a:t>
            </a:r>
          </a:p>
          <a:p>
            <a:pPr marL="171450" indent="-171450">
              <a:buFont typeface="Arial" panose="020B0604020202020204" pitchFamily="34" charset="0"/>
              <a:buChar char="•"/>
            </a:pPr>
            <a:r>
              <a:rPr lang="en-GB" sz="1200" dirty="0"/>
              <a:t> Explain that PDSA is a special kind of vets, because they’re a charity. Ask them what a charity does and explain that PDSA looks after pets when owners can’t afford vet treatment.</a:t>
            </a:r>
          </a:p>
          <a:p>
            <a:pPr marL="171450" indent="-171450">
              <a:buFont typeface="Arial" panose="020B0604020202020204" pitchFamily="34" charset="0"/>
              <a:buChar char="•"/>
            </a:pPr>
            <a:r>
              <a:rPr lang="en-GB" sz="1200" dirty="0"/>
              <a:t> Ask them what would happen to all the sick and injured pets PDSA treat if they weren’t around.</a:t>
            </a:r>
          </a:p>
          <a:p>
            <a:pPr>
              <a:buFont typeface="Arial" pitchFamily="34" charset="0"/>
              <a:buNone/>
            </a:pPr>
            <a:endParaRPr lang="en-GB" sz="1200" baseline="0"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2CF8F773-EE7B-415C-9670-94845D9FC280}" type="slidenum">
              <a:rPr lang="en-GB" smtClean="0"/>
              <a:pPr/>
              <a:t>6</a:t>
            </a:fld>
            <a:endParaRPr lang="en-GB" dirty="0"/>
          </a:p>
        </p:txBody>
      </p:sp>
    </p:spTree>
    <p:extLst>
      <p:ext uri="{BB962C8B-B14F-4D97-AF65-F5344CB8AC3E}">
        <p14:creationId xmlns:p14="http://schemas.microsoft.com/office/powerpoint/2010/main" val="20956988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9.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4.xml"/><Relationship Id="rId7" Type="http://schemas.openxmlformats.org/officeDocument/2006/relationships/image" Target="../media/image5.pn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55.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4.png"/><Relationship Id="rId5" Type="http://schemas.openxmlformats.org/officeDocument/2006/relationships/slideMaster" Target="../slideMasters/slideMaster1.xml"/><Relationship Id="rId4" Type="http://schemas.openxmlformats.org/officeDocument/2006/relationships/tags" Target="../tags/tag1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6.xml"/><Relationship Id="rId7"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2.xml"/><Relationship Id="rId7"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8.xml"/><Relationship Id="rId7"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39.xml"/><Relationship Id="rId3" Type="http://schemas.openxmlformats.org/officeDocument/2006/relationships/tags" Target="../tags/tag34.xml"/><Relationship Id="rId7" Type="http://schemas.openxmlformats.org/officeDocument/2006/relationships/tags" Target="../tags/tag38.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5" Type="http://schemas.openxmlformats.org/officeDocument/2006/relationships/tags" Target="../tags/tag36.xml"/><Relationship Id="rId10" Type="http://schemas.openxmlformats.org/officeDocument/2006/relationships/image" Target="../media/image2.png"/><Relationship Id="rId4" Type="http://schemas.openxmlformats.org/officeDocument/2006/relationships/tags" Target="../tags/tag35.xml"/><Relationship Id="rId9"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0.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48.xml"/><Relationship Id="rId3" Type="http://schemas.openxmlformats.org/officeDocument/2006/relationships/tags" Target="../tags/tag43.xml"/><Relationship Id="rId7" Type="http://schemas.openxmlformats.org/officeDocument/2006/relationships/tags" Target="../tags/tag47.xml"/><Relationship Id="rId12" Type="http://schemas.openxmlformats.org/officeDocument/2006/relationships/image" Target="../media/image2.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tags" Target="../tags/tag46.xml"/><Relationship Id="rId11" Type="http://schemas.openxmlformats.org/officeDocument/2006/relationships/image" Target="../media/image1.png"/><Relationship Id="rId5" Type="http://schemas.openxmlformats.org/officeDocument/2006/relationships/tags" Target="../tags/tag45.xml"/><Relationship Id="rId10" Type="http://schemas.openxmlformats.org/officeDocument/2006/relationships/image" Target="../media/image3.png"/><Relationship Id="rId4" Type="http://schemas.openxmlformats.org/officeDocument/2006/relationships/tags" Target="../tags/tag44.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1st choice">
    <p:spTree>
      <p:nvGrpSpPr>
        <p:cNvPr id="1" name=""/>
        <p:cNvGrpSpPr/>
        <p:nvPr/>
      </p:nvGrpSpPr>
      <p:grpSpPr>
        <a:xfrm>
          <a:off x="0" y="0"/>
          <a:ext cx="0" cy="0"/>
          <a:chOff x="0" y="0"/>
          <a:chExt cx="0" cy="0"/>
        </a:xfrm>
      </p:grpSpPr>
      <p:sp>
        <p:nvSpPr>
          <p:cNvPr id="8" name="object 2"/>
          <p:cNvSpPr>
            <a:spLocks noGrp="1" noSelect="1" noRot="1" noMove="1" noResize="1" noEditPoints="1" noAdjustHandles="1" noChangeArrowheads="1" noChangeShapeType="1" noTextEdit="1"/>
          </p:cNvSpPr>
          <p:nvPr userDrawn="1">
            <p:custDataLst>
              <p:tags r:id="rId1"/>
            </p:custDataLst>
          </p:nvPr>
        </p:nvSpPr>
        <p:spPr>
          <a:xfrm>
            <a:off x="4346713" y="1014062"/>
            <a:ext cx="6093460" cy="6093460"/>
          </a:xfrm>
          <a:custGeom>
            <a:avLst/>
            <a:gdLst/>
            <a:ahLst/>
            <a:cxnLst/>
            <a:rect l="l" t="t" r="r" b="b"/>
            <a:pathLst>
              <a:path w="6093459" h="6093459">
                <a:moveTo>
                  <a:pt x="3046768" y="0"/>
                </a:moveTo>
                <a:lnTo>
                  <a:pt x="2796899" y="10098"/>
                </a:lnTo>
                <a:lnTo>
                  <a:pt x="2552590" y="39870"/>
                </a:lnTo>
                <a:lnTo>
                  <a:pt x="2314626" y="88533"/>
                </a:lnTo>
                <a:lnTo>
                  <a:pt x="2083791" y="155303"/>
                </a:lnTo>
                <a:lnTo>
                  <a:pt x="1860870" y="239395"/>
                </a:lnTo>
                <a:lnTo>
                  <a:pt x="1646646" y="340026"/>
                </a:lnTo>
                <a:lnTo>
                  <a:pt x="1441904" y="456413"/>
                </a:lnTo>
                <a:lnTo>
                  <a:pt x="1247429" y="587771"/>
                </a:lnTo>
                <a:lnTo>
                  <a:pt x="1064004" y="733316"/>
                </a:lnTo>
                <a:lnTo>
                  <a:pt x="892414" y="892265"/>
                </a:lnTo>
                <a:lnTo>
                  <a:pt x="733444" y="1063834"/>
                </a:lnTo>
                <a:lnTo>
                  <a:pt x="587877" y="1247239"/>
                </a:lnTo>
                <a:lnTo>
                  <a:pt x="456499" y="1441697"/>
                </a:lnTo>
                <a:lnTo>
                  <a:pt x="340093" y="1646423"/>
                </a:lnTo>
                <a:lnTo>
                  <a:pt x="239444" y="1860634"/>
                </a:lnTo>
                <a:lnTo>
                  <a:pt x="155335" y="2083546"/>
                </a:lnTo>
                <a:lnTo>
                  <a:pt x="88552" y="2314375"/>
                </a:lnTo>
                <a:lnTo>
                  <a:pt x="39879" y="2552337"/>
                </a:lnTo>
                <a:lnTo>
                  <a:pt x="10100" y="2796649"/>
                </a:lnTo>
                <a:lnTo>
                  <a:pt x="0" y="3046526"/>
                </a:lnTo>
                <a:lnTo>
                  <a:pt x="10100" y="3296417"/>
                </a:lnTo>
                <a:lnTo>
                  <a:pt x="39879" y="3540743"/>
                </a:lnTo>
                <a:lnTo>
                  <a:pt x="88552" y="3778719"/>
                </a:lnTo>
                <a:lnTo>
                  <a:pt x="155335" y="4009562"/>
                </a:lnTo>
                <a:lnTo>
                  <a:pt x="239444" y="4232488"/>
                </a:lnTo>
                <a:lnTo>
                  <a:pt x="340093" y="4446713"/>
                </a:lnTo>
                <a:lnTo>
                  <a:pt x="456499" y="4651452"/>
                </a:lnTo>
                <a:lnTo>
                  <a:pt x="587877" y="4845923"/>
                </a:lnTo>
                <a:lnTo>
                  <a:pt x="733444" y="5029341"/>
                </a:lnTo>
                <a:lnTo>
                  <a:pt x="892414" y="5200923"/>
                </a:lnTo>
                <a:lnTo>
                  <a:pt x="1064004" y="5359883"/>
                </a:lnTo>
                <a:lnTo>
                  <a:pt x="1247429" y="5505439"/>
                </a:lnTo>
                <a:lnTo>
                  <a:pt x="1441904" y="5636807"/>
                </a:lnTo>
                <a:lnTo>
                  <a:pt x="1646646" y="5753202"/>
                </a:lnTo>
                <a:lnTo>
                  <a:pt x="1860870" y="5853841"/>
                </a:lnTo>
                <a:lnTo>
                  <a:pt x="2083791" y="5937940"/>
                </a:lnTo>
                <a:lnTo>
                  <a:pt x="2314626" y="6004715"/>
                </a:lnTo>
                <a:lnTo>
                  <a:pt x="2552590" y="6053382"/>
                </a:lnTo>
                <a:lnTo>
                  <a:pt x="2796899" y="6083157"/>
                </a:lnTo>
                <a:lnTo>
                  <a:pt x="3046768" y="6093256"/>
                </a:lnTo>
                <a:lnTo>
                  <a:pt x="3296628" y="6083157"/>
                </a:lnTo>
                <a:lnTo>
                  <a:pt x="3540926" y="6053382"/>
                </a:lnTo>
                <a:lnTo>
                  <a:pt x="3778877" y="6004715"/>
                </a:lnTo>
                <a:lnTo>
                  <a:pt x="4009698" y="5937940"/>
                </a:lnTo>
                <a:lnTo>
                  <a:pt x="4232605" y="5853841"/>
                </a:lnTo>
                <a:lnTo>
                  <a:pt x="4446812" y="5753202"/>
                </a:lnTo>
                <a:lnTo>
                  <a:pt x="4651537" y="5636807"/>
                </a:lnTo>
                <a:lnTo>
                  <a:pt x="4845995" y="5505439"/>
                </a:lnTo>
                <a:lnTo>
                  <a:pt x="5029403" y="5359883"/>
                </a:lnTo>
                <a:lnTo>
                  <a:pt x="5200975" y="5200923"/>
                </a:lnTo>
                <a:lnTo>
                  <a:pt x="5359928" y="5029341"/>
                </a:lnTo>
                <a:lnTo>
                  <a:pt x="5505479" y="4845923"/>
                </a:lnTo>
                <a:lnTo>
                  <a:pt x="5636842" y="4651452"/>
                </a:lnTo>
                <a:lnTo>
                  <a:pt x="5753234" y="4446713"/>
                </a:lnTo>
                <a:lnTo>
                  <a:pt x="5853870" y="4232488"/>
                </a:lnTo>
                <a:lnTo>
                  <a:pt x="5937968" y="4009562"/>
                </a:lnTo>
                <a:lnTo>
                  <a:pt x="6004741" y="3778719"/>
                </a:lnTo>
                <a:lnTo>
                  <a:pt x="6053408" y="3540743"/>
                </a:lnTo>
                <a:lnTo>
                  <a:pt x="6083183" y="3296417"/>
                </a:lnTo>
                <a:lnTo>
                  <a:pt x="6093282" y="3046526"/>
                </a:lnTo>
                <a:lnTo>
                  <a:pt x="6083183" y="2796649"/>
                </a:lnTo>
                <a:lnTo>
                  <a:pt x="6053408" y="2552337"/>
                </a:lnTo>
                <a:lnTo>
                  <a:pt x="6004741" y="2314375"/>
                </a:lnTo>
                <a:lnTo>
                  <a:pt x="5937968" y="2083546"/>
                </a:lnTo>
                <a:lnTo>
                  <a:pt x="5853870" y="1860634"/>
                </a:lnTo>
                <a:lnTo>
                  <a:pt x="5753234" y="1646423"/>
                </a:lnTo>
                <a:lnTo>
                  <a:pt x="5636842" y="1441697"/>
                </a:lnTo>
                <a:lnTo>
                  <a:pt x="5505479" y="1247239"/>
                </a:lnTo>
                <a:lnTo>
                  <a:pt x="5359928" y="1063834"/>
                </a:lnTo>
                <a:lnTo>
                  <a:pt x="5200975" y="892265"/>
                </a:lnTo>
                <a:lnTo>
                  <a:pt x="5029403" y="733316"/>
                </a:lnTo>
                <a:lnTo>
                  <a:pt x="4845995" y="587771"/>
                </a:lnTo>
                <a:lnTo>
                  <a:pt x="4651537" y="456413"/>
                </a:lnTo>
                <a:lnTo>
                  <a:pt x="4446812" y="340026"/>
                </a:lnTo>
                <a:lnTo>
                  <a:pt x="4232605" y="239395"/>
                </a:lnTo>
                <a:lnTo>
                  <a:pt x="4009698" y="155303"/>
                </a:lnTo>
                <a:lnTo>
                  <a:pt x="3778877" y="88533"/>
                </a:lnTo>
                <a:lnTo>
                  <a:pt x="3540926" y="39870"/>
                </a:lnTo>
                <a:lnTo>
                  <a:pt x="3296628" y="10098"/>
                </a:lnTo>
                <a:lnTo>
                  <a:pt x="3046768" y="0"/>
                </a:lnTo>
                <a:close/>
              </a:path>
            </a:pathLst>
          </a:custGeom>
          <a:solidFill>
            <a:srgbClr val="5ECFCC">
              <a:alpha val="25000"/>
            </a:srgbClr>
          </a:solidFill>
        </p:spPr>
        <p:txBody>
          <a:bodyPr wrap="square" lIns="0" tIns="0" rIns="0" bIns="0" rtlCol="0"/>
          <a:lstStyle/>
          <a:p>
            <a:endParaRPr dirty="0">
              <a:latin typeface="Arial" pitchFamily="34" charset="0"/>
            </a:endParaRPr>
          </a:p>
        </p:txBody>
      </p:sp>
      <p:sp>
        <p:nvSpPr>
          <p:cNvPr id="9" name="object 3"/>
          <p:cNvSpPr>
            <a:spLocks noGrp="1" noSelect="1" noRot="1" noMove="1" noResize="1" noEditPoints="1" noAdjustHandles="1" noChangeArrowheads="1" noChangeShapeType="1" noTextEdit="1"/>
          </p:cNvSpPr>
          <p:nvPr userDrawn="1">
            <p:custDataLst>
              <p:tags r:id="rId2"/>
            </p:custDataLst>
          </p:nvPr>
        </p:nvSpPr>
        <p:spPr>
          <a:xfrm>
            <a:off x="4856816" y="2432904"/>
            <a:ext cx="5212586" cy="3416300"/>
          </a:xfrm>
          <a:prstGeom prst="rect">
            <a:avLst/>
          </a:prstGeom>
          <a:blipFill>
            <a:blip r:embed="rId6" cstate="print"/>
            <a:stretch>
              <a:fillRect/>
            </a:stretch>
          </a:blipFill>
        </p:spPr>
        <p:txBody>
          <a:bodyPr wrap="square" lIns="0" tIns="0" rIns="0" bIns="0" rtlCol="0"/>
          <a:lstStyle/>
          <a:p>
            <a:endParaRPr dirty="0">
              <a:latin typeface="Arial" pitchFamily="34" charset="0"/>
            </a:endParaRPr>
          </a:p>
        </p:txBody>
      </p:sp>
      <p:sp>
        <p:nvSpPr>
          <p:cNvPr id="11" name="object 5"/>
          <p:cNvSpPr>
            <a:spLocks noGrp="1" noSelect="1" noRot="1" noMove="1" noResize="1" noEditPoints="1" noAdjustHandles="1" noChangeArrowheads="1" noChangeShapeType="1" noTextEdit="1"/>
          </p:cNvSpPr>
          <p:nvPr userDrawn="1">
            <p:custDataLst>
              <p:tags r:id="rId3"/>
            </p:custDataLst>
          </p:nvPr>
        </p:nvSpPr>
        <p:spPr>
          <a:xfrm>
            <a:off x="5012995" y="6657788"/>
            <a:ext cx="4067506" cy="703767"/>
          </a:xfrm>
          <a:custGeom>
            <a:avLst/>
            <a:gdLst/>
            <a:ahLst/>
            <a:cxnLst/>
            <a:rect l="l" t="t" r="r" b="b"/>
            <a:pathLst>
              <a:path w="4559934" h="684529">
                <a:moveTo>
                  <a:pt x="0" y="683996"/>
                </a:moveTo>
                <a:lnTo>
                  <a:pt x="4559744" y="683996"/>
                </a:lnTo>
                <a:lnTo>
                  <a:pt x="4559744" y="0"/>
                </a:lnTo>
                <a:lnTo>
                  <a:pt x="0" y="0"/>
                </a:lnTo>
                <a:lnTo>
                  <a:pt x="0" y="683996"/>
                </a:lnTo>
                <a:close/>
              </a:path>
            </a:pathLst>
          </a:custGeom>
          <a:solidFill>
            <a:srgbClr val="FFFFFF"/>
          </a:solidFill>
        </p:spPr>
        <p:txBody>
          <a:bodyPr wrap="square" lIns="0" tIns="0" rIns="0" bIns="0" rtlCol="0"/>
          <a:lstStyle/>
          <a:p>
            <a:endParaRPr dirty="0">
              <a:latin typeface="Arial" pitchFamily="34" charset="0"/>
            </a:endParaRPr>
          </a:p>
        </p:txBody>
      </p:sp>
      <p:sp>
        <p:nvSpPr>
          <p:cNvPr id="20" name="object 6"/>
          <p:cNvSpPr>
            <a:spLocks noGrp="1" noSelect="1" noRot="1" noMove="1" noResize="1" noEditPoints="1" noAdjustHandles="1" noChangeArrowheads="1" noChangeShapeType="1" noTextEdit="1"/>
          </p:cNvSpPr>
          <p:nvPr userDrawn="1">
            <p:custDataLst>
              <p:tags r:id="rId4"/>
            </p:custDataLst>
          </p:nvPr>
        </p:nvSpPr>
        <p:spPr>
          <a:xfrm>
            <a:off x="252006" y="6642004"/>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0" name="Text Placeholder 21"/>
          <p:cNvSpPr>
            <a:spLocks noGrp="1"/>
          </p:cNvSpPr>
          <p:nvPr>
            <p:ph type="body" sz="quarter" idx="11" hasCustomPrompt="1"/>
          </p:nvPr>
        </p:nvSpPr>
        <p:spPr>
          <a:xfrm>
            <a:off x="774700" y="5849417"/>
            <a:ext cx="3657600" cy="218008"/>
          </a:xfrm>
          <a:prstGeom prst="rect">
            <a:avLst/>
          </a:prstGeom>
        </p:spPr>
        <p:txBody>
          <a:bodyPr vert="horz" wrap="square" lIns="0" tIns="0" rIns="0" bIns="0" rtlCol="0">
            <a:spAutoFit/>
          </a:bodyPr>
          <a:lstStyle>
            <a:lvl1pPr marL="12700" algn="l" defTabSz="914400" rtl="0" eaLnBrk="1" latinLnBrk="0" hangingPunct="1">
              <a:lnSpc>
                <a:spcPts val="1655"/>
              </a:lnSpc>
              <a:defRPr lang="en-GB" sz="1400" b="1" kern="1200" spc="-15" baseline="0" dirty="0">
                <a:solidFill>
                  <a:srgbClr val="6BB4B5"/>
                </a:solidFill>
                <a:latin typeface="Arial"/>
                <a:ea typeface="+mn-ea"/>
                <a:cs typeface="Arial"/>
              </a:defRPr>
            </a:lvl1pPr>
          </a:lstStyle>
          <a:p>
            <a:pPr marL="12700">
              <a:lnSpc>
                <a:spcPts val="1655"/>
              </a:lnSpc>
            </a:pPr>
            <a:r>
              <a:rPr lang="en-GB" sz="1400" b="1" spc="-15" dirty="0">
                <a:solidFill>
                  <a:srgbClr val="6BB4B5"/>
                </a:solidFill>
                <a:latin typeface="Arial"/>
                <a:cs typeface="Arial"/>
              </a:rPr>
              <a:t>Date or name etc here</a:t>
            </a:r>
            <a:endParaRPr lang="en-GB" sz="1400" dirty="0">
              <a:solidFill>
                <a:srgbClr val="6BB4B5"/>
              </a:solidFill>
              <a:latin typeface="Arial"/>
              <a:cs typeface="Arial"/>
            </a:endParaRPr>
          </a:p>
        </p:txBody>
      </p:sp>
      <p:sp>
        <p:nvSpPr>
          <p:cNvPr id="12" name="Title 23"/>
          <p:cNvSpPr>
            <a:spLocks noGrp="1"/>
          </p:cNvSpPr>
          <p:nvPr>
            <p:ph type="title" hasCustomPrompt="1"/>
          </p:nvPr>
        </p:nvSpPr>
        <p:spPr>
          <a:xfrm>
            <a:off x="774700" y="4314825"/>
            <a:ext cx="3657600" cy="1524000"/>
          </a:xfrm>
          <a:prstGeom prst="rect">
            <a:avLst/>
          </a:prstGeom>
        </p:spPr>
        <p:txBody>
          <a:bodyPr lIns="0"/>
          <a:lstStyle>
            <a:lvl1pPr>
              <a:defRPr sz="2800" b="1">
                <a:solidFill>
                  <a:srgbClr val="008988"/>
                </a:solidFill>
                <a:latin typeface="Arial" pitchFamily="34" charset="0"/>
                <a:cs typeface="Arial" pitchFamily="34" charset="0"/>
              </a:defRPr>
            </a:lvl1pPr>
          </a:lstStyle>
          <a:p>
            <a:r>
              <a:rPr lang="en-US" dirty="0"/>
              <a:t>Title text here</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_green">
    <p:spTree>
      <p:nvGrpSpPr>
        <p:cNvPr id="1" name=""/>
        <p:cNvGrpSpPr/>
        <p:nvPr/>
      </p:nvGrpSpPr>
      <p:grpSpPr>
        <a:xfrm>
          <a:off x="0" y="0"/>
          <a:ext cx="0" cy="0"/>
          <a:chOff x="0" y="0"/>
          <a:chExt cx="0" cy="0"/>
        </a:xfrm>
      </p:grpSpPr>
      <p:sp>
        <p:nvSpPr>
          <p:cNvPr id="8" name="object 2"/>
          <p:cNvSpPr>
            <a:spLocks noGrp="1" noSelect="1" noRot="1" noMove="1" noResize="1" noEditPoints="1" noAdjustHandles="1" noChangeArrowheads="1" noChangeShapeType="1" noTextEdit="1"/>
          </p:cNvSpPr>
          <p:nvPr userDrawn="1">
            <p:custDataLst>
              <p:tags r:id="rId1"/>
            </p:custDataLst>
          </p:nvPr>
        </p:nvSpPr>
        <p:spPr>
          <a:xfrm>
            <a:off x="4346713" y="1014062"/>
            <a:ext cx="6093460" cy="6093460"/>
          </a:xfrm>
          <a:custGeom>
            <a:avLst/>
            <a:gdLst/>
            <a:ahLst/>
            <a:cxnLst/>
            <a:rect l="l" t="t" r="r" b="b"/>
            <a:pathLst>
              <a:path w="6093459" h="6093459">
                <a:moveTo>
                  <a:pt x="3046768" y="0"/>
                </a:moveTo>
                <a:lnTo>
                  <a:pt x="2796899" y="10098"/>
                </a:lnTo>
                <a:lnTo>
                  <a:pt x="2552590" y="39870"/>
                </a:lnTo>
                <a:lnTo>
                  <a:pt x="2314626" y="88533"/>
                </a:lnTo>
                <a:lnTo>
                  <a:pt x="2083791" y="155303"/>
                </a:lnTo>
                <a:lnTo>
                  <a:pt x="1860870" y="239395"/>
                </a:lnTo>
                <a:lnTo>
                  <a:pt x="1646646" y="340026"/>
                </a:lnTo>
                <a:lnTo>
                  <a:pt x="1441904" y="456413"/>
                </a:lnTo>
                <a:lnTo>
                  <a:pt x="1247429" y="587771"/>
                </a:lnTo>
                <a:lnTo>
                  <a:pt x="1064004" y="733316"/>
                </a:lnTo>
                <a:lnTo>
                  <a:pt x="892414" y="892265"/>
                </a:lnTo>
                <a:lnTo>
                  <a:pt x="733444" y="1063834"/>
                </a:lnTo>
                <a:lnTo>
                  <a:pt x="587877" y="1247239"/>
                </a:lnTo>
                <a:lnTo>
                  <a:pt x="456499" y="1441697"/>
                </a:lnTo>
                <a:lnTo>
                  <a:pt x="340093" y="1646423"/>
                </a:lnTo>
                <a:lnTo>
                  <a:pt x="239444" y="1860634"/>
                </a:lnTo>
                <a:lnTo>
                  <a:pt x="155335" y="2083546"/>
                </a:lnTo>
                <a:lnTo>
                  <a:pt x="88552" y="2314375"/>
                </a:lnTo>
                <a:lnTo>
                  <a:pt x="39879" y="2552337"/>
                </a:lnTo>
                <a:lnTo>
                  <a:pt x="10100" y="2796649"/>
                </a:lnTo>
                <a:lnTo>
                  <a:pt x="0" y="3046526"/>
                </a:lnTo>
                <a:lnTo>
                  <a:pt x="10100" y="3296417"/>
                </a:lnTo>
                <a:lnTo>
                  <a:pt x="39879" y="3540743"/>
                </a:lnTo>
                <a:lnTo>
                  <a:pt x="88552" y="3778719"/>
                </a:lnTo>
                <a:lnTo>
                  <a:pt x="155335" y="4009562"/>
                </a:lnTo>
                <a:lnTo>
                  <a:pt x="239444" y="4232488"/>
                </a:lnTo>
                <a:lnTo>
                  <a:pt x="340093" y="4446713"/>
                </a:lnTo>
                <a:lnTo>
                  <a:pt x="456499" y="4651452"/>
                </a:lnTo>
                <a:lnTo>
                  <a:pt x="587877" y="4845923"/>
                </a:lnTo>
                <a:lnTo>
                  <a:pt x="733444" y="5029341"/>
                </a:lnTo>
                <a:lnTo>
                  <a:pt x="892414" y="5200923"/>
                </a:lnTo>
                <a:lnTo>
                  <a:pt x="1064004" y="5359883"/>
                </a:lnTo>
                <a:lnTo>
                  <a:pt x="1247429" y="5505439"/>
                </a:lnTo>
                <a:lnTo>
                  <a:pt x="1441904" y="5636807"/>
                </a:lnTo>
                <a:lnTo>
                  <a:pt x="1646646" y="5753202"/>
                </a:lnTo>
                <a:lnTo>
                  <a:pt x="1860870" y="5853841"/>
                </a:lnTo>
                <a:lnTo>
                  <a:pt x="2083791" y="5937940"/>
                </a:lnTo>
                <a:lnTo>
                  <a:pt x="2314626" y="6004715"/>
                </a:lnTo>
                <a:lnTo>
                  <a:pt x="2552590" y="6053382"/>
                </a:lnTo>
                <a:lnTo>
                  <a:pt x="2796899" y="6083157"/>
                </a:lnTo>
                <a:lnTo>
                  <a:pt x="3046768" y="6093256"/>
                </a:lnTo>
                <a:lnTo>
                  <a:pt x="3296628" y="6083157"/>
                </a:lnTo>
                <a:lnTo>
                  <a:pt x="3540926" y="6053382"/>
                </a:lnTo>
                <a:lnTo>
                  <a:pt x="3778877" y="6004715"/>
                </a:lnTo>
                <a:lnTo>
                  <a:pt x="4009698" y="5937940"/>
                </a:lnTo>
                <a:lnTo>
                  <a:pt x="4232605" y="5853841"/>
                </a:lnTo>
                <a:lnTo>
                  <a:pt x="4446812" y="5753202"/>
                </a:lnTo>
                <a:lnTo>
                  <a:pt x="4651537" y="5636807"/>
                </a:lnTo>
                <a:lnTo>
                  <a:pt x="4845995" y="5505439"/>
                </a:lnTo>
                <a:lnTo>
                  <a:pt x="5029403" y="5359883"/>
                </a:lnTo>
                <a:lnTo>
                  <a:pt x="5200975" y="5200923"/>
                </a:lnTo>
                <a:lnTo>
                  <a:pt x="5359928" y="5029341"/>
                </a:lnTo>
                <a:lnTo>
                  <a:pt x="5505479" y="4845923"/>
                </a:lnTo>
                <a:lnTo>
                  <a:pt x="5636842" y="4651452"/>
                </a:lnTo>
                <a:lnTo>
                  <a:pt x="5753234" y="4446713"/>
                </a:lnTo>
                <a:lnTo>
                  <a:pt x="5853870" y="4232488"/>
                </a:lnTo>
                <a:lnTo>
                  <a:pt x="5937968" y="4009562"/>
                </a:lnTo>
                <a:lnTo>
                  <a:pt x="6004741" y="3778719"/>
                </a:lnTo>
                <a:lnTo>
                  <a:pt x="6053408" y="3540743"/>
                </a:lnTo>
                <a:lnTo>
                  <a:pt x="6083183" y="3296417"/>
                </a:lnTo>
                <a:lnTo>
                  <a:pt x="6093282" y="3046526"/>
                </a:lnTo>
                <a:lnTo>
                  <a:pt x="6083183" y="2796649"/>
                </a:lnTo>
                <a:lnTo>
                  <a:pt x="6053408" y="2552337"/>
                </a:lnTo>
                <a:lnTo>
                  <a:pt x="6004741" y="2314375"/>
                </a:lnTo>
                <a:lnTo>
                  <a:pt x="5937968" y="2083546"/>
                </a:lnTo>
                <a:lnTo>
                  <a:pt x="5853870" y="1860634"/>
                </a:lnTo>
                <a:lnTo>
                  <a:pt x="5753234" y="1646423"/>
                </a:lnTo>
                <a:lnTo>
                  <a:pt x="5636842" y="1441697"/>
                </a:lnTo>
                <a:lnTo>
                  <a:pt x="5505479" y="1247239"/>
                </a:lnTo>
                <a:lnTo>
                  <a:pt x="5359928" y="1063834"/>
                </a:lnTo>
                <a:lnTo>
                  <a:pt x="5200975" y="892265"/>
                </a:lnTo>
                <a:lnTo>
                  <a:pt x="5029403" y="733316"/>
                </a:lnTo>
                <a:lnTo>
                  <a:pt x="4845995" y="587771"/>
                </a:lnTo>
                <a:lnTo>
                  <a:pt x="4651537" y="456413"/>
                </a:lnTo>
                <a:lnTo>
                  <a:pt x="4446812" y="340026"/>
                </a:lnTo>
                <a:lnTo>
                  <a:pt x="4232605" y="239395"/>
                </a:lnTo>
                <a:lnTo>
                  <a:pt x="4009698" y="155303"/>
                </a:lnTo>
                <a:lnTo>
                  <a:pt x="3778877" y="88533"/>
                </a:lnTo>
                <a:lnTo>
                  <a:pt x="3540926" y="39870"/>
                </a:lnTo>
                <a:lnTo>
                  <a:pt x="3296628" y="10098"/>
                </a:lnTo>
                <a:lnTo>
                  <a:pt x="3046768" y="0"/>
                </a:lnTo>
                <a:close/>
              </a:path>
            </a:pathLst>
          </a:custGeom>
          <a:solidFill>
            <a:srgbClr val="5ECFCC">
              <a:alpha val="25000"/>
            </a:srgbClr>
          </a:solidFill>
        </p:spPr>
        <p:txBody>
          <a:bodyPr wrap="square" lIns="0" tIns="0" rIns="0" bIns="0" rtlCol="0"/>
          <a:lstStyle/>
          <a:p>
            <a:endParaRPr dirty="0">
              <a:latin typeface="Arial" pitchFamily="34" charset="0"/>
            </a:endParaRPr>
          </a:p>
        </p:txBody>
      </p:sp>
      <p:sp>
        <p:nvSpPr>
          <p:cNvPr id="9" name="object 3"/>
          <p:cNvSpPr>
            <a:spLocks noGrp="1" noSelect="1" noRot="1" noMove="1" noResize="1" noEditPoints="1" noAdjustHandles="1" noChangeArrowheads="1" noChangeShapeType="1" noTextEdit="1"/>
          </p:cNvSpPr>
          <p:nvPr userDrawn="1">
            <p:custDataLst>
              <p:tags r:id="rId2"/>
            </p:custDataLst>
          </p:nvPr>
        </p:nvSpPr>
        <p:spPr>
          <a:xfrm>
            <a:off x="4856816" y="2432904"/>
            <a:ext cx="5212586" cy="3416300"/>
          </a:xfrm>
          <a:prstGeom prst="rect">
            <a:avLst/>
          </a:prstGeom>
          <a:blipFill>
            <a:blip r:embed="rId5" cstate="print"/>
            <a:stretch>
              <a:fillRect/>
            </a:stretch>
          </a:blipFill>
        </p:spPr>
        <p:txBody>
          <a:bodyPr wrap="square" lIns="0" tIns="0" rIns="0" bIns="0" rtlCol="0"/>
          <a:lstStyle/>
          <a:p>
            <a:endParaRPr dirty="0">
              <a:latin typeface="Arial" pitchFamily="34" charset="0"/>
            </a:endParaRPr>
          </a:p>
        </p:txBody>
      </p:sp>
      <p:sp>
        <p:nvSpPr>
          <p:cNvPr id="26" name="Title 23"/>
          <p:cNvSpPr>
            <a:spLocks noGrp="1"/>
          </p:cNvSpPr>
          <p:nvPr>
            <p:ph type="title" hasCustomPrompt="1"/>
          </p:nvPr>
        </p:nvSpPr>
        <p:spPr>
          <a:xfrm>
            <a:off x="774700" y="4314825"/>
            <a:ext cx="3312000" cy="1368000"/>
          </a:xfrm>
          <a:prstGeom prst="rect">
            <a:avLst/>
          </a:prstGeom>
        </p:spPr>
        <p:txBody>
          <a:bodyPr lIns="90000" tIns="46800" rIns="90000" bIns="46800">
            <a:normAutofit/>
          </a:bodyPr>
          <a:lstStyle>
            <a:lvl1pPr marL="12700" marR="5080" indent="-12700">
              <a:lnSpc>
                <a:spcPts val="3200"/>
              </a:lnSpc>
              <a:defRPr lang="en-GB" sz="2800" b="1" spc="-30" baseline="0" dirty="0">
                <a:solidFill>
                  <a:srgbClr val="008988"/>
                </a:solidFill>
                <a:latin typeface="Arial"/>
                <a:ea typeface="+mn-ea"/>
                <a:cs typeface="Arial"/>
              </a:defRPr>
            </a:lvl1pPr>
          </a:lstStyle>
          <a:p>
            <a:r>
              <a:rPr lang="en-GB" dirty="0"/>
              <a:t>Section divider, </a:t>
            </a:r>
            <a:br>
              <a:rPr lang="en-GB" dirty="0"/>
            </a:br>
            <a:r>
              <a:rPr lang="en-GB" dirty="0"/>
              <a:t>if required</a:t>
            </a:r>
          </a:p>
        </p:txBody>
      </p:sp>
      <p:sp>
        <p:nvSpPr>
          <p:cNvPr id="13" name="Text Placeholder 12"/>
          <p:cNvSpPr>
            <a:spLocks noGrp="1"/>
          </p:cNvSpPr>
          <p:nvPr>
            <p:ph type="body" sz="quarter" idx="12" hasCustomPrompt="1"/>
          </p:nvPr>
        </p:nvSpPr>
        <p:spPr>
          <a:xfrm>
            <a:off x="774699" y="5686425"/>
            <a:ext cx="3311525" cy="762000"/>
          </a:xfrm>
        </p:spPr>
        <p:txBody>
          <a:bodyPr>
            <a:noAutofit/>
          </a:bodyPr>
          <a:lstStyle>
            <a:lvl1pPr>
              <a:defRPr sz="1400" baseline="0">
                <a:solidFill>
                  <a:srgbClr val="6BB4B5"/>
                </a:solidFill>
              </a:defRPr>
            </a:lvl1pPr>
          </a:lstStyle>
          <a:p>
            <a:pPr lvl="0"/>
            <a:r>
              <a:rPr lang="en-US" dirty="0"/>
              <a:t>Date or name etc here</a:t>
            </a:r>
            <a:endParaRPr lang="en-GB" dirty="0"/>
          </a:p>
        </p:txBody>
      </p:sp>
      <p:sp>
        <p:nvSpPr>
          <p:cNvPr id="7" name="object 5"/>
          <p:cNvSpPr>
            <a:spLocks noGrp="1" noSelect="1" noRot="1" noMove="1" noResize="1" noEditPoints="1" noAdjustHandles="1" noChangeArrowheads="1" noChangeShapeType="1" noTextEdit="1"/>
          </p:cNvSpPr>
          <p:nvPr userDrawn="1">
            <p:custDataLst>
              <p:tags r:id="rId3"/>
            </p:custDataLst>
          </p:nvPr>
        </p:nvSpPr>
        <p:spPr>
          <a:xfrm>
            <a:off x="5012995" y="6666614"/>
            <a:ext cx="4067506" cy="696211"/>
          </a:xfrm>
          <a:custGeom>
            <a:avLst/>
            <a:gdLst/>
            <a:ahLst/>
            <a:cxnLst/>
            <a:rect l="l" t="t" r="r" b="b"/>
            <a:pathLst>
              <a:path w="4559934" h="684529">
                <a:moveTo>
                  <a:pt x="0" y="683996"/>
                </a:moveTo>
                <a:lnTo>
                  <a:pt x="4559744" y="683996"/>
                </a:lnTo>
                <a:lnTo>
                  <a:pt x="4559744" y="0"/>
                </a:lnTo>
                <a:lnTo>
                  <a:pt x="0" y="0"/>
                </a:lnTo>
                <a:lnTo>
                  <a:pt x="0" y="683996"/>
                </a:lnTo>
                <a:close/>
              </a:path>
            </a:pathLst>
          </a:custGeom>
          <a:solidFill>
            <a:srgbClr val="FFFFFF"/>
          </a:solidFill>
        </p:spPr>
        <p:txBody>
          <a:bodyPr wrap="square" lIns="0" tIns="0" rIns="0" bIns="0" rtlCol="0"/>
          <a:lstStyle/>
          <a:p>
            <a:endParaRPr dirty="0">
              <a:latin typeface="Arial"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8" name="object 2"/>
          <p:cNvSpPr>
            <a:spLocks noGrp="1" noSelect="1" noRot="1" noMove="1" noResize="1" noEditPoints="1" noAdjustHandles="1" noChangeArrowheads="1" noChangeShapeType="1" noTextEdit="1"/>
          </p:cNvSpPr>
          <p:nvPr userDrawn="1">
            <p:custDataLst>
              <p:tags r:id="rId1"/>
            </p:custDataLst>
          </p:nvPr>
        </p:nvSpPr>
        <p:spPr>
          <a:xfrm>
            <a:off x="243840" y="-257175"/>
            <a:ext cx="6093460" cy="6093460"/>
          </a:xfrm>
          <a:custGeom>
            <a:avLst/>
            <a:gdLst/>
            <a:ahLst/>
            <a:cxnLst/>
            <a:rect l="l" t="t" r="r" b="b"/>
            <a:pathLst>
              <a:path w="6093459" h="6093459">
                <a:moveTo>
                  <a:pt x="3046768" y="0"/>
                </a:moveTo>
                <a:lnTo>
                  <a:pt x="2796899" y="10098"/>
                </a:lnTo>
                <a:lnTo>
                  <a:pt x="2552590" y="39870"/>
                </a:lnTo>
                <a:lnTo>
                  <a:pt x="2314626" y="88533"/>
                </a:lnTo>
                <a:lnTo>
                  <a:pt x="2083791" y="155303"/>
                </a:lnTo>
                <a:lnTo>
                  <a:pt x="1860870" y="239395"/>
                </a:lnTo>
                <a:lnTo>
                  <a:pt x="1646646" y="340026"/>
                </a:lnTo>
                <a:lnTo>
                  <a:pt x="1441904" y="456413"/>
                </a:lnTo>
                <a:lnTo>
                  <a:pt x="1247429" y="587771"/>
                </a:lnTo>
                <a:lnTo>
                  <a:pt x="1064004" y="733316"/>
                </a:lnTo>
                <a:lnTo>
                  <a:pt x="892414" y="892265"/>
                </a:lnTo>
                <a:lnTo>
                  <a:pt x="733444" y="1063834"/>
                </a:lnTo>
                <a:lnTo>
                  <a:pt x="587877" y="1247239"/>
                </a:lnTo>
                <a:lnTo>
                  <a:pt x="456499" y="1441697"/>
                </a:lnTo>
                <a:lnTo>
                  <a:pt x="340093" y="1646423"/>
                </a:lnTo>
                <a:lnTo>
                  <a:pt x="239444" y="1860634"/>
                </a:lnTo>
                <a:lnTo>
                  <a:pt x="155335" y="2083546"/>
                </a:lnTo>
                <a:lnTo>
                  <a:pt x="88552" y="2314375"/>
                </a:lnTo>
                <a:lnTo>
                  <a:pt x="39879" y="2552337"/>
                </a:lnTo>
                <a:lnTo>
                  <a:pt x="10100" y="2796649"/>
                </a:lnTo>
                <a:lnTo>
                  <a:pt x="0" y="3046526"/>
                </a:lnTo>
                <a:lnTo>
                  <a:pt x="10100" y="3296417"/>
                </a:lnTo>
                <a:lnTo>
                  <a:pt x="39879" y="3540743"/>
                </a:lnTo>
                <a:lnTo>
                  <a:pt x="88552" y="3778719"/>
                </a:lnTo>
                <a:lnTo>
                  <a:pt x="155335" y="4009562"/>
                </a:lnTo>
                <a:lnTo>
                  <a:pt x="239444" y="4232488"/>
                </a:lnTo>
                <a:lnTo>
                  <a:pt x="340093" y="4446713"/>
                </a:lnTo>
                <a:lnTo>
                  <a:pt x="456499" y="4651452"/>
                </a:lnTo>
                <a:lnTo>
                  <a:pt x="587877" y="4845923"/>
                </a:lnTo>
                <a:lnTo>
                  <a:pt x="733444" y="5029341"/>
                </a:lnTo>
                <a:lnTo>
                  <a:pt x="892414" y="5200923"/>
                </a:lnTo>
                <a:lnTo>
                  <a:pt x="1064004" y="5359883"/>
                </a:lnTo>
                <a:lnTo>
                  <a:pt x="1247429" y="5505439"/>
                </a:lnTo>
                <a:lnTo>
                  <a:pt x="1441904" y="5636807"/>
                </a:lnTo>
                <a:lnTo>
                  <a:pt x="1646646" y="5753202"/>
                </a:lnTo>
                <a:lnTo>
                  <a:pt x="1860870" y="5853841"/>
                </a:lnTo>
                <a:lnTo>
                  <a:pt x="2083791" y="5937940"/>
                </a:lnTo>
                <a:lnTo>
                  <a:pt x="2314626" y="6004715"/>
                </a:lnTo>
                <a:lnTo>
                  <a:pt x="2552590" y="6053382"/>
                </a:lnTo>
                <a:lnTo>
                  <a:pt x="2796899" y="6083157"/>
                </a:lnTo>
                <a:lnTo>
                  <a:pt x="3046768" y="6093256"/>
                </a:lnTo>
                <a:lnTo>
                  <a:pt x="3296628" y="6083157"/>
                </a:lnTo>
                <a:lnTo>
                  <a:pt x="3540926" y="6053382"/>
                </a:lnTo>
                <a:lnTo>
                  <a:pt x="3778877" y="6004715"/>
                </a:lnTo>
                <a:lnTo>
                  <a:pt x="4009698" y="5937940"/>
                </a:lnTo>
                <a:lnTo>
                  <a:pt x="4232605" y="5853841"/>
                </a:lnTo>
                <a:lnTo>
                  <a:pt x="4446812" y="5753202"/>
                </a:lnTo>
                <a:lnTo>
                  <a:pt x="4651537" y="5636807"/>
                </a:lnTo>
                <a:lnTo>
                  <a:pt x="4845995" y="5505439"/>
                </a:lnTo>
                <a:lnTo>
                  <a:pt x="5029403" y="5359883"/>
                </a:lnTo>
                <a:lnTo>
                  <a:pt x="5200975" y="5200923"/>
                </a:lnTo>
                <a:lnTo>
                  <a:pt x="5359928" y="5029341"/>
                </a:lnTo>
                <a:lnTo>
                  <a:pt x="5505479" y="4845923"/>
                </a:lnTo>
                <a:lnTo>
                  <a:pt x="5636842" y="4651452"/>
                </a:lnTo>
                <a:lnTo>
                  <a:pt x="5753234" y="4446713"/>
                </a:lnTo>
                <a:lnTo>
                  <a:pt x="5853870" y="4232488"/>
                </a:lnTo>
                <a:lnTo>
                  <a:pt x="5937968" y="4009562"/>
                </a:lnTo>
                <a:lnTo>
                  <a:pt x="6004741" y="3778719"/>
                </a:lnTo>
                <a:lnTo>
                  <a:pt x="6053408" y="3540743"/>
                </a:lnTo>
                <a:lnTo>
                  <a:pt x="6083183" y="3296417"/>
                </a:lnTo>
                <a:lnTo>
                  <a:pt x="6093282" y="3046526"/>
                </a:lnTo>
                <a:lnTo>
                  <a:pt x="6083183" y="2796649"/>
                </a:lnTo>
                <a:lnTo>
                  <a:pt x="6053408" y="2552337"/>
                </a:lnTo>
                <a:lnTo>
                  <a:pt x="6004741" y="2314375"/>
                </a:lnTo>
                <a:lnTo>
                  <a:pt x="5937968" y="2083546"/>
                </a:lnTo>
                <a:lnTo>
                  <a:pt x="5853870" y="1860634"/>
                </a:lnTo>
                <a:lnTo>
                  <a:pt x="5753234" y="1646423"/>
                </a:lnTo>
                <a:lnTo>
                  <a:pt x="5636842" y="1441697"/>
                </a:lnTo>
                <a:lnTo>
                  <a:pt x="5505479" y="1247239"/>
                </a:lnTo>
                <a:lnTo>
                  <a:pt x="5359928" y="1063834"/>
                </a:lnTo>
                <a:lnTo>
                  <a:pt x="5200975" y="892265"/>
                </a:lnTo>
                <a:lnTo>
                  <a:pt x="5029403" y="733316"/>
                </a:lnTo>
                <a:lnTo>
                  <a:pt x="4845995" y="587771"/>
                </a:lnTo>
                <a:lnTo>
                  <a:pt x="4651537" y="456413"/>
                </a:lnTo>
                <a:lnTo>
                  <a:pt x="4446812" y="340026"/>
                </a:lnTo>
                <a:lnTo>
                  <a:pt x="4232605" y="239395"/>
                </a:lnTo>
                <a:lnTo>
                  <a:pt x="4009698" y="155303"/>
                </a:lnTo>
                <a:lnTo>
                  <a:pt x="3778877" y="88533"/>
                </a:lnTo>
                <a:lnTo>
                  <a:pt x="3540926" y="39870"/>
                </a:lnTo>
                <a:lnTo>
                  <a:pt x="3296628" y="10098"/>
                </a:lnTo>
                <a:lnTo>
                  <a:pt x="3046768" y="0"/>
                </a:lnTo>
                <a:close/>
              </a:path>
            </a:pathLst>
          </a:custGeom>
          <a:solidFill>
            <a:srgbClr val="5ECFCC">
              <a:alpha val="25000"/>
            </a:srgbClr>
          </a:solidFill>
        </p:spPr>
        <p:txBody>
          <a:bodyPr wrap="square" lIns="0" tIns="0" rIns="0" bIns="0" rtlCol="0"/>
          <a:lstStyle/>
          <a:p>
            <a:endParaRPr dirty="0">
              <a:latin typeface="Arial" pitchFamily="34" charset="0"/>
            </a:endParaRPr>
          </a:p>
        </p:txBody>
      </p:sp>
      <p:sp>
        <p:nvSpPr>
          <p:cNvPr id="4" name="object 3"/>
          <p:cNvSpPr/>
          <p:nvPr userDrawn="1"/>
        </p:nvSpPr>
        <p:spPr>
          <a:xfrm>
            <a:off x="1212126" y="0"/>
            <a:ext cx="5658574" cy="276226"/>
          </a:xfrm>
          <a:custGeom>
            <a:avLst/>
            <a:gdLst/>
            <a:ahLst/>
            <a:cxnLst/>
            <a:rect l="l" t="t" r="r" b="b"/>
            <a:pathLst>
              <a:path w="4559935" h="288290">
                <a:moveTo>
                  <a:pt x="0" y="287997"/>
                </a:moveTo>
                <a:lnTo>
                  <a:pt x="4559731" y="287997"/>
                </a:lnTo>
                <a:lnTo>
                  <a:pt x="4559731" y="0"/>
                </a:lnTo>
                <a:lnTo>
                  <a:pt x="0" y="0"/>
                </a:lnTo>
                <a:lnTo>
                  <a:pt x="0" y="287997"/>
                </a:lnTo>
                <a:close/>
              </a:path>
            </a:pathLst>
          </a:custGeom>
          <a:solidFill>
            <a:srgbClr val="FFFFFF"/>
          </a:solidFill>
        </p:spPr>
        <p:txBody>
          <a:bodyPr wrap="square" lIns="0" tIns="0" rIns="0" bIns="0" rtlCol="0"/>
          <a:lstStyle/>
          <a:p>
            <a:endParaRPr dirty="0">
              <a:latin typeface="Arial" pitchFamily="34" charset="0"/>
            </a:endParaRPr>
          </a:p>
        </p:txBody>
      </p:sp>
      <p:sp>
        <p:nvSpPr>
          <p:cNvPr id="5" name="object 4"/>
          <p:cNvSpPr>
            <a:spLocks noGrp="1" noSelect="1" noRot="1" noMove="1" noResize="1" noEditPoints="1" noAdjustHandles="1" noChangeArrowheads="1" noChangeShapeType="1" noTextEdit="1"/>
          </p:cNvSpPr>
          <p:nvPr userDrawn="1">
            <p:custDataLst>
              <p:tags r:id="rId2"/>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9" name="object 3"/>
          <p:cNvSpPr>
            <a:spLocks noGrp="1" noSelect="1" noRot="1" noMove="1" noResize="1" noEditPoints="1" noAdjustHandles="1" noChangeArrowheads="1" noChangeShapeType="1" noTextEdit="1"/>
          </p:cNvSpPr>
          <p:nvPr userDrawn="1">
            <p:custDataLst>
              <p:tags r:id="rId3"/>
            </p:custDataLst>
          </p:nvPr>
        </p:nvSpPr>
        <p:spPr>
          <a:xfrm>
            <a:off x="774700" y="1190625"/>
            <a:ext cx="5212586" cy="3416300"/>
          </a:xfrm>
          <a:prstGeom prst="rect">
            <a:avLst/>
          </a:prstGeom>
          <a:blipFill>
            <a:blip r:embed="rId6" cstate="print"/>
            <a:stretch>
              <a:fillRect/>
            </a:stretch>
          </a:blipFill>
        </p:spPr>
        <p:txBody>
          <a:bodyPr wrap="square" lIns="0" tIns="0" rIns="0" bIns="0" rtlCol="0"/>
          <a:lstStyle/>
          <a:p>
            <a:endParaRPr dirty="0">
              <a:latin typeface="Arial" pitchFamily="34" charset="0"/>
            </a:endParaRPr>
          </a:p>
        </p:txBody>
      </p:sp>
      <p:pic>
        <p:nvPicPr>
          <p:cNvPr id="2" name="Picture 1"/>
          <p:cNvPicPr>
            <a:picLocks noGrp="1" noSelect="1" noRot="1" noMove="1" noResize="1" noEditPoints="1" noAdjustHandles="1" noChangeArrowheads="1" noChangeShapeType="1"/>
          </p:cNvPicPr>
          <p:nvPr userDrawn="1">
            <p:custDataLst>
              <p:tags r:id="rId4"/>
            </p:custDataLst>
          </p:nvPr>
        </p:nvPicPr>
        <p:blipFill>
          <a:blip r:embed="rId7">
            <a:extLst>
              <a:ext uri="{28A0092B-C50C-407E-A947-70E740481C1C}">
                <a14:useLocalDpi xmlns:a14="http://schemas.microsoft.com/office/drawing/2010/main" val="0"/>
              </a:ext>
            </a:extLst>
          </a:blip>
          <a:stretch>
            <a:fillRect/>
          </a:stretch>
        </p:blipFill>
        <p:spPr>
          <a:xfrm>
            <a:off x="165099" y="6760209"/>
            <a:ext cx="1947477" cy="602616"/>
          </a:xfrm>
          <a:prstGeom prst="rect">
            <a:avLst/>
          </a:prstGeom>
        </p:spPr>
      </p:pic>
      <p:sp>
        <p:nvSpPr>
          <p:cNvPr id="7" name="object 7"/>
          <p:cNvSpPr txBox="1"/>
          <p:nvPr userDrawn="1"/>
        </p:nvSpPr>
        <p:spPr>
          <a:xfrm>
            <a:off x="7367300" y="3904083"/>
            <a:ext cx="2399000" cy="1617430"/>
          </a:xfrm>
          <a:prstGeom prst="rect">
            <a:avLst/>
          </a:prstGeom>
        </p:spPr>
        <p:txBody>
          <a:bodyPr vert="horz" wrap="square" lIns="0" tIns="0" rIns="0" bIns="0" rtlCol="0">
            <a:spAutoFit/>
          </a:bodyPr>
          <a:lstStyle/>
          <a:p>
            <a:pPr marL="12700" marR="244475">
              <a:lnSpc>
                <a:spcPct val="107200"/>
              </a:lnSpc>
            </a:pPr>
            <a:r>
              <a:rPr sz="1400" b="1" spc="-30" dirty="0">
                <a:solidFill>
                  <a:srgbClr val="008988"/>
                </a:solidFill>
                <a:latin typeface="Arial"/>
                <a:cs typeface="Arial"/>
              </a:rPr>
              <a:t>Hea</a:t>
            </a:r>
            <a:r>
              <a:rPr sz="1400" b="1" dirty="0">
                <a:solidFill>
                  <a:srgbClr val="008988"/>
                </a:solidFill>
                <a:latin typeface="Arial"/>
                <a:cs typeface="Arial"/>
              </a:rPr>
              <a:t>d</a:t>
            </a:r>
            <a:r>
              <a:rPr sz="1400" b="1" spc="-60" dirty="0">
                <a:solidFill>
                  <a:srgbClr val="008988"/>
                </a:solidFill>
                <a:latin typeface="Arial"/>
                <a:cs typeface="Arial"/>
              </a:rPr>
              <a:t> </a:t>
            </a:r>
            <a:r>
              <a:rPr sz="1400" b="1" spc="-30" dirty="0">
                <a:solidFill>
                  <a:srgbClr val="008988"/>
                </a:solidFill>
                <a:latin typeface="Arial"/>
                <a:cs typeface="Arial"/>
              </a:rPr>
              <a:t>Office: </a:t>
            </a:r>
            <a:br>
              <a:rPr lang="en-GB" sz="1400" b="1" spc="-30" dirty="0">
                <a:solidFill>
                  <a:srgbClr val="009A97"/>
                </a:solidFill>
                <a:latin typeface="Arial"/>
                <a:cs typeface="Arial"/>
              </a:rPr>
            </a:br>
            <a:r>
              <a:rPr sz="1400" spc="-30" dirty="0" err="1">
                <a:solidFill>
                  <a:srgbClr val="6BB4B5"/>
                </a:solidFill>
                <a:latin typeface="Arial"/>
                <a:cs typeface="Arial"/>
              </a:rPr>
              <a:t>Whitechape</a:t>
            </a:r>
            <a:r>
              <a:rPr sz="1400" dirty="0" err="1">
                <a:solidFill>
                  <a:srgbClr val="6BB4B5"/>
                </a:solidFill>
                <a:latin typeface="Arial"/>
                <a:cs typeface="Arial"/>
              </a:rPr>
              <a:t>l</a:t>
            </a:r>
            <a:r>
              <a:rPr sz="1400" spc="-60" dirty="0">
                <a:solidFill>
                  <a:srgbClr val="6BB4B5"/>
                </a:solidFill>
                <a:latin typeface="Arial"/>
                <a:cs typeface="Arial"/>
              </a:rPr>
              <a:t> </a:t>
            </a:r>
            <a:r>
              <a:rPr sz="1400" spc="-80" dirty="0">
                <a:solidFill>
                  <a:srgbClr val="6BB4B5"/>
                </a:solidFill>
                <a:latin typeface="Arial"/>
                <a:cs typeface="Arial"/>
              </a:rPr>
              <a:t>W</a:t>
            </a:r>
            <a:r>
              <a:rPr sz="1400" spc="-30" dirty="0">
                <a:solidFill>
                  <a:srgbClr val="6BB4B5"/>
                </a:solidFill>
                <a:latin typeface="Arial"/>
                <a:cs typeface="Arial"/>
              </a:rPr>
              <a:t>ay </a:t>
            </a:r>
            <a:br>
              <a:rPr lang="en-GB" sz="1400" spc="-30" dirty="0">
                <a:solidFill>
                  <a:srgbClr val="6BB4B5"/>
                </a:solidFill>
                <a:latin typeface="Arial"/>
                <a:cs typeface="Arial"/>
              </a:rPr>
            </a:br>
            <a:r>
              <a:rPr sz="1400" spc="-30" dirty="0" err="1">
                <a:solidFill>
                  <a:srgbClr val="6BB4B5"/>
                </a:solidFill>
                <a:latin typeface="Arial"/>
                <a:cs typeface="Arial"/>
              </a:rPr>
              <a:t>Priorslee</a:t>
            </a:r>
            <a:endParaRPr sz="1400" dirty="0">
              <a:solidFill>
                <a:srgbClr val="6BB4B5"/>
              </a:solidFill>
              <a:latin typeface="Arial"/>
              <a:cs typeface="Arial"/>
            </a:endParaRPr>
          </a:p>
          <a:p>
            <a:pPr marL="12700">
              <a:lnSpc>
                <a:spcPct val="100000"/>
              </a:lnSpc>
              <a:spcBef>
                <a:spcPts val="120"/>
              </a:spcBef>
            </a:pPr>
            <a:r>
              <a:rPr sz="1400" spc="-185" dirty="0">
                <a:solidFill>
                  <a:srgbClr val="6BB4B5"/>
                </a:solidFill>
                <a:latin typeface="Arial"/>
                <a:cs typeface="Arial"/>
              </a:rPr>
              <a:t>T</a:t>
            </a:r>
            <a:r>
              <a:rPr sz="1400" spc="-30" dirty="0">
                <a:solidFill>
                  <a:srgbClr val="6BB4B5"/>
                </a:solidFill>
                <a:latin typeface="Arial"/>
                <a:cs typeface="Arial"/>
              </a:rPr>
              <a:t>elford</a:t>
            </a:r>
            <a:endParaRPr sz="1400" dirty="0">
              <a:solidFill>
                <a:srgbClr val="6BB4B5"/>
              </a:solidFill>
              <a:latin typeface="Arial"/>
              <a:cs typeface="Arial"/>
            </a:endParaRPr>
          </a:p>
          <a:p>
            <a:pPr marL="12700">
              <a:lnSpc>
                <a:spcPct val="100000"/>
              </a:lnSpc>
              <a:spcBef>
                <a:spcPts val="120"/>
              </a:spcBef>
            </a:pPr>
            <a:r>
              <a:rPr sz="1400" spc="-30" dirty="0">
                <a:solidFill>
                  <a:srgbClr val="6BB4B5"/>
                </a:solidFill>
                <a:latin typeface="Arial"/>
                <a:cs typeface="Arial"/>
              </a:rPr>
              <a:t>Shropshir</a:t>
            </a:r>
            <a:r>
              <a:rPr sz="1400" dirty="0">
                <a:solidFill>
                  <a:srgbClr val="6BB4B5"/>
                </a:solidFill>
                <a:latin typeface="Arial"/>
                <a:cs typeface="Arial"/>
              </a:rPr>
              <a:t>e</a:t>
            </a:r>
            <a:r>
              <a:rPr sz="1400" spc="-85" dirty="0">
                <a:solidFill>
                  <a:srgbClr val="6BB4B5"/>
                </a:solidFill>
                <a:latin typeface="Arial"/>
                <a:cs typeface="Arial"/>
              </a:rPr>
              <a:t> </a:t>
            </a:r>
            <a:r>
              <a:rPr sz="1400" spc="-30" dirty="0">
                <a:solidFill>
                  <a:srgbClr val="6BB4B5"/>
                </a:solidFill>
                <a:latin typeface="Arial"/>
                <a:cs typeface="Arial"/>
              </a:rPr>
              <a:t>TF</a:t>
            </a:r>
            <a:r>
              <a:rPr sz="1400" dirty="0">
                <a:solidFill>
                  <a:srgbClr val="6BB4B5"/>
                </a:solidFill>
                <a:latin typeface="Arial"/>
                <a:cs typeface="Arial"/>
              </a:rPr>
              <a:t>2</a:t>
            </a:r>
            <a:r>
              <a:rPr sz="1400" spc="-60" dirty="0">
                <a:solidFill>
                  <a:srgbClr val="6BB4B5"/>
                </a:solidFill>
                <a:latin typeface="Arial"/>
                <a:cs typeface="Arial"/>
              </a:rPr>
              <a:t> </a:t>
            </a:r>
            <a:r>
              <a:rPr sz="1400" spc="-30" dirty="0">
                <a:solidFill>
                  <a:srgbClr val="6BB4B5"/>
                </a:solidFill>
                <a:latin typeface="Arial"/>
                <a:cs typeface="Arial"/>
              </a:rPr>
              <a:t>9PQ</a:t>
            </a:r>
            <a:endParaRPr sz="1400" dirty="0">
              <a:solidFill>
                <a:srgbClr val="6BB4B5"/>
              </a:solidFill>
              <a:latin typeface="Arial"/>
              <a:cs typeface="Arial"/>
            </a:endParaRPr>
          </a:p>
          <a:p>
            <a:pPr>
              <a:lnSpc>
                <a:spcPct val="100000"/>
              </a:lnSpc>
              <a:spcBef>
                <a:spcPts val="22"/>
              </a:spcBef>
            </a:pPr>
            <a:endParaRPr sz="1650" dirty="0">
              <a:solidFill>
                <a:srgbClr val="6BB4B5"/>
              </a:solidFill>
              <a:latin typeface="Arial" pitchFamily="34" charset="0"/>
              <a:cs typeface="Arial" pitchFamily="34" charset="0"/>
            </a:endParaRPr>
          </a:p>
          <a:p>
            <a:pPr marL="12700">
              <a:lnSpc>
                <a:spcPct val="100000"/>
              </a:lnSpc>
              <a:tabLst>
                <a:tab pos="361950" algn="l"/>
              </a:tabLst>
            </a:pPr>
            <a:r>
              <a:rPr sz="1400" spc="-185" dirty="0">
                <a:solidFill>
                  <a:srgbClr val="6BB4B5"/>
                </a:solidFill>
                <a:latin typeface="Arial"/>
                <a:cs typeface="Arial"/>
              </a:rPr>
              <a:t>T</a:t>
            </a:r>
            <a:r>
              <a:rPr sz="1400" dirty="0">
                <a:solidFill>
                  <a:srgbClr val="6BB4B5"/>
                </a:solidFill>
                <a:latin typeface="Arial"/>
                <a:cs typeface="Arial"/>
              </a:rPr>
              <a:t>:</a:t>
            </a:r>
            <a:r>
              <a:rPr sz="1400" spc="-60" dirty="0">
                <a:solidFill>
                  <a:srgbClr val="6BB4B5"/>
                </a:solidFill>
                <a:latin typeface="Arial"/>
                <a:cs typeface="Arial"/>
              </a:rPr>
              <a:t> </a:t>
            </a:r>
            <a:r>
              <a:rPr lang="en-GB" sz="1400" spc="-60" dirty="0">
                <a:solidFill>
                  <a:srgbClr val="6BB4B5"/>
                </a:solidFill>
                <a:latin typeface="Arial"/>
                <a:cs typeface="Arial"/>
              </a:rPr>
              <a:t>	0</a:t>
            </a:r>
            <a:r>
              <a:rPr sz="1400" spc="-130" dirty="0">
                <a:solidFill>
                  <a:srgbClr val="6BB4B5"/>
                </a:solidFill>
                <a:latin typeface="Arial"/>
                <a:cs typeface="Arial"/>
              </a:rPr>
              <a:t>1</a:t>
            </a:r>
            <a:r>
              <a:rPr sz="1400" spc="-30" dirty="0">
                <a:solidFill>
                  <a:srgbClr val="6BB4B5"/>
                </a:solidFill>
                <a:latin typeface="Arial"/>
                <a:cs typeface="Arial"/>
              </a:rPr>
              <a:t>95</a:t>
            </a:r>
            <a:r>
              <a:rPr sz="1400" dirty="0">
                <a:solidFill>
                  <a:srgbClr val="6BB4B5"/>
                </a:solidFill>
                <a:latin typeface="Arial"/>
                <a:cs typeface="Arial"/>
              </a:rPr>
              <a:t>2 </a:t>
            </a:r>
            <a:r>
              <a:rPr sz="1400" spc="-30" dirty="0">
                <a:solidFill>
                  <a:srgbClr val="6BB4B5"/>
                </a:solidFill>
                <a:latin typeface="Arial"/>
                <a:cs typeface="Arial"/>
              </a:rPr>
              <a:t>290</a:t>
            </a:r>
            <a:r>
              <a:rPr lang="en-GB" sz="1400" spc="-30" dirty="0">
                <a:solidFill>
                  <a:srgbClr val="6BB4B5"/>
                </a:solidFill>
                <a:latin typeface="Arial"/>
                <a:cs typeface="Arial"/>
              </a:rPr>
              <a:t> </a:t>
            </a:r>
            <a:r>
              <a:rPr sz="1400" spc="-30" dirty="0">
                <a:solidFill>
                  <a:srgbClr val="6BB4B5"/>
                </a:solidFill>
                <a:latin typeface="Arial"/>
                <a:cs typeface="Arial"/>
              </a:rPr>
              <a:t>999</a:t>
            </a:r>
            <a:endParaRPr sz="1400" dirty="0">
              <a:solidFill>
                <a:srgbClr val="6BB4B5"/>
              </a:solidFill>
              <a:latin typeface="Arial"/>
              <a:cs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3rd choice">
    <p:spTree>
      <p:nvGrpSpPr>
        <p:cNvPr id="1" name=""/>
        <p:cNvGrpSpPr/>
        <p:nvPr/>
      </p:nvGrpSpPr>
      <p:grpSpPr>
        <a:xfrm>
          <a:off x="0" y="0"/>
          <a:ext cx="0" cy="0"/>
          <a:chOff x="0" y="0"/>
          <a:chExt cx="0" cy="0"/>
        </a:xfrm>
      </p:grpSpPr>
      <p:sp>
        <p:nvSpPr>
          <p:cNvPr id="11" name="object 5"/>
          <p:cNvSpPr>
            <a:spLocks noGrp="1" noSelect="1" noRot="1" noMove="1" noResize="1" noEditPoints="1" noAdjustHandles="1" noChangeArrowheads="1" noChangeShapeType="1" noTextEdit="1"/>
          </p:cNvSpPr>
          <p:nvPr userDrawn="1">
            <p:custDataLst>
              <p:tags r:id="rId1"/>
            </p:custDataLst>
          </p:nvPr>
        </p:nvSpPr>
        <p:spPr>
          <a:xfrm>
            <a:off x="5118100" y="6651002"/>
            <a:ext cx="3991306" cy="684530"/>
          </a:xfrm>
          <a:custGeom>
            <a:avLst/>
            <a:gdLst/>
            <a:ahLst/>
            <a:cxnLst/>
            <a:rect l="l" t="t" r="r" b="b"/>
            <a:pathLst>
              <a:path w="4559934" h="684529">
                <a:moveTo>
                  <a:pt x="0" y="683996"/>
                </a:moveTo>
                <a:lnTo>
                  <a:pt x="4559744" y="683996"/>
                </a:lnTo>
                <a:lnTo>
                  <a:pt x="4559744" y="0"/>
                </a:lnTo>
                <a:lnTo>
                  <a:pt x="0" y="0"/>
                </a:lnTo>
                <a:lnTo>
                  <a:pt x="0" y="683996"/>
                </a:lnTo>
                <a:close/>
              </a:path>
            </a:pathLst>
          </a:custGeom>
          <a:solidFill>
            <a:srgbClr val="FFFFFF"/>
          </a:solidFill>
        </p:spPr>
        <p:txBody>
          <a:bodyPr wrap="square" lIns="0" tIns="0" rIns="0" bIns="0" rtlCol="0"/>
          <a:lstStyle/>
          <a:p>
            <a:endParaRPr dirty="0">
              <a:latin typeface="Arial" pitchFamily="34" charset="0"/>
            </a:endParaRPr>
          </a:p>
        </p:txBody>
      </p:sp>
      <p:sp>
        <p:nvSpPr>
          <p:cNvPr id="16" name="object 2"/>
          <p:cNvSpPr>
            <a:spLocks noGrp="1" noSelect="1" noRot="1" noMove="1" noResize="1" noEditPoints="1" noAdjustHandles="1" noChangeArrowheads="1" noChangeShapeType="1" noTextEdit="1"/>
          </p:cNvSpPr>
          <p:nvPr userDrawn="1">
            <p:custDataLst>
              <p:tags r:id="rId2"/>
            </p:custDataLst>
          </p:nvPr>
        </p:nvSpPr>
        <p:spPr>
          <a:xfrm>
            <a:off x="4346714" y="1014069"/>
            <a:ext cx="6093282" cy="5650179"/>
          </a:xfrm>
          <a:prstGeom prst="rect">
            <a:avLst/>
          </a:prstGeom>
          <a:blipFill>
            <a:blip r:embed="rId6" cstate="print"/>
            <a:stretch>
              <a:fillRect/>
            </a:stretch>
          </a:blipFill>
        </p:spPr>
        <p:txBody>
          <a:bodyPr wrap="square" lIns="0" tIns="0" rIns="0" bIns="0" rtlCol="0"/>
          <a:lstStyle/>
          <a:p>
            <a:endParaRPr dirty="0">
              <a:latin typeface="Arial" pitchFamily="34" charset="0"/>
            </a:endParaRPr>
          </a:p>
        </p:txBody>
      </p:sp>
      <p:sp>
        <p:nvSpPr>
          <p:cNvPr id="12" name="object 6"/>
          <p:cNvSpPr>
            <a:spLocks noGrp="1" noSelect="1" noRot="1" noMove="1" noResize="1" noEditPoints="1" noAdjustHandles="1" noChangeArrowheads="1" noChangeShapeType="1" noTextEdit="1"/>
          </p:cNvSpPr>
          <p:nvPr userDrawn="1">
            <p:custDataLst>
              <p:tags r:id="rId3"/>
            </p:custDataLst>
          </p:nvPr>
        </p:nvSpPr>
        <p:spPr>
          <a:xfrm>
            <a:off x="252006" y="6642004"/>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2" name="Text Placeholder 21"/>
          <p:cNvSpPr>
            <a:spLocks noGrp="1"/>
          </p:cNvSpPr>
          <p:nvPr>
            <p:ph type="body" sz="quarter" idx="11" hasCustomPrompt="1"/>
          </p:nvPr>
        </p:nvSpPr>
        <p:spPr>
          <a:xfrm>
            <a:off x="774700" y="5849417"/>
            <a:ext cx="3657600" cy="218008"/>
          </a:xfrm>
          <a:prstGeom prst="rect">
            <a:avLst/>
          </a:prstGeom>
        </p:spPr>
        <p:txBody>
          <a:bodyPr vert="horz" wrap="square" lIns="0" tIns="0" rIns="0" bIns="0" rtlCol="0">
            <a:spAutoFit/>
          </a:bodyPr>
          <a:lstStyle>
            <a:lvl1pPr marL="12700" algn="l" defTabSz="914400" rtl="0" eaLnBrk="1" latinLnBrk="0" hangingPunct="1">
              <a:lnSpc>
                <a:spcPts val="1655"/>
              </a:lnSpc>
              <a:defRPr lang="en-GB" sz="1400" b="1" kern="1200" spc="-15" dirty="0">
                <a:solidFill>
                  <a:srgbClr val="6BB4B5"/>
                </a:solidFill>
                <a:latin typeface="Arial"/>
                <a:ea typeface="+mn-ea"/>
                <a:cs typeface="Arial"/>
              </a:defRPr>
            </a:lvl1pPr>
          </a:lstStyle>
          <a:p>
            <a:pPr marL="12700">
              <a:lnSpc>
                <a:spcPts val="1655"/>
              </a:lnSpc>
            </a:pPr>
            <a:r>
              <a:rPr lang="en-GB" sz="1400" b="1" spc="-15" dirty="0">
                <a:solidFill>
                  <a:srgbClr val="6BB4B5"/>
                </a:solidFill>
                <a:latin typeface="Arial"/>
                <a:cs typeface="Arial"/>
              </a:rPr>
              <a:t>Date or name etc here</a:t>
            </a:r>
            <a:endParaRPr lang="en-GB" sz="1400" dirty="0">
              <a:solidFill>
                <a:srgbClr val="6BB4B5"/>
              </a:solidFill>
              <a:latin typeface="Arial"/>
              <a:cs typeface="Arial"/>
            </a:endParaRPr>
          </a:p>
        </p:txBody>
      </p:sp>
      <p:sp>
        <p:nvSpPr>
          <p:cNvPr id="24" name="Title 23"/>
          <p:cNvSpPr>
            <a:spLocks noGrp="1"/>
          </p:cNvSpPr>
          <p:nvPr>
            <p:ph type="title" hasCustomPrompt="1"/>
          </p:nvPr>
        </p:nvSpPr>
        <p:spPr>
          <a:xfrm>
            <a:off x="774700" y="4314825"/>
            <a:ext cx="3657600" cy="1524000"/>
          </a:xfrm>
          <a:prstGeom prst="rect">
            <a:avLst/>
          </a:prstGeom>
        </p:spPr>
        <p:txBody>
          <a:bodyPr lIns="0"/>
          <a:lstStyle>
            <a:lvl1pPr>
              <a:defRPr sz="2800" b="1">
                <a:solidFill>
                  <a:srgbClr val="008988"/>
                </a:solidFill>
                <a:latin typeface="Arial" pitchFamily="34" charset="0"/>
                <a:cs typeface="Arial" pitchFamily="34" charset="0"/>
              </a:defRPr>
            </a:lvl1pPr>
          </a:lstStyle>
          <a:p>
            <a:r>
              <a:rPr lang="en-US" dirty="0"/>
              <a:t>Title text here</a:t>
            </a:r>
            <a:endParaRPr lang="en-GB" dirty="0"/>
          </a:p>
        </p:txBody>
      </p:sp>
      <p:sp>
        <p:nvSpPr>
          <p:cNvPr id="8" name="object 5"/>
          <p:cNvSpPr>
            <a:spLocks noGrp="1" noSelect="1" noRot="1" noMove="1" noResize="1" noEditPoints="1" noAdjustHandles="1" noChangeArrowheads="1" noChangeShapeType="1" noTextEdit="1"/>
          </p:cNvSpPr>
          <p:nvPr userDrawn="1">
            <p:custDataLst>
              <p:tags r:id="rId4"/>
            </p:custDataLst>
          </p:nvPr>
        </p:nvSpPr>
        <p:spPr>
          <a:xfrm>
            <a:off x="5012995" y="6679096"/>
            <a:ext cx="4067506" cy="682459"/>
          </a:xfrm>
          <a:custGeom>
            <a:avLst/>
            <a:gdLst/>
            <a:ahLst/>
            <a:cxnLst/>
            <a:rect l="l" t="t" r="r" b="b"/>
            <a:pathLst>
              <a:path w="4559934" h="684529">
                <a:moveTo>
                  <a:pt x="0" y="683996"/>
                </a:moveTo>
                <a:lnTo>
                  <a:pt x="4559744" y="683996"/>
                </a:lnTo>
                <a:lnTo>
                  <a:pt x="4559744" y="0"/>
                </a:lnTo>
                <a:lnTo>
                  <a:pt x="0" y="0"/>
                </a:lnTo>
                <a:lnTo>
                  <a:pt x="0" y="683996"/>
                </a:lnTo>
                <a:close/>
              </a:path>
            </a:pathLst>
          </a:custGeom>
          <a:solidFill>
            <a:srgbClr val="FFFFFF"/>
          </a:solidFill>
        </p:spPr>
        <p:txBody>
          <a:bodyPr wrap="square" lIns="0" tIns="0" rIns="0" bIns="0" rtlCol="0"/>
          <a:lstStyle/>
          <a:p>
            <a:endParaRPr dirty="0">
              <a:latin typeface="Arial"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2nd choice">
    <p:spTree>
      <p:nvGrpSpPr>
        <p:cNvPr id="1" name=""/>
        <p:cNvGrpSpPr/>
        <p:nvPr/>
      </p:nvGrpSpPr>
      <p:grpSpPr>
        <a:xfrm>
          <a:off x="0" y="0"/>
          <a:ext cx="0" cy="0"/>
          <a:chOff x="0" y="0"/>
          <a:chExt cx="0" cy="0"/>
        </a:xfrm>
      </p:grpSpPr>
      <p:sp>
        <p:nvSpPr>
          <p:cNvPr id="15" name="Text Placeholder 21"/>
          <p:cNvSpPr>
            <a:spLocks noGrp="1"/>
          </p:cNvSpPr>
          <p:nvPr>
            <p:ph type="body" sz="quarter" idx="11" hasCustomPrompt="1"/>
          </p:nvPr>
        </p:nvSpPr>
        <p:spPr>
          <a:xfrm>
            <a:off x="774700" y="5849417"/>
            <a:ext cx="3657600" cy="218008"/>
          </a:xfrm>
          <a:prstGeom prst="rect">
            <a:avLst/>
          </a:prstGeom>
        </p:spPr>
        <p:txBody>
          <a:bodyPr vert="horz" wrap="square" lIns="0" tIns="0" rIns="0" bIns="0" rtlCol="0">
            <a:spAutoFit/>
          </a:bodyPr>
          <a:lstStyle>
            <a:lvl1pPr marL="12700" algn="l" defTabSz="914400" rtl="0" eaLnBrk="1" latinLnBrk="0" hangingPunct="1">
              <a:lnSpc>
                <a:spcPts val="1655"/>
              </a:lnSpc>
              <a:defRPr lang="en-GB" sz="1400" b="1" kern="1200" spc="-15" dirty="0">
                <a:solidFill>
                  <a:srgbClr val="6BB4B5"/>
                </a:solidFill>
                <a:latin typeface="Arial"/>
                <a:ea typeface="+mn-ea"/>
                <a:cs typeface="Arial"/>
              </a:defRPr>
            </a:lvl1pPr>
          </a:lstStyle>
          <a:p>
            <a:pPr marL="12700">
              <a:lnSpc>
                <a:spcPts val="1655"/>
              </a:lnSpc>
            </a:pPr>
            <a:r>
              <a:rPr lang="en-GB" sz="1400" b="1" spc="-15" dirty="0">
                <a:solidFill>
                  <a:srgbClr val="6BB4B5"/>
                </a:solidFill>
                <a:latin typeface="Arial"/>
                <a:cs typeface="Arial"/>
              </a:rPr>
              <a:t>Date or name etc here</a:t>
            </a:r>
            <a:endParaRPr lang="en-GB" sz="1400" dirty="0">
              <a:solidFill>
                <a:srgbClr val="6BB4B5"/>
              </a:solidFill>
              <a:latin typeface="Arial"/>
              <a:cs typeface="Arial"/>
            </a:endParaRPr>
          </a:p>
        </p:txBody>
      </p:sp>
      <p:sp>
        <p:nvSpPr>
          <p:cNvPr id="16" name="Title 23"/>
          <p:cNvSpPr>
            <a:spLocks noGrp="1"/>
          </p:cNvSpPr>
          <p:nvPr>
            <p:ph type="title" hasCustomPrompt="1"/>
          </p:nvPr>
        </p:nvSpPr>
        <p:spPr>
          <a:xfrm>
            <a:off x="774700" y="4314825"/>
            <a:ext cx="3657600" cy="1524000"/>
          </a:xfrm>
          <a:prstGeom prst="rect">
            <a:avLst/>
          </a:prstGeom>
        </p:spPr>
        <p:txBody>
          <a:bodyPr lIns="0"/>
          <a:lstStyle>
            <a:lvl1pPr>
              <a:defRPr sz="2800" b="1">
                <a:solidFill>
                  <a:srgbClr val="008988"/>
                </a:solidFill>
                <a:latin typeface="Arial" pitchFamily="34" charset="0"/>
                <a:cs typeface="Arial" pitchFamily="34" charset="0"/>
              </a:defRPr>
            </a:lvl1pPr>
          </a:lstStyle>
          <a:p>
            <a:r>
              <a:rPr lang="en-US" dirty="0"/>
              <a:t>Title text here</a:t>
            </a:r>
            <a:endParaRPr lang="en-GB" dirty="0"/>
          </a:p>
        </p:txBody>
      </p:sp>
    </p:spTree>
  </p:cSld>
  <p:clrMapOvr>
    <a:masterClrMapping/>
  </p:clrMapOvr>
  <p:extLst mod="1">
    <p:ext uri="{DCECCB84-F9BA-43D5-87BE-67443E8EF086}">
      <p15:sldGuideLst xmlns:p15="http://schemas.microsoft.com/office/powerpoint/2012/main">
        <p15:guide id="1" orient="horz" pos="420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17" name="bk object 17"/>
          <p:cNvSpPr>
            <a:spLocks noGrp="1" noSelect="1" noRot="1" noMove="1" noResize="1" noEditPoints="1" noAdjustHandles="1" noChangeArrowheads="1" noChangeShapeType="1" noTextEdit="1"/>
          </p:cNvSpPr>
          <p:nvPr>
            <p:custDataLst>
              <p:tags r:id="rId1"/>
            </p:custDataLst>
          </p:nvPr>
        </p:nvSpPr>
        <p:spPr>
          <a:xfrm>
            <a:off x="252006" y="6705009"/>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8" name="bk object 18"/>
          <p:cNvSpPr>
            <a:spLocks noGrp="1" noSelect="1" noRot="1" noMove="1" noResize="1" noEditPoints="1" noAdjustHandles="1" noChangeArrowheads="1" noChangeShapeType="1" noTextEdit="1"/>
          </p:cNvSpPr>
          <p:nvPr>
            <p:custDataLst>
              <p:tags r:id="rId2"/>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1" name="bk object 21"/>
          <p:cNvSpPr>
            <a:spLocks noGrp="1" noSelect="1" noRot="1" noMove="1" noResize="1" noEditPoints="1" noAdjustHandles="1" noChangeArrowheads="1" noChangeShapeType="1" noTextEdit="1"/>
          </p:cNvSpPr>
          <p:nvPr>
            <p:custDataLst>
              <p:tags r:id="rId3"/>
            </p:custDataLst>
          </p:nvPr>
        </p:nvSpPr>
        <p:spPr>
          <a:xfrm>
            <a:off x="0" y="0"/>
            <a:ext cx="438784" cy="515620"/>
          </a:xfrm>
          <a:custGeom>
            <a:avLst/>
            <a:gdLst/>
            <a:ahLst/>
            <a:cxnLst/>
            <a:rect l="l" t="t" r="r" b="b"/>
            <a:pathLst>
              <a:path w="438784" h="515620">
                <a:moveTo>
                  <a:pt x="390803" y="0"/>
                </a:moveTo>
                <a:lnTo>
                  <a:pt x="0" y="0"/>
                </a:lnTo>
                <a:lnTo>
                  <a:pt x="0" y="501115"/>
                </a:lnTo>
                <a:lnTo>
                  <a:pt x="14651" y="505354"/>
                </a:lnTo>
                <a:lnTo>
                  <a:pt x="41336" y="510811"/>
                </a:lnTo>
                <a:lnTo>
                  <a:pt x="68732" y="514150"/>
                </a:lnTo>
                <a:lnTo>
                  <a:pt x="96752" y="515283"/>
                </a:lnTo>
                <a:lnTo>
                  <a:pt x="124772" y="514150"/>
                </a:lnTo>
                <a:lnTo>
                  <a:pt x="178853" y="505354"/>
                </a:lnTo>
                <a:lnTo>
                  <a:pt x="229735" y="488435"/>
                </a:lnTo>
                <a:lnTo>
                  <a:pt x="276715" y="464097"/>
                </a:lnTo>
                <a:lnTo>
                  <a:pt x="319089" y="433043"/>
                </a:lnTo>
                <a:lnTo>
                  <a:pt x="356155" y="395977"/>
                </a:lnTo>
                <a:lnTo>
                  <a:pt x="387209" y="353603"/>
                </a:lnTo>
                <a:lnTo>
                  <a:pt x="411547" y="306623"/>
                </a:lnTo>
                <a:lnTo>
                  <a:pt x="428466" y="255741"/>
                </a:lnTo>
                <a:lnTo>
                  <a:pt x="437262" y="201660"/>
                </a:lnTo>
                <a:lnTo>
                  <a:pt x="438395" y="173640"/>
                </a:lnTo>
                <a:lnTo>
                  <a:pt x="437262" y="145620"/>
                </a:lnTo>
                <a:lnTo>
                  <a:pt x="428466" y="91539"/>
                </a:lnTo>
                <a:lnTo>
                  <a:pt x="411547" y="40657"/>
                </a:lnTo>
                <a:lnTo>
                  <a:pt x="390803" y="0"/>
                </a:lnTo>
                <a:close/>
              </a:path>
            </a:pathLst>
          </a:custGeom>
          <a:solidFill>
            <a:srgbClr val="5ECFCC"/>
          </a:solidFill>
        </p:spPr>
        <p:txBody>
          <a:bodyPr wrap="square" lIns="0" tIns="0" rIns="0" bIns="0" rtlCol="0"/>
          <a:lstStyle/>
          <a:p>
            <a:endParaRPr dirty="0">
              <a:latin typeface="Arial" pitchFamily="34" charset="0"/>
            </a:endParaRPr>
          </a:p>
        </p:txBody>
      </p:sp>
      <p:sp>
        <p:nvSpPr>
          <p:cNvPr id="22" name="bk object 22"/>
          <p:cNvSpPr>
            <a:spLocks noGrp="1" noSelect="1" noRot="1" noMove="1" noResize="1" noEditPoints="1" noAdjustHandles="1" noChangeArrowheads="1" noChangeShapeType="1" noTextEdit="1"/>
          </p:cNvSpPr>
          <p:nvPr>
            <p:custDataLst>
              <p:tags r:id="rId4"/>
            </p:custDataLst>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EB3C8C"/>
          </a:solidFill>
        </p:spPr>
        <p:txBody>
          <a:bodyPr wrap="square" lIns="0" tIns="0" rIns="0" bIns="0" rtlCol="0"/>
          <a:lstStyle/>
          <a:p>
            <a:endParaRPr dirty="0">
              <a:latin typeface="Arial" pitchFamily="34" charset="0"/>
            </a:endParaRPr>
          </a:p>
        </p:txBody>
      </p:sp>
      <p:sp>
        <p:nvSpPr>
          <p:cNvPr id="15" name="Holder 2"/>
          <p:cNvSpPr>
            <a:spLocks noGrp="1"/>
          </p:cNvSpPr>
          <p:nvPr>
            <p:ph type="title"/>
          </p:nvPr>
        </p:nvSpPr>
        <p:spPr>
          <a:xfrm>
            <a:off x="469900" y="1571625"/>
            <a:ext cx="9710800" cy="915035"/>
          </a:xfrm>
          <a:prstGeom prst="rect">
            <a:avLst/>
          </a:prstGeom>
        </p:spPr>
        <p:txBody>
          <a:bodyPr lIns="0" tIns="0" rIns="0" bIns="0"/>
          <a:lstStyle>
            <a:lvl1pPr>
              <a:defRPr sz="2800" b="1" i="0">
                <a:solidFill>
                  <a:srgbClr val="008988"/>
                </a:solidFill>
                <a:latin typeface="Arial"/>
                <a:cs typeface="Arial"/>
              </a:defRPr>
            </a:lvl1pPr>
          </a:lstStyle>
          <a:p>
            <a:r>
              <a:rPr lang="en-US"/>
              <a:t>Click to edit Master title style</a:t>
            </a:r>
            <a:endParaRPr dirty="0"/>
          </a:p>
        </p:txBody>
      </p:sp>
      <p:sp>
        <p:nvSpPr>
          <p:cNvPr id="23" name="Holder 3"/>
          <p:cNvSpPr>
            <a:spLocks noGrp="1"/>
          </p:cNvSpPr>
          <p:nvPr>
            <p:ph type="body" idx="1"/>
          </p:nvPr>
        </p:nvSpPr>
        <p:spPr>
          <a:xfrm>
            <a:off x="438784" y="2714625"/>
            <a:ext cx="9763315" cy="3414672"/>
          </a:xfrm>
          <a:prstGeom prst="rect">
            <a:avLst/>
          </a:prstGeom>
        </p:spPr>
        <p:txBody>
          <a:bodyPr lIns="0" tIns="0" rIns="0" bIns="0">
            <a:noAutofit/>
          </a:bodyPr>
          <a:lstStyle>
            <a:lvl1pPr>
              <a:lnSpc>
                <a:spcPct val="130000"/>
              </a:lnSpc>
              <a:tabLst>
                <a:tab pos="360000" algn="l"/>
                <a:tab pos="720000" algn="l"/>
                <a:tab pos="1080000" algn="l"/>
                <a:tab pos="1440000" algn="l"/>
                <a:tab pos="2160000" algn="l"/>
                <a:tab pos="2880000" algn="l"/>
                <a:tab pos="3600000" algn="l"/>
              </a:tabLst>
              <a:defRPr sz="1800" b="0" i="0">
                <a:solidFill>
                  <a:srgbClr val="008988"/>
                </a:solidFill>
                <a:latin typeface="Arial" pitchFamily="34" charset="0"/>
                <a:cs typeface="Arial" pitchFamily="34" charset="0"/>
              </a:defRPr>
            </a:lvl1pPr>
          </a:lstStyle>
          <a:p>
            <a:pPr lvl="0"/>
            <a:r>
              <a:rPr lang="en-US"/>
              <a:t>Edit Master text styles</a:t>
            </a:r>
          </a:p>
          <a:p>
            <a:pPr lvl="1"/>
            <a:r>
              <a:rPr lang="en-US"/>
              <a:t>Second level</a:t>
            </a:r>
          </a:p>
        </p:txBody>
      </p:sp>
      <p:pic>
        <p:nvPicPr>
          <p:cNvPr id="9" name="Picture 8"/>
          <p:cNvPicPr>
            <a:picLocks noGrp="1" noSelect="1" noRot="1" noMove="1" noResize="1" noEditPoints="1" noAdjustHandles="1" noChangeArrowheads="1" noChangeShapeType="1"/>
          </p:cNvPicPr>
          <p:nvPr userDrawn="1">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grpSp>
        <p:nvGrpSpPr>
          <p:cNvPr id="16" name="Group 15"/>
          <p:cNvGrpSpPr>
            <a:grpSpLocks noGrp="1" noSelect="1" noRot="1" noMove="1" noResize="1"/>
          </p:cNvGrpSpPr>
          <p:nvPr userDrawn="1">
            <p:custDataLst>
              <p:tags r:id="rId6"/>
            </p:custDataLst>
          </p:nvPr>
        </p:nvGrpSpPr>
        <p:grpSpPr>
          <a:xfrm>
            <a:off x="156364" y="6637396"/>
            <a:ext cx="10287000" cy="58876"/>
            <a:chOff x="165100" y="6646133"/>
            <a:chExt cx="10287000" cy="58876"/>
          </a:xfrm>
        </p:grpSpPr>
        <p:cxnSp>
          <p:nvCxnSpPr>
            <p:cNvPr id="3" name="Straight Connector 2"/>
            <p:cNvCxnSpPr/>
            <p:nvPr userDrawn="1"/>
          </p:nvCxnSpPr>
          <p:spPr>
            <a:xfrm>
              <a:off x="243768" y="6646133"/>
              <a:ext cx="10196813" cy="0"/>
            </a:xfrm>
            <a:prstGeom prst="line">
              <a:avLst/>
            </a:prstGeom>
            <a:ln w="38100">
              <a:solidFill>
                <a:srgbClr val="009A97"/>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165100" y="6705009"/>
              <a:ext cx="10287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High_Title and Content">
    <p:spTree>
      <p:nvGrpSpPr>
        <p:cNvPr id="1" name=""/>
        <p:cNvGrpSpPr/>
        <p:nvPr/>
      </p:nvGrpSpPr>
      <p:grpSpPr>
        <a:xfrm>
          <a:off x="0" y="0"/>
          <a:ext cx="0" cy="0"/>
          <a:chOff x="0" y="0"/>
          <a:chExt cx="0" cy="0"/>
        </a:xfrm>
      </p:grpSpPr>
      <p:sp>
        <p:nvSpPr>
          <p:cNvPr id="17" name="bk object 17"/>
          <p:cNvSpPr>
            <a:spLocks noGrp="1" noSelect="1" noRot="1" noMove="1" noResize="1" noEditPoints="1" noAdjustHandles="1" noChangeArrowheads="1" noChangeShapeType="1" noTextEdit="1"/>
          </p:cNvSpPr>
          <p:nvPr>
            <p:custDataLst>
              <p:tags r:id="rId1"/>
            </p:custDataLst>
          </p:nvPr>
        </p:nvSpPr>
        <p:spPr>
          <a:xfrm>
            <a:off x="252006" y="6705009"/>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8" name="bk object 18"/>
          <p:cNvSpPr>
            <a:spLocks noGrp="1" noSelect="1" noRot="1" noMove="1" noResize="1" noEditPoints="1" noAdjustHandles="1" noChangeArrowheads="1" noChangeShapeType="1" noTextEdit="1"/>
          </p:cNvSpPr>
          <p:nvPr>
            <p:custDataLst>
              <p:tags r:id="rId2"/>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1" name="bk object 21"/>
          <p:cNvSpPr>
            <a:spLocks noGrp="1" noSelect="1" noRot="1" noMove="1" noResize="1" noEditPoints="1" noAdjustHandles="1" noChangeArrowheads="1" noChangeShapeType="1" noTextEdit="1"/>
          </p:cNvSpPr>
          <p:nvPr>
            <p:custDataLst>
              <p:tags r:id="rId3"/>
            </p:custDataLst>
          </p:nvPr>
        </p:nvSpPr>
        <p:spPr>
          <a:xfrm>
            <a:off x="0" y="0"/>
            <a:ext cx="438784" cy="515620"/>
          </a:xfrm>
          <a:custGeom>
            <a:avLst/>
            <a:gdLst/>
            <a:ahLst/>
            <a:cxnLst/>
            <a:rect l="l" t="t" r="r" b="b"/>
            <a:pathLst>
              <a:path w="438784" h="515620">
                <a:moveTo>
                  <a:pt x="390803" y="0"/>
                </a:moveTo>
                <a:lnTo>
                  <a:pt x="0" y="0"/>
                </a:lnTo>
                <a:lnTo>
                  <a:pt x="0" y="501115"/>
                </a:lnTo>
                <a:lnTo>
                  <a:pt x="14651" y="505354"/>
                </a:lnTo>
                <a:lnTo>
                  <a:pt x="41336" y="510811"/>
                </a:lnTo>
                <a:lnTo>
                  <a:pt x="68732" y="514150"/>
                </a:lnTo>
                <a:lnTo>
                  <a:pt x="96752" y="515283"/>
                </a:lnTo>
                <a:lnTo>
                  <a:pt x="124772" y="514150"/>
                </a:lnTo>
                <a:lnTo>
                  <a:pt x="178853" y="505354"/>
                </a:lnTo>
                <a:lnTo>
                  <a:pt x="229735" y="488435"/>
                </a:lnTo>
                <a:lnTo>
                  <a:pt x="276715" y="464097"/>
                </a:lnTo>
                <a:lnTo>
                  <a:pt x="319089" y="433043"/>
                </a:lnTo>
                <a:lnTo>
                  <a:pt x="356155" y="395977"/>
                </a:lnTo>
                <a:lnTo>
                  <a:pt x="387209" y="353603"/>
                </a:lnTo>
                <a:lnTo>
                  <a:pt x="411547" y="306623"/>
                </a:lnTo>
                <a:lnTo>
                  <a:pt x="428466" y="255741"/>
                </a:lnTo>
                <a:lnTo>
                  <a:pt x="437262" y="201660"/>
                </a:lnTo>
                <a:lnTo>
                  <a:pt x="438395" y="173640"/>
                </a:lnTo>
                <a:lnTo>
                  <a:pt x="437262" y="145620"/>
                </a:lnTo>
                <a:lnTo>
                  <a:pt x="428466" y="91539"/>
                </a:lnTo>
                <a:lnTo>
                  <a:pt x="411547" y="40657"/>
                </a:lnTo>
                <a:lnTo>
                  <a:pt x="390803" y="0"/>
                </a:lnTo>
                <a:close/>
              </a:path>
            </a:pathLst>
          </a:custGeom>
          <a:solidFill>
            <a:srgbClr val="5ECFCC"/>
          </a:solidFill>
        </p:spPr>
        <p:txBody>
          <a:bodyPr wrap="square" lIns="0" tIns="0" rIns="0" bIns="0" rtlCol="0"/>
          <a:lstStyle/>
          <a:p>
            <a:endParaRPr dirty="0">
              <a:latin typeface="Arial" pitchFamily="34" charset="0"/>
            </a:endParaRPr>
          </a:p>
        </p:txBody>
      </p:sp>
      <p:sp>
        <p:nvSpPr>
          <p:cNvPr id="22" name="bk object 22"/>
          <p:cNvSpPr>
            <a:spLocks noGrp="1" noSelect="1" noRot="1" noMove="1" noResize="1" noEditPoints="1" noAdjustHandles="1" noChangeArrowheads="1" noChangeShapeType="1" noTextEdit="1"/>
          </p:cNvSpPr>
          <p:nvPr>
            <p:custDataLst>
              <p:tags r:id="rId4"/>
            </p:custDataLst>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EB3C8C"/>
          </a:solidFill>
        </p:spPr>
        <p:txBody>
          <a:bodyPr wrap="square" lIns="0" tIns="0" rIns="0" bIns="0" rtlCol="0"/>
          <a:lstStyle/>
          <a:p>
            <a:endParaRPr dirty="0">
              <a:latin typeface="Arial" pitchFamily="34" charset="0"/>
            </a:endParaRPr>
          </a:p>
        </p:txBody>
      </p:sp>
      <p:sp>
        <p:nvSpPr>
          <p:cNvPr id="15" name="Holder 2"/>
          <p:cNvSpPr>
            <a:spLocks noGrp="1"/>
          </p:cNvSpPr>
          <p:nvPr>
            <p:ph type="title"/>
          </p:nvPr>
        </p:nvSpPr>
        <p:spPr>
          <a:xfrm>
            <a:off x="469900" y="551993"/>
            <a:ext cx="9710800" cy="641787"/>
          </a:xfrm>
          <a:prstGeom prst="rect">
            <a:avLst/>
          </a:prstGeom>
        </p:spPr>
        <p:txBody>
          <a:bodyPr lIns="0" tIns="0" rIns="0" bIns="0" anchor="t"/>
          <a:lstStyle>
            <a:lvl1pPr>
              <a:defRPr sz="2800" b="1" i="0">
                <a:solidFill>
                  <a:srgbClr val="008988"/>
                </a:solidFill>
                <a:latin typeface="Arial"/>
                <a:cs typeface="Arial"/>
              </a:defRPr>
            </a:lvl1pPr>
          </a:lstStyle>
          <a:p>
            <a:r>
              <a:rPr lang="en-US"/>
              <a:t>Click to edit Master title style</a:t>
            </a:r>
            <a:endParaRPr dirty="0"/>
          </a:p>
        </p:txBody>
      </p:sp>
      <p:pic>
        <p:nvPicPr>
          <p:cNvPr id="9" name="Picture 8"/>
          <p:cNvPicPr>
            <a:picLocks noGrp="1" noSelect="1" noRot="1" noMove="1" noResize="1" noEditPoints="1" noAdjustHandles="1" noChangeArrowheads="1" noChangeShapeType="1"/>
          </p:cNvPicPr>
          <p:nvPr userDrawn="1">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grpSp>
        <p:nvGrpSpPr>
          <p:cNvPr id="16" name="Group 15"/>
          <p:cNvGrpSpPr>
            <a:grpSpLocks noGrp="1" noSelect="1" noRot="1" noMove="1" noResize="1"/>
          </p:cNvGrpSpPr>
          <p:nvPr userDrawn="1">
            <p:custDataLst>
              <p:tags r:id="rId6"/>
            </p:custDataLst>
          </p:nvPr>
        </p:nvGrpSpPr>
        <p:grpSpPr>
          <a:xfrm>
            <a:off x="156364" y="6637396"/>
            <a:ext cx="10287000" cy="58876"/>
            <a:chOff x="165100" y="6646133"/>
            <a:chExt cx="10287000" cy="58876"/>
          </a:xfrm>
        </p:grpSpPr>
        <p:cxnSp>
          <p:nvCxnSpPr>
            <p:cNvPr id="3" name="Straight Connector 2"/>
            <p:cNvCxnSpPr/>
            <p:nvPr userDrawn="1"/>
          </p:nvCxnSpPr>
          <p:spPr>
            <a:xfrm>
              <a:off x="243768" y="6646133"/>
              <a:ext cx="10196813" cy="0"/>
            </a:xfrm>
            <a:prstGeom prst="line">
              <a:avLst/>
            </a:prstGeom>
            <a:ln w="38100">
              <a:solidFill>
                <a:srgbClr val="009A97"/>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165100" y="6705009"/>
              <a:ext cx="10287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 name="Text Placeholder 21"/>
          <p:cNvSpPr>
            <a:spLocks noGrp="1"/>
          </p:cNvSpPr>
          <p:nvPr>
            <p:ph idx="1"/>
          </p:nvPr>
        </p:nvSpPr>
        <p:spPr>
          <a:xfrm>
            <a:off x="469900" y="1356332"/>
            <a:ext cx="9710800" cy="5098251"/>
          </a:xfrm>
          <a:prstGeom prst="rect">
            <a:avLst/>
          </a:prstGeom>
        </p:spPr>
        <p:txBody>
          <a:bodyPr vert="horz" lIns="91440" tIns="45720" rIns="91440" bIns="45720" rtlCol="0">
            <a:noAutofit/>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242490123"/>
      </p:ext>
    </p:extLst>
  </p:cSld>
  <p:clrMapOvr>
    <a:masterClrMapping/>
  </p:clrMapOvr>
  <p:extLst mod="1">
    <p:ext uri="{DCECCB84-F9BA-43D5-87BE-67443E8EF086}">
      <p15:sldGuideLst xmlns:p15="http://schemas.microsoft.com/office/powerpoint/2012/main">
        <p15:guide id="1" orient="horz" pos="84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_2 columns">
    <p:spTree>
      <p:nvGrpSpPr>
        <p:cNvPr id="1" name=""/>
        <p:cNvGrpSpPr/>
        <p:nvPr/>
      </p:nvGrpSpPr>
      <p:grpSpPr>
        <a:xfrm>
          <a:off x="0" y="0"/>
          <a:ext cx="0" cy="0"/>
          <a:chOff x="0" y="0"/>
          <a:chExt cx="0" cy="0"/>
        </a:xfrm>
      </p:grpSpPr>
      <p:sp>
        <p:nvSpPr>
          <p:cNvPr id="17" name="bk object 17"/>
          <p:cNvSpPr>
            <a:spLocks noGrp="1" noSelect="1" noRot="1" noMove="1" noResize="1" noEditPoints="1" noAdjustHandles="1" noChangeArrowheads="1" noChangeShapeType="1" noTextEdit="1"/>
          </p:cNvSpPr>
          <p:nvPr>
            <p:custDataLst>
              <p:tags r:id="rId1"/>
            </p:custDataLst>
          </p:nvPr>
        </p:nvSpPr>
        <p:spPr>
          <a:xfrm>
            <a:off x="252006" y="6705009"/>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8" name="bk object 18"/>
          <p:cNvSpPr>
            <a:spLocks noGrp="1" noSelect="1" noRot="1" noMove="1" noResize="1" noEditPoints="1" noAdjustHandles="1" noChangeArrowheads="1" noChangeShapeType="1" noTextEdit="1"/>
          </p:cNvSpPr>
          <p:nvPr>
            <p:custDataLst>
              <p:tags r:id="rId2"/>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1" name="bk object 21"/>
          <p:cNvSpPr>
            <a:spLocks noGrp="1" noSelect="1" noRot="1" noMove="1" noResize="1" noEditPoints="1" noAdjustHandles="1" noChangeArrowheads="1" noChangeShapeType="1" noTextEdit="1"/>
          </p:cNvSpPr>
          <p:nvPr>
            <p:custDataLst>
              <p:tags r:id="rId3"/>
            </p:custDataLst>
          </p:nvPr>
        </p:nvSpPr>
        <p:spPr>
          <a:xfrm>
            <a:off x="0" y="0"/>
            <a:ext cx="438784" cy="515620"/>
          </a:xfrm>
          <a:custGeom>
            <a:avLst/>
            <a:gdLst/>
            <a:ahLst/>
            <a:cxnLst/>
            <a:rect l="l" t="t" r="r" b="b"/>
            <a:pathLst>
              <a:path w="438784" h="515620">
                <a:moveTo>
                  <a:pt x="390803" y="0"/>
                </a:moveTo>
                <a:lnTo>
                  <a:pt x="0" y="0"/>
                </a:lnTo>
                <a:lnTo>
                  <a:pt x="0" y="501115"/>
                </a:lnTo>
                <a:lnTo>
                  <a:pt x="14651" y="505354"/>
                </a:lnTo>
                <a:lnTo>
                  <a:pt x="41336" y="510811"/>
                </a:lnTo>
                <a:lnTo>
                  <a:pt x="68732" y="514150"/>
                </a:lnTo>
                <a:lnTo>
                  <a:pt x="96752" y="515283"/>
                </a:lnTo>
                <a:lnTo>
                  <a:pt x="124772" y="514150"/>
                </a:lnTo>
                <a:lnTo>
                  <a:pt x="178853" y="505354"/>
                </a:lnTo>
                <a:lnTo>
                  <a:pt x="229735" y="488435"/>
                </a:lnTo>
                <a:lnTo>
                  <a:pt x="276715" y="464097"/>
                </a:lnTo>
                <a:lnTo>
                  <a:pt x="319089" y="433043"/>
                </a:lnTo>
                <a:lnTo>
                  <a:pt x="356155" y="395977"/>
                </a:lnTo>
                <a:lnTo>
                  <a:pt x="387209" y="353603"/>
                </a:lnTo>
                <a:lnTo>
                  <a:pt x="411547" y="306623"/>
                </a:lnTo>
                <a:lnTo>
                  <a:pt x="428466" y="255741"/>
                </a:lnTo>
                <a:lnTo>
                  <a:pt x="437262" y="201660"/>
                </a:lnTo>
                <a:lnTo>
                  <a:pt x="438395" y="173640"/>
                </a:lnTo>
                <a:lnTo>
                  <a:pt x="437262" y="145620"/>
                </a:lnTo>
                <a:lnTo>
                  <a:pt x="428466" y="91539"/>
                </a:lnTo>
                <a:lnTo>
                  <a:pt x="411547" y="40657"/>
                </a:lnTo>
                <a:lnTo>
                  <a:pt x="390803" y="0"/>
                </a:lnTo>
                <a:close/>
              </a:path>
            </a:pathLst>
          </a:custGeom>
          <a:solidFill>
            <a:srgbClr val="5ECFCC"/>
          </a:solidFill>
        </p:spPr>
        <p:txBody>
          <a:bodyPr wrap="square" lIns="0" tIns="0" rIns="0" bIns="0" rtlCol="0"/>
          <a:lstStyle/>
          <a:p>
            <a:endParaRPr dirty="0">
              <a:latin typeface="Arial" pitchFamily="34" charset="0"/>
            </a:endParaRPr>
          </a:p>
        </p:txBody>
      </p:sp>
      <p:sp>
        <p:nvSpPr>
          <p:cNvPr id="22" name="bk object 22"/>
          <p:cNvSpPr>
            <a:spLocks noGrp="1" noSelect="1" noRot="1" noMove="1" noResize="1" noEditPoints="1" noAdjustHandles="1" noChangeArrowheads="1" noChangeShapeType="1" noTextEdit="1"/>
          </p:cNvSpPr>
          <p:nvPr>
            <p:custDataLst>
              <p:tags r:id="rId4"/>
            </p:custDataLst>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EB3C8C"/>
          </a:solidFill>
        </p:spPr>
        <p:txBody>
          <a:bodyPr wrap="square" lIns="0" tIns="0" rIns="0" bIns="0" rtlCol="0"/>
          <a:lstStyle/>
          <a:p>
            <a:endParaRPr dirty="0">
              <a:latin typeface="Arial" pitchFamily="34" charset="0"/>
            </a:endParaRPr>
          </a:p>
        </p:txBody>
      </p:sp>
      <p:sp>
        <p:nvSpPr>
          <p:cNvPr id="8" name="Holder 2"/>
          <p:cNvSpPr>
            <a:spLocks noGrp="1"/>
          </p:cNvSpPr>
          <p:nvPr>
            <p:ph type="title"/>
          </p:nvPr>
        </p:nvSpPr>
        <p:spPr>
          <a:xfrm>
            <a:off x="469900" y="1571625"/>
            <a:ext cx="9710800" cy="915035"/>
          </a:xfrm>
          <a:prstGeom prst="rect">
            <a:avLst/>
          </a:prstGeom>
        </p:spPr>
        <p:txBody>
          <a:bodyPr lIns="0" tIns="0" rIns="0" bIns="0"/>
          <a:lstStyle>
            <a:lvl1pPr>
              <a:defRPr sz="2800" b="1" i="0">
                <a:solidFill>
                  <a:srgbClr val="008988"/>
                </a:solidFill>
                <a:latin typeface="Arial"/>
                <a:cs typeface="Arial"/>
              </a:defRPr>
            </a:lvl1pPr>
          </a:lstStyle>
          <a:p>
            <a:r>
              <a:rPr lang="en-US"/>
              <a:t>Click to edit Master title style</a:t>
            </a:r>
            <a:endParaRPr dirty="0"/>
          </a:p>
        </p:txBody>
      </p:sp>
      <p:sp>
        <p:nvSpPr>
          <p:cNvPr id="9" name="Holder 3"/>
          <p:cNvSpPr>
            <a:spLocks noGrp="1"/>
          </p:cNvSpPr>
          <p:nvPr>
            <p:ph type="body" idx="1"/>
          </p:nvPr>
        </p:nvSpPr>
        <p:spPr>
          <a:xfrm>
            <a:off x="491298" y="2714625"/>
            <a:ext cx="4680000" cy="3414672"/>
          </a:xfrm>
          <a:prstGeom prst="rect">
            <a:avLst/>
          </a:prstGeom>
        </p:spPr>
        <p:txBody>
          <a:bodyPr lIns="0" tIns="0" rIns="0" bIns="0">
            <a:noAutofit/>
          </a:bodyPr>
          <a:lstStyle>
            <a:lvl1pPr marL="0">
              <a:lnSpc>
                <a:spcPct val="130000"/>
              </a:lnSpc>
              <a:spcAft>
                <a:spcPts val="1800"/>
              </a:spcAft>
              <a:tabLst>
                <a:tab pos="360000" algn="l"/>
                <a:tab pos="720000" algn="l"/>
                <a:tab pos="1080000" algn="l"/>
                <a:tab pos="1440000" algn="l"/>
                <a:tab pos="2160000" algn="l"/>
                <a:tab pos="2880000" algn="l"/>
                <a:tab pos="3600000" algn="l"/>
              </a:tabLst>
              <a:defRPr lang="en-GB" sz="2200" b="0" i="0" dirty="0">
                <a:solidFill>
                  <a:srgbClr val="008988"/>
                </a:solidFill>
                <a:latin typeface="Arial" pitchFamily="34" charset="0"/>
                <a:ea typeface="+mn-ea"/>
                <a:cs typeface="Arial" pitchFamily="34" charset="0"/>
              </a:defRPr>
            </a:lvl1pPr>
          </a:lstStyle>
          <a:p>
            <a:pPr lvl="0"/>
            <a:r>
              <a:rPr lang="en-US"/>
              <a:t>Edit Master text styles</a:t>
            </a:r>
          </a:p>
        </p:txBody>
      </p:sp>
      <p:sp>
        <p:nvSpPr>
          <p:cNvPr id="10" name="Holder 3"/>
          <p:cNvSpPr>
            <a:spLocks noGrp="1"/>
          </p:cNvSpPr>
          <p:nvPr>
            <p:ph type="body" idx="10"/>
          </p:nvPr>
        </p:nvSpPr>
        <p:spPr>
          <a:xfrm>
            <a:off x="5467300" y="2714625"/>
            <a:ext cx="4680000" cy="3414672"/>
          </a:xfrm>
          <a:prstGeom prst="rect">
            <a:avLst/>
          </a:prstGeom>
        </p:spPr>
        <p:txBody>
          <a:bodyPr lIns="0" tIns="0" rIns="0" bIns="0">
            <a:noAutofit/>
          </a:bodyPr>
          <a:lstStyle>
            <a:lvl1pPr marL="0">
              <a:lnSpc>
                <a:spcPct val="130000"/>
              </a:lnSpc>
              <a:spcAft>
                <a:spcPts val="1800"/>
              </a:spcAft>
              <a:tabLst>
                <a:tab pos="360000" algn="l"/>
                <a:tab pos="720000" algn="l"/>
                <a:tab pos="1080000" algn="l"/>
                <a:tab pos="1440000" algn="l"/>
                <a:tab pos="2160000" algn="l"/>
                <a:tab pos="2880000" algn="l"/>
                <a:tab pos="3600000" algn="l"/>
              </a:tabLst>
              <a:defRPr lang="en-GB" sz="2200" b="0" i="0" dirty="0">
                <a:solidFill>
                  <a:srgbClr val="008988"/>
                </a:solidFill>
                <a:latin typeface="Arial" pitchFamily="34" charset="0"/>
                <a:ea typeface="+mn-ea"/>
                <a:cs typeface="Arial" pitchFamily="34" charset="0"/>
              </a:defRPr>
            </a:lvl1pPr>
          </a:lstStyle>
          <a:p>
            <a:pPr lvl="0"/>
            <a:r>
              <a:rPr lang="en-US"/>
              <a:t>Edit Master text styles</a:t>
            </a:r>
          </a:p>
        </p:txBody>
      </p:sp>
      <p:pic>
        <p:nvPicPr>
          <p:cNvPr id="11" name="Picture 10"/>
          <p:cNvPicPr>
            <a:picLocks noGrp="1" noSelect="1" noRot="1" noMove="1" noResize="1" noEditPoints="1" noAdjustHandles="1" noChangeArrowheads="1" noChangeShapeType="1"/>
          </p:cNvPicPr>
          <p:nvPr userDrawn="1">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grpSp>
        <p:nvGrpSpPr>
          <p:cNvPr id="12" name="Group 11"/>
          <p:cNvGrpSpPr>
            <a:grpSpLocks noGrp="1" noSelect="1" noRot="1" noMove="1" noResize="1"/>
          </p:cNvGrpSpPr>
          <p:nvPr userDrawn="1">
            <p:custDataLst>
              <p:tags r:id="rId6"/>
            </p:custDataLst>
          </p:nvPr>
        </p:nvGrpSpPr>
        <p:grpSpPr>
          <a:xfrm>
            <a:off x="165100" y="6646133"/>
            <a:ext cx="10287000" cy="58876"/>
            <a:chOff x="165100" y="6646133"/>
            <a:chExt cx="10287000" cy="58876"/>
          </a:xfrm>
        </p:grpSpPr>
        <p:cxnSp>
          <p:nvCxnSpPr>
            <p:cNvPr id="14" name="Straight Connector 13"/>
            <p:cNvCxnSpPr/>
            <p:nvPr userDrawn="1"/>
          </p:nvCxnSpPr>
          <p:spPr>
            <a:xfrm>
              <a:off x="243768" y="6646133"/>
              <a:ext cx="10196813" cy="0"/>
            </a:xfrm>
            <a:prstGeom prst="line">
              <a:avLst/>
            </a:prstGeom>
            <a:ln w="38100">
              <a:solidFill>
                <a:srgbClr val="009A97"/>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65100" y="6705009"/>
              <a:ext cx="10287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44214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and picture">
    <p:bg>
      <p:bgPr>
        <a:solidFill>
          <a:schemeClr val="bg1"/>
        </a:solidFill>
        <a:effectLst/>
      </p:bgPr>
    </p:bg>
    <p:spTree>
      <p:nvGrpSpPr>
        <p:cNvPr id="1" name=""/>
        <p:cNvGrpSpPr/>
        <p:nvPr/>
      </p:nvGrpSpPr>
      <p:grpSpPr>
        <a:xfrm>
          <a:off x="0" y="0"/>
          <a:ext cx="0" cy="0"/>
          <a:chOff x="0" y="0"/>
          <a:chExt cx="0" cy="0"/>
        </a:xfrm>
      </p:grpSpPr>
      <p:sp>
        <p:nvSpPr>
          <p:cNvPr id="17" name="bk object 17"/>
          <p:cNvSpPr>
            <a:spLocks noGrp="1" noSelect="1" noRot="1" noMove="1" noResize="1" noEditPoints="1" noAdjustHandles="1" noChangeArrowheads="1" noChangeShapeType="1" noTextEdit="1"/>
          </p:cNvSpPr>
          <p:nvPr>
            <p:custDataLst>
              <p:tags r:id="rId1"/>
            </p:custDataLst>
          </p:nvPr>
        </p:nvSpPr>
        <p:spPr>
          <a:xfrm>
            <a:off x="252006" y="6705009"/>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8" name="bk object 18"/>
          <p:cNvSpPr>
            <a:spLocks noGrp="1" noSelect="1" noRot="1" noMove="1" noResize="1" noEditPoints="1" noAdjustHandles="1" noChangeArrowheads="1" noChangeShapeType="1" noTextEdit="1"/>
          </p:cNvSpPr>
          <p:nvPr>
            <p:custDataLst>
              <p:tags r:id="rId2"/>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9" name="bk object 19"/>
          <p:cNvSpPr>
            <a:spLocks noGrp="1" noSelect="1" noRot="1" noMove="1" noResize="1" noEditPoints="1" noAdjustHandles="1" noChangeArrowheads="1" noChangeShapeType="1" noTextEdit="1"/>
          </p:cNvSpPr>
          <p:nvPr>
            <p:custDataLst>
              <p:tags r:id="rId3"/>
            </p:custDataLst>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FFFFFF"/>
          </a:solidFill>
        </p:spPr>
        <p:txBody>
          <a:bodyPr wrap="square" lIns="0" tIns="0" rIns="0" bIns="0" rtlCol="0"/>
          <a:lstStyle/>
          <a:p>
            <a:endParaRPr dirty="0">
              <a:latin typeface="Arial" pitchFamily="34" charset="0"/>
            </a:endParaRPr>
          </a:p>
        </p:txBody>
      </p:sp>
      <p:sp>
        <p:nvSpPr>
          <p:cNvPr id="20" name="bk object 20"/>
          <p:cNvSpPr>
            <a:spLocks noGrp="1" noSelect="1" noRot="1" noMove="1" noResize="1" noEditPoints="1" noAdjustHandles="1" noChangeArrowheads="1" noChangeShapeType="1" noTextEdit="1"/>
          </p:cNvSpPr>
          <p:nvPr>
            <p:custDataLst>
              <p:tags r:id="rId4"/>
            </p:custDataLst>
          </p:nvPr>
        </p:nvSpPr>
        <p:spPr>
          <a:xfrm>
            <a:off x="0" y="0"/>
            <a:ext cx="437515" cy="517525"/>
          </a:xfrm>
          <a:custGeom>
            <a:avLst/>
            <a:gdLst/>
            <a:ahLst/>
            <a:cxnLst/>
            <a:rect l="l" t="t" r="r" b="b"/>
            <a:pathLst>
              <a:path w="437515" h="517525">
                <a:moveTo>
                  <a:pt x="388600" y="0"/>
                </a:moveTo>
                <a:lnTo>
                  <a:pt x="0" y="0"/>
                </a:lnTo>
                <a:lnTo>
                  <a:pt x="0" y="503355"/>
                </a:lnTo>
                <a:lnTo>
                  <a:pt x="13539" y="507271"/>
                </a:lnTo>
                <a:lnTo>
                  <a:pt x="40223" y="512729"/>
                </a:lnTo>
                <a:lnTo>
                  <a:pt x="67619" y="516068"/>
                </a:lnTo>
                <a:lnTo>
                  <a:pt x="95639" y="517200"/>
                </a:lnTo>
                <a:lnTo>
                  <a:pt x="123659" y="516068"/>
                </a:lnTo>
                <a:lnTo>
                  <a:pt x="177740" y="507271"/>
                </a:lnTo>
                <a:lnTo>
                  <a:pt x="228622" y="490352"/>
                </a:lnTo>
                <a:lnTo>
                  <a:pt x="275602" y="466015"/>
                </a:lnTo>
                <a:lnTo>
                  <a:pt x="317977" y="434961"/>
                </a:lnTo>
                <a:lnTo>
                  <a:pt x="355043" y="397895"/>
                </a:lnTo>
                <a:lnTo>
                  <a:pt x="386096" y="355521"/>
                </a:lnTo>
                <a:lnTo>
                  <a:pt x="410434" y="308540"/>
                </a:lnTo>
                <a:lnTo>
                  <a:pt x="427353" y="257658"/>
                </a:lnTo>
                <a:lnTo>
                  <a:pt x="436150" y="203578"/>
                </a:lnTo>
                <a:lnTo>
                  <a:pt x="437282" y="175558"/>
                </a:lnTo>
                <a:lnTo>
                  <a:pt x="436150" y="147538"/>
                </a:lnTo>
                <a:lnTo>
                  <a:pt x="427353" y="93457"/>
                </a:lnTo>
                <a:lnTo>
                  <a:pt x="410434" y="42575"/>
                </a:lnTo>
                <a:lnTo>
                  <a:pt x="399149" y="18553"/>
                </a:lnTo>
                <a:lnTo>
                  <a:pt x="388600" y="0"/>
                </a:lnTo>
              </a:path>
            </a:pathLst>
          </a:custGeom>
          <a:solidFill>
            <a:srgbClr val="FFFFFF"/>
          </a:solidFill>
        </p:spPr>
        <p:txBody>
          <a:bodyPr wrap="square" lIns="0" tIns="0" rIns="0" bIns="0" rtlCol="0"/>
          <a:lstStyle/>
          <a:p>
            <a:endParaRPr dirty="0">
              <a:latin typeface="Arial" pitchFamily="34" charset="0"/>
            </a:endParaRPr>
          </a:p>
        </p:txBody>
      </p:sp>
      <p:sp>
        <p:nvSpPr>
          <p:cNvPr id="21" name="bk object 21"/>
          <p:cNvSpPr>
            <a:spLocks noGrp="1" noSelect="1" noRot="1" noMove="1" noResize="1" noEditPoints="1" noAdjustHandles="1" noChangeArrowheads="1" noChangeShapeType="1" noTextEdit="1"/>
          </p:cNvSpPr>
          <p:nvPr>
            <p:custDataLst>
              <p:tags r:id="rId5"/>
            </p:custDataLst>
          </p:nvPr>
        </p:nvSpPr>
        <p:spPr>
          <a:xfrm>
            <a:off x="0" y="0"/>
            <a:ext cx="438784" cy="515620"/>
          </a:xfrm>
          <a:custGeom>
            <a:avLst/>
            <a:gdLst/>
            <a:ahLst/>
            <a:cxnLst/>
            <a:rect l="l" t="t" r="r" b="b"/>
            <a:pathLst>
              <a:path w="438784" h="515620">
                <a:moveTo>
                  <a:pt x="390803" y="0"/>
                </a:moveTo>
                <a:lnTo>
                  <a:pt x="0" y="0"/>
                </a:lnTo>
                <a:lnTo>
                  <a:pt x="0" y="501115"/>
                </a:lnTo>
                <a:lnTo>
                  <a:pt x="14651" y="505354"/>
                </a:lnTo>
                <a:lnTo>
                  <a:pt x="41336" y="510811"/>
                </a:lnTo>
                <a:lnTo>
                  <a:pt x="68732" y="514150"/>
                </a:lnTo>
                <a:lnTo>
                  <a:pt x="96752" y="515283"/>
                </a:lnTo>
                <a:lnTo>
                  <a:pt x="124772" y="514150"/>
                </a:lnTo>
                <a:lnTo>
                  <a:pt x="178853" y="505354"/>
                </a:lnTo>
                <a:lnTo>
                  <a:pt x="229735" y="488435"/>
                </a:lnTo>
                <a:lnTo>
                  <a:pt x="276715" y="464097"/>
                </a:lnTo>
                <a:lnTo>
                  <a:pt x="319089" y="433043"/>
                </a:lnTo>
                <a:lnTo>
                  <a:pt x="356155" y="395977"/>
                </a:lnTo>
                <a:lnTo>
                  <a:pt x="387209" y="353603"/>
                </a:lnTo>
                <a:lnTo>
                  <a:pt x="411547" y="306623"/>
                </a:lnTo>
                <a:lnTo>
                  <a:pt x="428466" y="255741"/>
                </a:lnTo>
                <a:lnTo>
                  <a:pt x="437262" y="201660"/>
                </a:lnTo>
                <a:lnTo>
                  <a:pt x="438395" y="173640"/>
                </a:lnTo>
                <a:lnTo>
                  <a:pt x="437262" y="145620"/>
                </a:lnTo>
                <a:lnTo>
                  <a:pt x="428466" y="91539"/>
                </a:lnTo>
                <a:lnTo>
                  <a:pt x="411547" y="40657"/>
                </a:lnTo>
                <a:lnTo>
                  <a:pt x="390803" y="0"/>
                </a:lnTo>
                <a:close/>
              </a:path>
            </a:pathLst>
          </a:custGeom>
          <a:solidFill>
            <a:srgbClr val="5ECFCC"/>
          </a:solidFill>
        </p:spPr>
        <p:txBody>
          <a:bodyPr wrap="square" lIns="0" tIns="0" rIns="0" bIns="0" rtlCol="0"/>
          <a:lstStyle/>
          <a:p>
            <a:endParaRPr dirty="0">
              <a:latin typeface="Arial" pitchFamily="34" charset="0"/>
            </a:endParaRPr>
          </a:p>
        </p:txBody>
      </p:sp>
      <p:sp>
        <p:nvSpPr>
          <p:cNvPr id="22" name="bk object 22"/>
          <p:cNvSpPr>
            <a:spLocks noGrp="1" noSelect="1" noRot="1" noMove="1" noResize="1" noEditPoints="1" noAdjustHandles="1" noChangeArrowheads="1" noChangeShapeType="1" noTextEdit="1"/>
          </p:cNvSpPr>
          <p:nvPr>
            <p:custDataLst>
              <p:tags r:id="rId6"/>
            </p:custDataLst>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EB3C8C"/>
          </a:solidFill>
        </p:spPr>
        <p:txBody>
          <a:bodyPr wrap="square" lIns="0" tIns="0" rIns="0" bIns="0" rtlCol="0"/>
          <a:lstStyle/>
          <a:p>
            <a:endParaRPr dirty="0">
              <a:latin typeface="Arial" pitchFamily="34" charset="0"/>
            </a:endParaRPr>
          </a:p>
        </p:txBody>
      </p:sp>
      <p:pic>
        <p:nvPicPr>
          <p:cNvPr id="9" name="Picture 8"/>
          <p:cNvPicPr>
            <a:picLocks noGrp="1" noSelect="1" noRot="1" noMove="1" noResize="1" noEditPoints="1" noAdjustHandles="1" noChangeArrowheads="1" noChangeShapeType="1"/>
          </p:cNvPicPr>
          <p:nvPr userDrawn="1">
            <p:custDataLst>
              <p:tags r:id="rId7"/>
            </p:custDataLst>
          </p:nvPr>
        </p:nvPicPr>
        <p:blipFill>
          <a:blip r:embed="rId10"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grpSp>
        <p:nvGrpSpPr>
          <p:cNvPr id="10" name="Group 9"/>
          <p:cNvGrpSpPr>
            <a:grpSpLocks noGrp="1" noSelect="1" noRot="1" noMove="1" noResize="1"/>
          </p:cNvGrpSpPr>
          <p:nvPr userDrawn="1">
            <p:custDataLst>
              <p:tags r:id="rId8"/>
            </p:custDataLst>
          </p:nvPr>
        </p:nvGrpSpPr>
        <p:grpSpPr>
          <a:xfrm>
            <a:off x="165100" y="6646133"/>
            <a:ext cx="10287000" cy="58876"/>
            <a:chOff x="165100" y="6646133"/>
            <a:chExt cx="10287000" cy="58876"/>
          </a:xfrm>
        </p:grpSpPr>
        <p:cxnSp>
          <p:nvCxnSpPr>
            <p:cNvPr id="12" name="Straight Connector 11"/>
            <p:cNvCxnSpPr/>
            <p:nvPr userDrawn="1"/>
          </p:nvCxnSpPr>
          <p:spPr>
            <a:xfrm>
              <a:off x="243768" y="6646133"/>
              <a:ext cx="10196813" cy="0"/>
            </a:xfrm>
            <a:prstGeom prst="line">
              <a:avLst/>
            </a:prstGeom>
            <a:ln w="38100">
              <a:solidFill>
                <a:srgbClr val="009A9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165100" y="6705009"/>
              <a:ext cx="10287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5" name="Holder 2"/>
          <p:cNvSpPr>
            <a:spLocks noGrp="1"/>
          </p:cNvSpPr>
          <p:nvPr>
            <p:ph type="title"/>
          </p:nvPr>
        </p:nvSpPr>
        <p:spPr>
          <a:xfrm>
            <a:off x="469900" y="551993"/>
            <a:ext cx="9710800" cy="641787"/>
          </a:xfrm>
          <a:prstGeom prst="rect">
            <a:avLst/>
          </a:prstGeom>
        </p:spPr>
        <p:txBody>
          <a:bodyPr lIns="0" tIns="0" rIns="0" bIns="0" anchor="t"/>
          <a:lstStyle>
            <a:lvl1pPr>
              <a:defRPr sz="2800" b="1" i="0">
                <a:solidFill>
                  <a:srgbClr val="008988"/>
                </a:solidFill>
                <a:latin typeface="Arial"/>
                <a:cs typeface="Arial"/>
              </a:defRPr>
            </a:lvl1pPr>
          </a:lstStyle>
          <a:p>
            <a:r>
              <a:rPr lang="en-US"/>
              <a:t>Click to edit Master title style</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3" name="Picture 2"/>
          <p:cNvPicPr>
            <a:picLocks noGrp="1" noSelect="1" noRot="1" noMove="1" noResize="1" noEditPoints="1" noAdjustHandles="1" noChangeArrowheads="1" noChangeShapeType="1"/>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Divider_magenta">
    <p:bg>
      <p:bgPr>
        <a:solidFill>
          <a:schemeClr val="bg1"/>
        </a:solidFill>
        <a:effectLst/>
      </p:bgPr>
    </p:bg>
    <p:spTree>
      <p:nvGrpSpPr>
        <p:cNvPr id="1" name=""/>
        <p:cNvGrpSpPr/>
        <p:nvPr/>
      </p:nvGrpSpPr>
      <p:grpSpPr>
        <a:xfrm>
          <a:off x="0" y="0"/>
          <a:ext cx="0" cy="0"/>
          <a:chOff x="0" y="0"/>
          <a:chExt cx="0" cy="0"/>
        </a:xfrm>
      </p:grpSpPr>
      <p:sp>
        <p:nvSpPr>
          <p:cNvPr id="2" name="object 2"/>
          <p:cNvSpPr>
            <a:spLocks noGrp="1" noSelect="1" noRot="1" noMove="1" noResize="1" noEditPoints="1" noAdjustHandles="1" noChangeArrowheads="1" noChangeShapeType="1" noTextEdit="1"/>
          </p:cNvSpPr>
          <p:nvPr userDrawn="1">
            <p:custDataLst>
              <p:tags r:id="rId1"/>
            </p:custDataLst>
          </p:nvPr>
        </p:nvSpPr>
        <p:spPr>
          <a:xfrm>
            <a:off x="4346713" y="1014062"/>
            <a:ext cx="6093460" cy="6093460"/>
          </a:xfrm>
          <a:custGeom>
            <a:avLst/>
            <a:gdLst/>
            <a:ahLst/>
            <a:cxnLst/>
            <a:rect l="l" t="t" r="r" b="b"/>
            <a:pathLst>
              <a:path w="6093459" h="6093459">
                <a:moveTo>
                  <a:pt x="3046768" y="0"/>
                </a:moveTo>
                <a:lnTo>
                  <a:pt x="2796899" y="10098"/>
                </a:lnTo>
                <a:lnTo>
                  <a:pt x="2552590" y="39870"/>
                </a:lnTo>
                <a:lnTo>
                  <a:pt x="2314626" y="88533"/>
                </a:lnTo>
                <a:lnTo>
                  <a:pt x="2083791" y="155303"/>
                </a:lnTo>
                <a:lnTo>
                  <a:pt x="1860870" y="239395"/>
                </a:lnTo>
                <a:lnTo>
                  <a:pt x="1646646" y="340026"/>
                </a:lnTo>
                <a:lnTo>
                  <a:pt x="1441904" y="456413"/>
                </a:lnTo>
                <a:lnTo>
                  <a:pt x="1247429" y="587771"/>
                </a:lnTo>
                <a:lnTo>
                  <a:pt x="1064004" y="733316"/>
                </a:lnTo>
                <a:lnTo>
                  <a:pt x="892414" y="892265"/>
                </a:lnTo>
                <a:lnTo>
                  <a:pt x="733444" y="1063834"/>
                </a:lnTo>
                <a:lnTo>
                  <a:pt x="587877" y="1247239"/>
                </a:lnTo>
                <a:lnTo>
                  <a:pt x="456499" y="1441697"/>
                </a:lnTo>
                <a:lnTo>
                  <a:pt x="340093" y="1646423"/>
                </a:lnTo>
                <a:lnTo>
                  <a:pt x="239444" y="1860634"/>
                </a:lnTo>
                <a:lnTo>
                  <a:pt x="155335" y="2083546"/>
                </a:lnTo>
                <a:lnTo>
                  <a:pt x="88552" y="2314375"/>
                </a:lnTo>
                <a:lnTo>
                  <a:pt x="39879" y="2552337"/>
                </a:lnTo>
                <a:lnTo>
                  <a:pt x="10100" y="2796649"/>
                </a:lnTo>
                <a:lnTo>
                  <a:pt x="0" y="3046526"/>
                </a:lnTo>
                <a:lnTo>
                  <a:pt x="10100" y="3296417"/>
                </a:lnTo>
                <a:lnTo>
                  <a:pt x="39879" y="3540743"/>
                </a:lnTo>
                <a:lnTo>
                  <a:pt x="88552" y="3778719"/>
                </a:lnTo>
                <a:lnTo>
                  <a:pt x="155335" y="4009562"/>
                </a:lnTo>
                <a:lnTo>
                  <a:pt x="239444" y="4232488"/>
                </a:lnTo>
                <a:lnTo>
                  <a:pt x="340093" y="4446713"/>
                </a:lnTo>
                <a:lnTo>
                  <a:pt x="456499" y="4651452"/>
                </a:lnTo>
                <a:lnTo>
                  <a:pt x="587877" y="4845923"/>
                </a:lnTo>
                <a:lnTo>
                  <a:pt x="733444" y="5029341"/>
                </a:lnTo>
                <a:lnTo>
                  <a:pt x="892414" y="5200923"/>
                </a:lnTo>
                <a:lnTo>
                  <a:pt x="1064004" y="5359883"/>
                </a:lnTo>
                <a:lnTo>
                  <a:pt x="1247429" y="5505439"/>
                </a:lnTo>
                <a:lnTo>
                  <a:pt x="1441904" y="5636807"/>
                </a:lnTo>
                <a:lnTo>
                  <a:pt x="1646646" y="5753202"/>
                </a:lnTo>
                <a:lnTo>
                  <a:pt x="1860870" y="5853841"/>
                </a:lnTo>
                <a:lnTo>
                  <a:pt x="2083791" y="5937940"/>
                </a:lnTo>
                <a:lnTo>
                  <a:pt x="2314626" y="6004715"/>
                </a:lnTo>
                <a:lnTo>
                  <a:pt x="2552590" y="6053382"/>
                </a:lnTo>
                <a:lnTo>
                  <a:pt x="2796899" y="6083157"/>
                </a:lnTo>
                <a:lnTo>
                  <a:pt x="3046768" y="6093256"/>
                </a:lnTo>
                <a:lnTo>
                  <a:pt x="3296628" y="6083157"/>
                </a:lnTo>
                <a:lnTo>
                  <a:pt x="3540926" y="6053382"/>
                </a:lnTo>
                <a:lnTo>
                  <a:pt x="3778877" y="6004715"/>
                </a:lnTo>
                <a:lnTo>
                  <a:pt x="4009698" y="5937940"/>
                </a:lnTo>
                <a:lnTo>
                  <a:pt x="4232605" y="5853841"/>
                </a:lnTo>
                <a:lnTo>
                  <a:pt x="4446812" y="5753202"/>
                </a:lnTo>
                <a:lnTo>
                  <a:pt x="4651537" y="5636807"/>
                </a:lnTo>
                <a:lnTo>
                  <a:pt x="4845995" y="5505439"/>
                </a:lnTo>
                <a:lnTo>
                  <a:pt x="5029403" y="5359883"/>
                </a:lnTo>
                <a:lnTo>
                  <a:pt x="5200975" y="5200923"/>
                </a:lnTo>
                <a:lnTo>
                  <a:pt x="5359928" y="5029341"/>
                </a:lnTo>
                <a:lnTo>
                  <a:pt x="5505479" y="4845923"/>
                </a:lnTo>
                <a:lnTo>
                  <a:pt x="5636842" y="4651452"/>
                </a:lnTo>
                <a:lnTo>
                  <a:pt x="5753234" y="4446713"/>
                </a:lnTo>
                <a:lnTo>
                  <a:pt x="5853870" y="4232488"/>
                </a:lnTo>
                <a:lnTo>
                  <a:pt x="5937968" y="4009562"/>
                </a:lnTo>
                <a:lnTo>
                  <a:pt x="6004741" y="3778719"/>
                </a:lnTo>
                <a:lnTo>
                  <a:pt x="6053408" y="3540743"/>
                </a:lnTo>
                <a:lnTo>
                  <a:pt x="6083183" y="3296417"/>
                </a:lnTo>
                <a:lnTo>
                  <a:pt x="6093282" y="3046526"/>
                </a:lnTo>
                <a:lnTo>
                  <a:pt x="6083183" y="2796649"/>
                </a:lnTo>
                <a:lnTo>
                  <a:pt x="6053408" y="2552337"/>
                </a:lnTo>
                <a:lnTo>
                  <a:pt x="6004741" y="2314375"/>
                </a:lnTo>
                <a:lnTo>
                  <a:pt x="5937968" y="2083546"/>
                </a:lnTo>
                <a:lnTo>
                  <a:pt x="5853870" y="1860634"/>
                </a:lnTo>
                <a:lnTo>
                  <a:pt x="5753234" y="1646423"/>
                </a:lnTo>
                <a:lnTo>
                  <a:pt x="5636842" y="1441697"/>
                </a:lnTo>
                <a:lnTo>
                  <a:pt x="5505479" y="1247239"/>
                </a:lnTo>
                <a:lnTo>
                  <a:pt x="5359928" y="1063834"/>
                </a:lnTo>
                <a:lnTo>
                  <a:pt x="5200975" y="892265"/>
                </a:lnTo>
                <a:lnTo>
                  <a:pt x="5029403" y="733316"/>
                </a:lnTo>
                <a:lnTo>
                  <a:pt x="4845995" y="587771"/>
                </a:lnTo>
                <a:lnTo>
                  <a:pt x="4651537" y="456413"/>
                </a:lnTo>
                <a:lnTo>
                  <a:pt x="4446812" y="340026"/>
                </a:lnTo>
                <a:lnTo>
                  <a:pt x="4232605" y="239395"/>
                </a:lnTo>
                <a:lnTo>
                  <a:pt x="4009698" y="155303"/>
                </a:lnTo>
                <a:lnTo>
                  <a:pt x="3778877" y="88533"/>
                </a:lnTo>
                <a:lnTo>
                  <a:pt x="3540926" y="39870"/>
                </a:lnTo>
                <a:lnTo>
                  <a:pt x="3296628" y="10098"/>
                </a:lnTo>
                <a:lnTo>
                  <a:pt x="3046768" y="0"/>
                </a:lnTo>
                <a:close/>
              </a:path>
            </a:pathLst>
          </a:custGeom>
          <a:solidFill>
            <a:srgbClr val="EB3C8C">
              <a:alpha val="25000"/>
            </a:srgbClr>
          </a:solidFill>
        </p:spPr>
        <p:txBody>
          <a:bodyPr wrap="square" lIns="0" tIns="0" rIns="0" bIns="0" rtlCol="0"/>
          <a:lstStyle/>
          <a:p>
            <a:endParaRPr dirty="0">
              <a:latin typeface="Arial" pitchFamily="34" charset="0"/>
            </a:endParaRPr>
          </a:p>
        </p:txBody>
      </p:sp>
      <p:sp>
        <p:nvSpPr>
          <p:cNvPr id="3" name="object 3"/>
          <p:cNvSpPr>
            <a:spLocks noGrp="1" noSelect="1" noRot="1" noMove="1" noResize="1" noEditPoints="1" noAdjustHandles="1" noChangeArrowheads="1" noChangeShapeType="1" noTextEdit="1"/>
          </p:cNvSpPr>
          <p:nvPr userDrawn="1">
            <p:custDataLst>
              <p:tags r:id="rId2"/>
            </p:custDataLst>
          </p:nvPr>
        </p:nvSpPr>
        <p:spPr>
          <a:xfrm>
            <a:off x="4856816" y="2432904"/>
            <a:ext cx="5212586" cy="3416300"/>
          </a:xfrm>
          <a:prstGeom prst="rect">
            <a:avLst/>
          </a:prstGeom>
          <a:blipFill>
            <a:blip r:embed="rId10" cstate="print"/>
            <a:stretch>
              <a:fillRect/>
            </a:stretch>
          </a:blipFill>
        </p:spPr>
        <p:txBody>
          <a:bodyPr wrap="square" lIns="0" tIns="0" rIns="0" bIns="0" rtlCol="0"/>
          <a:lstStyle/>
          <a:p>
            <a:endParaRPr dirty="0">
              <a:latin typeface="Arial" pitchFamily="34" charset="0"/>
            </a:endParaRPr>
          </a:p>
        </p:txBody>
      </p:sp>
      <p:sp>
        <p:nvSpPr>
          <p:cNvPr id="4" name="object 4"/>
          <p:cNvSpPr>
            <a:spLocks noGrp="1" noSelect="1" noRot="1" noMove="1" noResize="1" noEditPoints="1" noAdjustHandles="1" noChangeArrowheads="1" noChangeShapeType="1" noTextEdit="1"/>
          </p:cNvSpPr>
          <p:nvPr userDrawn="1">
            <p:custDataLst>
              <p:tags r:id="rId3"/>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EB3C8C"/>
            </a:solidFill>
          </a:ln>
        </p:spPr>
        <p:txBody>
          <a:bodyPr wrap="square" lIns="0" tIns="0" rIns="0" bIns="0" rtlCol="0"/>
          <a:lstStyle/>
          <a:p>
            <a:endParaRPr dirty="0">
              <a:latin typeface="Arial" pitchFamily="34" charset="0"/>
            </a:endParaRPr>
          </a:p>
        </p:txBody>
      </p:sp>
      <p:sp>
        <p:nvSpPr>
          <p:cNvPr id="5" name="object 5"/>
          <p:cNvSpPr>
            <a:spLocks noGrp="1" noSelect="1" noRot="1" noMove="1" noResize="1" noEditPoints="1" noAdjustHandles="1" noChangeArrowheads="1" noChangeShapeType="1" noTextEdit="1"/>
          </p:cNvSpPr>
          <p:nvPr userDrawn="1">
            <p:custDataLst>
              <p:tags r:id="rId4"/>
            </p:custDataLst>
          </p:nvPr>
        </p:nvSpPr>
        <p:spPr>
          <a:xfrm>
            <a:off x="5012994" y="6651002"/>
            <a:ext cx="4559935" cy="684530"/>
          </a:xfrm>
          <a:custGeom>
            <a:avLst/>
            <a:gdLst/>
            <a:ahLst/>
            <a:cxnLst/>
            <a:rect l="l" t="t" r="r" b="b"/>
            <a:pathLst>
              <a:path w="4559934" h="684529">
                <a:moveTo>
                  <a:pt x="0" y="683996"/>
                </a:moveTo>
                <a:lnTo>
                  <a:pt x="4559744" y="683996"/>
                </a:lnTo>
                <a:lnTo>
                  <a:pt x="4559744" y="0"/>
                </a:lnTo>
                <a:lnTo>
                  <a:pt x="0" y="0"/>
                </a:lnTo>
                <a:lnTo>
                  <a:pt x="0" y="683996"/>
                </a:lnTo>
                <a:close/>
              </a:path>
            </a:pathLst>
          </a:custGeom>
          <a:solidFill>
            <a:srgbClr val="FFFFFF"/>
          </a:solidFill>
        </p:spPr>
        <p:txBody>
          <a:bodyPr wrap="square" lIns="0" tIns="0" rIns="0" bIns="0" rtlCol="0"/>
          <a:lstStyle/>
          <a:p>
            <a:endParaRPr dirty="0">
              <a:latin typeface="Arial" pitchFamily="34" charset="0"/>
            </a:endParaRPr>
          </a:p>
        </p:txBody>
      </p:sp>
      <p:sp>
        <p:nvSpPr>
          <p:cNvPr id="6" name="object 6"/>
          <p:cNvSpPr>
            <a:spLocks noGrp="1" noSelect="1" noRot="1" noMove="1" noResize="1" noEditPoints="1" noAdjustHandles="1" noChangeArrowheads="1" noChangeShapeType="1" noTextEdit="1"/>
          </p:cNvSpPr>
          <p:nvPr userDrawn="1">
            <p:custDataLst>
              <p:tags r:id="rId5"/>
            </p:custDataLst>
          </p:nvPr>
        </p:nvSpPr>
        <p:spPr>
          <a:xfrm>
            <a:off x="252006" y="6642004"/>
            <a:ext cx="10188575" cy="0"/>
          </a:xfrm>
          <a:custGeom>
            <a:avLst/>
            <a:gdLst/>
            <a:ahLst/>
            <a:cxnLst/>
            <a:rect l="l" t="t" r="r" b="b"/>
            <a:pathLst>
              <a:path w="10188575">
                <a:moveTo>
                  <a:pt x="0" y="0"/>
                </a:moveTo>
                <a:lnTo>
                  <a:pt x="10188003" y="0"/>
                </a:lnTo>
              </a:path>
            </a:pathLst>
          </a:custGeom>
          <a:ln w="37274">
            <a:solidFill>
              <a:srgbClr val="EB3C8C"/>
            </a:solidFill>
          </a:ln>
        </p:spPr>
        <p:txBody>
          <a:bodyPr wrap="square" lIns="0" tIns="0" rIns="0" bIns="0" rtlCol="0"/>
          <a:lstStyle/>
          <a:p>
            <a:endParaRPr dirty="0">
              <a:latin typeface="Arial" pitchFamily="34" charset="0"/>
            </a:endParaRPr>
          </a:p>
        </p:txBody>
      </p:sp>
      <p:sp>
        <p:nvSpPr>
          <p:cNvPr id="7" name="object 7"/>
          <p:cNvSpPr>
            <a:spLocks noGrp="1" noSelect="1" noRot="1" noMove="1" noResize="1" noEditPoints="1" noAdjustHandles="1" noChangeArrowheads="1" noChangeShapeType="1" noTextEdit="1"/>
          </p:cNvSpPr>
          <p:nvPr userDrawn="1">
            <p:custDataLst>
              <p:tags r:id="rId6"/>
            </p:custDataLst>
          </p:nvPr>
        </p:nvSpPr>
        <p:spPr>
          <a:xfrm>
            <a:off x="9305946" y="6850195"/>
            <a:ext cx="1143342" cy="436430"/>
          </a:xfrm>
          <a:prstGeom prst="rect">
            <a:avLst/>
          </a:prstGeom>
          <a:blipFill>
            <a:blip r:embed="rId11" cstate="print"/>
            <a:stretch>
              <a:fillRect/>
            </a:stretch>
          </a:blipFill>
        </p:spPr>
        <p:txBody>
          <a:bodyPr wrap="square" lIns="0" tIns="0" rIns="0" bIns="0" rtlCol="0"/>
          <a:lstStyle/>
          <a:p>
            <a:endParaRPr dirty="0">
              <a:latin typeface="Arial" pitchFamily="34" charset="0"/>
            </a:endParaRPr>
          </a:p>
        </p:txBody>
      </p:sp>
      <p:sp>
        <p:nvSpPr>
          <p:cNvPr id="18" name="Text Placeholder 17"/>
          <p:cNvSpPr>
            <a:spLocks noGrp="1"/>
          </p:cNvSpPr>
          <p:nvPr>
            <p:ph type="body" sz="quarter" idx="10" hasCustomPrompt="1"/>
          </p:nvPr>
        </p:nvSpPr>
        <p:spPr>
          <a:xfrm>
            <a:off x="774700" y="5686425"/>
            <a:ext cx="3352800" cy="609600"/>
          </a:xfrm>
          <a:prstGeom prst="rect">
            <a:avLst/>
          </a:prstGeom>
        </p:spPr>
        <p:txBody>
          <a:bodyPr/>
          <a:lstStyle>
            <a:lvl1pPr marL="0" marR="0" indent="0" defTabSz="914400" eaLnBrk="1" fontAlgn="auto" latinLnBrk="0" hangingPunct="1">
              <a:lnSpc>
                <a:spcPct val="130000"/>
              </a:lnSpc>
              <a:spcBef>
                <a:spcPts val="0"/>
              </a:spcBef>
              <a:spcAft>
                <a:spcPts val="1800"/>
              </a:spcAft>
              <a:buClrTx/>
              <a:buSzTx/>
              <a:buFontTx/>
              <a:buNone/>
              <a:tabLst>
                <a:tab pos="360000" algn="l"/>
                <a:tab pos="720000" algn="l"/>
                <a:tab pos="1080000" algn="l"/>
                <a:tab pos="1440000" algn="l"/>
                <a:tab pos="1800000" algn="l"/>
              </a:tabLst>
              <a:defRPr lang="en-GB" sz="1400" b="0" baseline="0" dirty="0" smtClean="0">
                <a:solidFill>
                  <a:srgbClr val="C8337E"/>
                </a:solidFill>
                <a:latin typeface="Arial" pitchFamily="34" charset="0"/>
                <a:ea typeface="+mn-ea"/>
                <a:cs typeface="Arial" pitchFamily="34" charset="0"/>
              </a:defRPr>
            </a:lvl1pPr>
            <a:lvl2pPr>
              <a:defRPr sz="2200">
                <a:solidFill>
                  <a:srgbClr val="C8337E"/>
                </a:solidFill>
                <a:latin typeface="Arial" pitchFamily="34" charset="0"/>
                <a:cs typeface="Arial" pitchFamily="34" charset="0"/>
              </a:defRPr>
            </a:lvl2pPr>
            <a:lvl3pPr>
              <a:defRPr sz="2200">
                <a:solidFill>
                  <a:srgbClr val="C8337E"/>
                </a:solidFill>
                <a:latin typeface="Arial" pitchFamily="34" charset="0"/>
                <a:cs typeface="Arial" pitchFamily="34" charset="0"/>
              </a:defRPr>
            </a:lvl3pPr>
            <a:lvl4pPr>
              <a:defRPr sz="2200">
                <a:solidFill>
                  <a:srgbClr val="C8337E"/>
                </a:solidFill>
                <a:latin typeface="Arial" pitchFamily="34" charset="0"/>
                <a:cs typeface="Arial" pitchFamily="34" charset="0"/>
              </a:defRPr>
            </a:lvl4pPr>
            <a:lvl5pPr>
              <a:defRPr sz="2200">
                <a:solidFill>
                  <a:srgbClr val="C8337E"/>
                </a:solidFill>
                <a:latin typeface="Arial" pitchFamily="34" charset="0"/>
                <a:cs typeface="Arial" pitchFamily="34" charset="0"/>
              </a:defRPr>
            </a:lvl5pPr>
          </a:lstStyle>
          <a:p>
            <a:pPr lvl="0"/>
            <a:r>
              <a:rPr lang="en-US" dirty="0"/>
              <a:t>Date or name etc here</a:t>
            </a:r>
            <a:endParaRPr lang="en-GB" dirty="0"/>
          </a:p>
        </p:txBody>
      </p:sp>
      <p:sp>
        <p:nvSpPr>
          <p:cNvPr id="10" name="Title 11"/>
          <p:cNvSpPr>
            <a:spLocks noGrp="1"/>
          </p:cNvSpPr>
          <p:nvPr>
            <p:ph type="title" hasCustomPrompt="1"/>
          </p:nvPr>
        </p:nvSpPr>
        <p:spPr>
          <a:xfrm>
            <a:off x="774000" y="4316400"/>
            <a:ext cx="3312000" cy="1368000"/>
          </a:xfrm>
          <a:prstGeom prst="rect">
            <a:avLst/>
          </a:prstGeom>
        </p:spPr>
        <p:txBody>
          <a:bodyPr/>
          <a:lstStyle>
            <a:lvl1pPr marL="12700" marR="5080">
              <a:lnSpc>
                <a:spcPts val="3200"/>
              </a:lnSpc>
              <a:defRPr lang="en-GB" sz="2800" b="1" spc="-30" baseline="0" dirty="0" smtClean="0">
                <a:solidFill>
                  <a:srgbClr val="C8337E"/>
                </a:solidFill>
                <a:latin typeface="Arial"/>
                <a:ea typeface="+mn-ea"/>
                <a:cs typeface="Arial"/>
              </a:defRPr>
            </a:lvl1pPr>
          </a:lstStyle>
          <a:p>
            <a:pPr marL="12700" marR="5080">
              <a:lnSpc>
                <a:spcPts val="3200"/>
              </a:lnSpc>
            </a:pPr>
            <a:r>
              <a:rPr lang="en-GB" sz="2800" b="1" spc="-30" dirty="0">
                <a:solidFill>
                  <a:srgbClr val="EB3C8C"/>
                </a:solidFill>
                <a:latin typeface="Arial"/>
                <a:cs typeface="Arial"/>
              </a:rPr>
              <a:t>Section divide</a:t>
            </a:r>
            <a:r>
              <a:rPr lang="en-GB" sz="2800" b="1" dirty="0">
                <a:solidFill>
                  <a:srgbClr val="EB3C8C"/>
                </a:solidFill>
                <a:latin typeface="Arial"/>
                <a:cs typeface="Arial"/>
              </a:rPr>
              <a:t>r</a:t>
            </a:r>
            <a:r>
              <a:rPr lang="en-GB" sz="2800" b="1" spc="-60" dirty="0">
                <a:solidFill>
                  <a:srgbClr val="EB3C8C"/>
                </a:solidFill>
                <a:latin typeface="Arial"/>
                <a:cs typeface="Arial"/>
              </a:rPr>
              <a:t>,</a:t>
            </a:r>
            <a:br>
              <a:rPr lang="en-GB" sz="2800" b="1" spc="-60" dirty="0">
                <a:solidFill>
                  <a:srgbClr val="EB3C8C"/>
                </a:solidFill>
                <a:latin typeface="Arial"/>
                <a:cs typeface="Arial"/>
              </a:rPr>
            </a:br>
            <a:r>
              <a:rPr lang="en-GB" sz="2800" b="1" spc="-30" dirty="0">
                <a:solidFill>
                  <a:srgbClr val="EB3C8C"/>
                </a:solidFill>
                <a:latin typeface="Arial"/>
                <a:cs typeface="Arial"/>
              </a:rPr>
              <a:t>i</a:t>
            </a:r>
            <a:r>
              <a:rPr lang="en-GB" sz="2800" b="1" spc="-60" dirty="0">
                <a:solidFill>
                  <a:srgbClr val="EB3C8C"/>
                </a:solidFill>
                <a:latin typeface="Arial"/>
                <a:cs typeface="Arial"/>
              </a:rPr>
              <a:t>f </a:t>
            </a:r>
            <a:r>
              <a:rPr lang="en-GB" sz="2800" b="1" spc="-30" dirty="0">
                <a:solidFill>
                  <a:srgbClr val="EB3C8C"/>
                </a:solidFill>
                <a:latin typeface="Arial"/>
                <a:cs typeface="Arial"/>
              </a:rPr>
              <a:t>required.</a:t>
            </a:r>
            <a:endParaRPr lang="en-GB" sz="2800" dirty="0">
              <a:latin typeface="Arial"/>
              <a:cs typeface="Arial"/>
            </a:endParaRPr>
          </a:p>
        </p:txBody>
      </p:sp>
      <p:sp>
        <p:nvSpPr>
          <p:cNvPr id="13" name="Rectangle 12"/>
          <p:cNvSpPr>
            <a:spLocks noGrp="1" noSelect="1" noRot="1" noMove="1" noResize="1" noEditPoints="1" noAdjustHandles="1" noChangeArrowheads="1" noChangeShapeType="1" noTextEdit="1"/>
          </p:cNvSpPr>
          <p:nvPr userDrawn="1">
            <p:custDataLst>
              <p:tags r:id="rId7"/>
            </p:custDataLst>
          </p:nvPr>
        </p:nvSpPr>
        <p:spPr>
          <a:xfrm>
            <a:off x="9156700" y="6829426"/>
            <a:ext cx="15367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Grp="1" noSelect="1" noRot="1" noMove="1" noResize="1" noEditPoints="1" noAdjustHandles="1" noChangeArrowheads="1" noChangeShapeType="1"/>
          </p:cNvPicPr>
          <p:nvPr userDrawn="1">
            <p:custDataLst>
              <p:tags r:id="rId8"/>
            </p:custDataLst>
          </p:nvPr>
        </p:nvPicPr>
        <p:blipFill>
          <a:blip r:embed="rId12"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 name="object 4"/>
          <p:cNvSpPr>
            <a:spLocks noGrp="1" noSelect="1" noRot="1" noMove="1" noResize="1" noEditPoints="1" noAdjustHandles="1" noChangeArrowheads="1" noChangeShapeType="1" noTextEdit="1"/>
          </p:cNvSpPr>
          <p:nvPr userDrawn="1">
            <p:custDataLst>
              <p:tags r:id="rId13"/>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1" name="object 7"/>
          <p:cNvSpPr>
            <a:spLocks noGrp="1" noSelect="1" noRot="1" noMove="1" noResize="1" noEditPoints="1" noAdjustHandles="1" noChangeArrowheads="1" noChangeShapeType="1" noTextEdit="1"/>
          </p:cNvSpPr>
          <p:nvPr userDrawn="1">
            <p:custDataLst>
              <p:tags r:id="rId14"/>
            </p:custDataLst>
          </p:nvPr>
        </p:nvSpPr>
        <p:spPr>
          <a:xfrm>
            <a:off x="9305946" y="6878774"/>
            <a:ext cx="1143342" cy="436430"/>
          </a:xfrm>
          <a:prstGeom prst="rect">
            <a:avLst/>
          </a:prstGeom>
          <a:blipFill>
            <a:blip r:embed="rId18" cstate="print"/>
            <a:stretch>
              <a:fillRect/>
            </a:stretch>
          </a:blipFill>
        </p:spPr>
        <p:txBody>
          <a:bodyPr wrap="square" lIns="0" tIns="0" rIns="0" bIns="0" rtlCol="0"/>
          <a:lstStyle/>
          <a:p>
            <a:endParaRPr dirty="0">
              <a:latin typeface="Arial" pitchFamily="34" charset="0"/>
            </a:endParaRPr>
          </a:p>
        </p:txBody>
      </p:sp>
      <p:sp>
        <p:nvSpPr>
          <p:cNvPr id="20" name="object 6"/>
          <p:cNvSpPr>
            <a:spLocks noGrp="1" noSelect="1" noRot="1" noMove="1" noResize="1" noEditPoints="1" noAdjustHandles="1" noChangeArrowheads="1" noChangeShapeType="1" noTextEdit="1"/>
          </p:cNvSpPr>
          <p:nvPr userDrawn="1">
            <p:custDataLst>
              <p:tags r:id="rId15"/>
            </p:custDataLst>
          </p:nvPr>
        </p:nvSpPr>
        <p:spPr>
          <a:xfrm>
            <a:off x="252006" y="6642004"/>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2" name="Text Placeholder 21"/>
          <p:cNvSpPr>
            <a:spLocks noGrp="1"/>
          </p:cNvSpPr>
          <p:nvPr>
            <p:ph type="body" idx="1"/>
          </p:nvPr>
        </p:nvSpPr>
        <p:spPr>
          <a:xfrm>
            <a:off x="534988" y="1765300"/>
            <a:ext cx="9623425" cy="4689283"/>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itle Placeholder 22"/>
          <p:cNvSpPr>
            <a:spLocks noGrp="1"/>
          </p:cNvSpPr>
          <p:nvPr>
            <p:ph type="title"/>
          </p:nvPr>
        </p:nvSpPr>
        <p:spPr>
          <a:xfrm>
            <a:off x="534988" y="303213"/>
            <a:ext cx="9623425" cy="1260475"/>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Rectangle 2"/>
          <p:cNvSpPr>
            <a:spLocks noGrp="1" noSelect="1" noRot="1" noMove="1" noResize="1" noEditPoints="1" noAdjustHandles="1" noChangeArrowheads="1" noChangeShapeType="1" noTextEdit="1"/>
          </p:cNvSpPr>
          <p:nvPr userDrawn="1">
            <p:custDataLst>
              <p:tags r:id="rId16"/>
            </p:custDataLst>
          </p:nvPr>
        </p:nvSpPr>
        <p:spPr>
          <a:xfrm>
            <a:off x="9156700" y="6829426"/>
            <a:ext cx="15367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Grp="1" noSelect="1" noRot="1" noMove="1" noResize="1" noEditPoints="1" noAdjustHandles="1" noChangeArrowheads="1" noChangeShapeType="1"/>
          </p:cNvPicPr>
          <p:nvPr userDrawn="1">
            <p:custDataLst>
              <p:tags r:id="rId17"/>
            </p:custDataLst>
          </p:nvPr>
        </p:nvPicPr>
        <p:blipFill>
          <a:blip r:embed="rId19"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6" r:id="rId2"/>
    <p:sldLayoutId id="2147483667" r:id="rId3"/>
    <p:sldLayoutId id="2147483668" r:id="rId4"/>
    <p:sldLayoutId id="2147483680" r:id="rId5"/>
    <p:sldLayoutId id="2147483679" r:id="rId6"/>
    <p:sldLayoutId id="2147483670" r:id="rId7"/>
    <p:sldLayoutId id="2147483665" r:id="rId8"/>
    <p:sldLayoutId id="2147483673" r:id="rId9"/>
    <p:sldLayoutId id="2147483674" r:id="rId10"/>
    <p:sldLayoutId id="2147483671" r:id="rId11"/>
  </p:sldLayoutIdLst>
  <p:txStyles>
    <p:titleStyle>
      <a:lvl1pPr eaLnBrk="1" hangingPunct="1">
        <a:defRPr sz="2800" b="1">
          <a:solidFill>
            <a:srgbClr val="008988"/>
          </a:solidFill>
          <a:latin typeface="+mj-lt"/>
          <a:ea typeface="+mj-ea"/>
          <a:cs typeface="+mj-cs"/>
        </a:defRPr>
      </a:lvl1pPr>
    </p:titleStyle>
    <p:bodyStyle>
      <a:lvl1pPr marL="0" eaLnBrk="1" hangingPunct="1">
        <a:lnSpc>
          <a:spcPct val="130000"/>
        </a:lnSpc>
        <a:spcAft>
          <a:spcPts val="1800"/>
        </a:spcAft>
        <a:tabLst>
          <a:tab pos="360000" algn="l"/>
          <a:tab pos="720000" algn="l"/>
          <a:tab pos="1080000" algn="l"/>
          <a:tab pos="1440000" algn="l"/>
          <a:tab pos="1800000" algn="l"/>
        </a:tabLst>
        <a:defRPr>
          <a:solidFill>
            <a:srgbClr val="008988"/>
          </a:solidFill>
          <a:latin typeface="+mn-lt"/>
          <a:ea typeface="+mn-ea"/>
          <a:cs typeface="+mn-cs"/>
        </a:defRPr>
      </a:lvl1pPr>
      <a:lvl2pPr marL="457200" eaLnBrk="1" hangingPunct="1">
        <a:lnSpc>
          <a:spcPct val="130000"/>
        </a:lnSpc>
        <a:spcAft>
          <a:spcPts val="1800"/>
        </a:spcAft>
        <a:tabLst>
          <a:tab pos="360000" algn="l"/>
          <a:tab pos="720000" algn="l"/>
          <a:tab pos="1080000" algn="l"/>
          <a:tab pos="1440000" algn="l"/>
          <a:tab pos="1800000" algn="l"/>
        </a:tabLst>
        <a:defRPr>
          <a:solidFill>
            <a:srgbClr val="008988"/>
          </a:solidFill>
          <a:latin typeface="+mn-lt"/>
          <a:ea typeface="+mn-ea"/>
          <a:cs typeface="+mn-cs"/>
        </a:defRPr>
      </a:lvl2pPr>
      <a:lvl3pPr marL="914400" eaLnBrk="1" hangingPunct="1">
        <a:lnSpc>
          <a:spcPct val="130000"/>
        </a:lnSpc>
        <a:spcAft>
          <a:spcPts val="1800"/>
        </a:spcAft>
        <a:tabLst>
          <a:tab pos="360000" algn="l"/>
          <a:tab pos="720000" algn="l"/>
          <a:tab pos="1080000" algn="l"/>
          <a:tab pos="1440000" algn="l"/>
          <a:tab pos="1800000" algn="l"/>
        </a:tabLst>
        <a:defRPr>
          <a:solidFill>
            <a:srgbClr val="008988"/>
          </a:solidFill>
          <a:latin typeface="+mn-lt"/>
          <a:ea typeface="+mn-ea"/>
          <a:cs typeface="+mn-cs"/>
        </a:defRPr>
      </a:lvl3pPr>
      <a:lvl4pPr marL="1371600" eaLnBrk="1" hangingPunct="1">
        <a:lnSpc>
          <a:spcPct val="130000"/>
        </a:lnSpc>
        <a:spcAft>
          <a:spcPts val="1800"/>
        </a:spcAft>
        <a:tabLst>
          <a:tab pos="360000" algn="l"/>
          <a:tab pos="720000" algn="l"/>
          <a:tab pos="1080000" algn="l"/>
          <a:tab pos="1440000" algn="l"/>
          <a:tab pos="1800000" algn="l"/>
        </a:tabLst>
        <a:defRPr>
          <a:solidFill>
            <a:srgbClr val="008988"/>
          </a:solidFill>
          <a:latin typeface="+mn-lt"/>
          <a:ea typeface="+mn-ea"/>
          <a:cs typeface="+mn-cs"/>
        </a:defRPr>
      </a:lvl4pPr>
      <a:lvl5pPr marL="1828800" eaLnBrk="1" hangingPunct="1">
        <a:lnSpc>
          <a:spcPct val="130000"/>
        </a:lnSpc>
        <a:spcAft>
          <a:spcPts val="1800"/>
        </a:spcAft>
        <a:tabLst>
          <a:tab pos="360000" algn="l"/>
          <a:tab pos="720000" algn="l"/>
          <a:tab pos="1080000" algn="l"/>
          <a:tab pos="1440000" algn="l"/>
          <a:tab pos="1800000" algn="l"/>
        </a:tabLst>
        <a:defRPr>
          <a:solidFill>
            <a:srgbClr val="008988"/>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extLst mod="1">
    <p:ext uri="{27BBF7A9-308A-43DC-89C8-2F10F3537804}">
      <p15:sldGuideLst xmlns:p15="http://schemas.microsoft.com/office/powerpoint/2012/main">
        <p15:guide id="1" orient="horz" pos="420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 Id="rId4" Type="http://schemas.openxmlformats.org/officeDocument/2006/relationships/image" Target="../media/image35.jpeg"/></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4.xml"/><Relationship Id="rId6" Type="http://schemas.openxmlformats.org/officeDocument/2006/relationships/image" Target="../media/image39.jpeg"/><Relationship Id="rId5" Type="http://schemas.microsoft.com/office/2007/relationships/hdphoto" Target="../media/hdphoto3.wdp"/><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4.xml"/><Relationship Id="rId4" Type="http://schemas.openxmlformats.org/officeDocument/2006/relationships/image" Target="../media/image42.jpeg"/></Relationships>
</file>

<file path=ppt/slides/_rels/slide1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13.jpeg"/><Relationship Id="rId1" Type="http://schemas.openxmlformats.org/officeDocument/2006/relationships/slideLayout" Target="../slideLayouts/slideLayout4.xml"/><Relationship Id="rId6" Type="http://schemas.openxmlformats.org/officeDocument/2006/relationships/image" Target="../media/image16.jpeg"/><Relationship Id="rId11" Type="http://schemas.openxmlformats.org/officeDocument/2006/relationships/image" Target="../media/image20.jpeg"/><Relationship Id="rId5" Type="http://schemas.openxmlformats.org/officeDocument/2006/relationships/image" Target="../media/image15.jpeg"/><Relationship Id="rId10" Type="http://schemas.openxmlformats.org/officeDocument/2006/relationships/image" Target="../media/image19.jpeg"/><Relationship Id="rId4" Type="http://schemas.microsoft.com/office/2007/relationships/hdphoto" Target="../media/hdphoto1.wdp"/><Relationship Id="rId9"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jpeg"/></Relationships>
</file>

<file path=ppt/slides/_rels/slide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30876" y="1746276"/>
            <a:ext cx="3571875" cy="476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W:\Veterinary_Services\Community and Education\IMAGES\1_Animal_Image_Library\Cats\Archive\Cat_white ou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225" y="2009782"/>
            <a:ext cx="23574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falcon\user_data\SHARING FOLDER\!Temporary Sharing - Items will be deleted when 7 days old!\Vicki from Sarah\shutterstock_12751127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4452" y="2818263"/>
            <a:ext cx="3816424" cy="3672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3186460" y="613073"/>
            <a:ext cx="4100136" cy="1872208"/>
          </a:xfrm>
          <a:prstGeom prst="rect">
            <a:avLst/>
          </a:prstGeom>
          <a:noFill/>
        </p:spPr>
      </p:pic>
      <p:sp>
        <p:nvSpPr>
          <p:cNvPr id="7" name="TextBox 6"/>
          <p:cNvSpPr txBox="1"/>
          <p:nvPr/>
        </p:nvSpPr>
        <p:spPr>
          <a:xfrm>
            <a:off x="-1060635" y="6733753"/>
            <a:ext cx="6107898" cy="707886"/>
          </a:xfrm>
          <a:prstGeom prst="rect">
            <a:avLst/>
          </a:prstGeom>
          <a:noFill/>
        </p:spPr>
        <p:txBody>
          <a:bodyPr wrap="square" rtlCol="0">
            <a:spAutoFit/>
          </a:bodyPr>
          <a:lstStyle/>
          <a:p>
            <a:pPr algn="ctr"/>
            <a:r>
              <a:rPr lang="en-GB" sz="4000" b="1" dirty="0">
                <a:solidFill>
                  <a:srgbClr val="008080"/>
                </a:solidFill>
                <a:latin typeface="Comic Sans MS" panose="030F0702030302020204" pitchFamily="66" charset="0"/>
                <a:cs typeface="Arial" panose="020B0604020202020204" pitchFamily="34" charset="0"/>
              </a:rPr>
              <a:t>Are you Alive?</a:t>
            </a:r>
          </a:p>
        </p:txBody>
      </p:sp>
    </p:spTree>
    <p:extLst>
      <p:ext uri="{BB962C8B-B14F-4D97-AF65-F5344CB8AC3E}">
        <p14:creationId xmlns:p14="http://schemas.microsoft.com/office/powerpoint/2010/main" val="2937391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017" y="689309"/>
            <a:ext cx="9479924" cy="1077218"/>
          </a:xfrm>
          <a:prstGeom prst="rect">
            <a:avLst/>
          </a:prstGeom>
          <a:noFill/>
        </p:spPr>
        <p:txBody>
          <a:bodyPr wrap="square" rtlCol="0">
            <a:spAutoFit/>
          </a:bodyPr>
          <a:lstStyle/>
          <a:p>
            <a:r>
              <a:rPr lang="en-GB" sz="3200" b="1" dirty="0">
                <a:solidFill>
                  <a:srgbClr val="008080"/>
                </a:solidFill>
                <a:latin typeface="Comic Sans MS" panose="030F0702030302020204" pitchFamily="66" charset="0"/>
              </a:rPr>
              <a:t>Anything                 or        has never been alive.</a:t>
            </a:r>
          </a:p>
        </p:txBody>
      </p:sp>
      <p:pic>
        <p:nvPicPr>
          <p:cNvPr id="3" name="Picture 2">
            <a:extLst>
              <a:ext uri="{FF2B5EF4-FFF2-40B4-BE49-F238E27FC236}">
                <a16:creationId xmlns:a16="http://schemas.microsoft.com/office/drawing/2014/main" id="{A786DD99-92F1-4A8D-AA35-189A513A7C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5330" y="2198303"/>
            <a:ext cx="3240360" cy="2402958"/>
          </a:xfrm>
          <a:prstGeom prst="rect">
            <a:avLst/>
          </a:prstGeom>
        </p:spPr>
      </p:pic>
      <p:pic>
        <p:nvPicPr>
          <p:cNvPr id="4" name="Picture 3">
            <a:extLst>
              <a:ext uri="{FF2B5EF4-FFF2-40B4-BE49-F238E27FC236}">
                <a16:creationId xmlns:a16="http://schemas.microsoft.com/office/drawing/2014/main" id="{8515D768-3612-4758-B3D8-6077A7D83F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5127" y="3789076"/>
            <a:ext cx="3584648" cy="2389765"/>
          </a:xfrm>
          <a:prstGeom prst="rect">
            <a:avLst/>
          </a:prstGeom>
        </p:spPr>
      </p:pic>
      <p:pic>
        <p:nvPicPr>
          <p:cNvPr id="5" name="Picture 4">
            <a:extLst>
              <a:ext uri="{FF2B5EF4-FFF2-40B4-BE49-F238E27FC236}">
                <a16:creationId xmlns:a16="http://schemas.microsoft.com/office/drawing/2014/main" id="{989C8562-C54D-46D1-83F9-9898B6C1DC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96744" y="1957878"/>
            <a:ext cx="2175295" cy="2269318"/>
          </a:xfrm>
          <a:prstGeom prst="rect">
            <a:avLst/>
          </a:prstGeom>
        </p:spPr>
      </p:pic>
      <p:sp>
        <p:nvSpPr>
          <p:cNvPr id="6" name="TextBox 5">
            <a:extLst>
              <a:ext uri="{FF2B5EF4-FFF2-40B4-BE49-F238E27FC236}">
                <a16:creationId xmlns:a16="http://schemas.microsoft.com/office/drawing/2014/main" id="{134090D7-7115-45EB-BB2F-CD27C5DE1568}"/>
              </a:ext>
            </a:extLst>
          </p:cNvPr>
          <p:cNvSpPr txBox="1"/>
          <p:nvPr/>
        </p:nvSpPr>
        <p:spPr>
          <a:xfrm>
            <a:off x="2275661" y="689309"/>
            <a:ext cx="1584176" cy="584775"/>
          </a:xfrm>
          <a:prstGeom prst="rect">
            <a:avLst/>
          </a:prstGeom>
          <a:noFill/>
        </p:spPr>
        <p:txBody>
          <a:bodyPr wrap="square" rtlCol="0">
            <a:spAutoFit/>
          </a:bodyPr>
          <a:lstStyle/>
          <a:p>
            <a:r>
              <a:rPr lang="en-GB" sz="3200" b="1" dirty="0">
                <a:solidFill>
                  <a:srgbClr val="008080"/>
                </a:solidFill>
                <a:latin typeface="Comic Sans MS" panose="030F0702030302020204" pitchFamily="66" charset="0"/>
              </a:rPr>
              <a:t>metal,</a:t>
            </a:r>
          </a:p>
        </p:txBody>
      </p:sp>
      <p:sp>
        <p:nvSpPr>
          <p:cNvPr id="7" name="TextBox 6">
            <a:extLst>
              <a:ext uri="{FF2B5EF4-FFF2-40B4-BE49-F238E27FC236}">
                <a16:creationId xmlns:a16="http://schemas.microsoft.com/office/drawing/2014/main" id="{6D361E02-8B10-4B97-9111-1F2086A138EB}"/>
              </a:ext>
            </a:extLst>
          </p:cNvPr>
          <p:cNvSpPr txBox="1"/>
          <p:nvPr/>
        </p:nvSpPr>
        <p:spPr>
          <a:xfrm>
            <a:off x="3668377" y="689309"/>
            <a:ext cx="1584176" cy="584775"/>
          </a:xfrm>
          <a:prstGeom prst="rect">
            <a:avLst/>
          </a:prstGeom>
          <a:noFill/>
        </p:spPr>
        <p:txBody>
          <a:bodyPr wrap="square" rtlCol="0">
            <a:spAutoFit/>
          </a:bodyPr>
          <a:lstStyle/>
          <a:p>
            <a:r>
              <a:rPr lang="en-GB" sz="3200" b="1" dirty="0">
                <a:solidFill>
                  <a:srgbClr val="008080"/>
                </a:solidFill>
                <a:latin typeface="Comic Sans MS" panose="030F0702030302020204" pitchFamily="66" charset="0"/>
              </a:rPr>
              <a:t>plastic</a:t>
            </a:r>
          </a:p>
        </p:txBody>
      </p:sp>
      <p:sp>
        <p:nvSpPr>
          <p:cNvPr id="8" name="TextBox 7">
            <a:extLst>
              <a:ext uri="{FF2B5EF4-FFF2-40B4-BE49-F238E27FC236}">
                <a16:creationId xmlns:a16="http://schemas.microsoft.com/office/drawing/2014/main" id="{E8D24CF3-A7B1-43D6-A368-6B44ABA958BA}"/>
              </a:ext>
            </a:extLst>
          </p:cNvPr>
          <p:cNvSpPr txBox="1"/>
          <p:nvPr/>
        </p:nvSpPr>
        <p:spPr>
          <a:xfrm>
            <a:off x="5707481" y="689308"/>
            <a:ext cx="1584176" cy="584775"/>
          </a:xfrm>
          <a:prstGeom prst="rect">
            <a:avLst/>
          </a:prstGeom>
          <a:noFill/>
        </p:spPr>
        <p:txBody>
          <a:bodyPr wrap="square" rtlCol="0">
            <a:spAutoFit/>
          </a:bodyPr>
          <a:lstStyle/>
          <a:p>
            <a:r>
              <a:rPr lang="en-GB" sz="3200" b="1" dirty="0">
                <a:solidFill>
                  <a:srgbClr val="008080"/>
                </a:solidFill>
                <a:latin typeface="Comic Sans MS" panose="030F0702030302020204" pitchFamily="66" charset="0"/>
              </a:rPr>
              <a:t>stone</a:t>
            </a:r>
          </a:p>
        </p:txBody>
      </p:sp>
    </p:spTree>
    <p:extLst>
      <p:ext uri="{BB962C8B-B14F-4D97-AF65-F5344CB8AC3E}">
        <p14:creationId xmlns:p14="http://schemas.microsoft.com/office/powerpoint/2010/main" val="126317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7063" y="794844"/>
            <a:ext cx="9479924" cy="584775"/>
          </a:xfrm>
          <a:prstGeom prst="rect">
            <a:avLst/>
          </a:prstGeom>
          <a:noFill/>
        </p:spPr>
        <p:txBody>
          <a:bodyPr wrap="square" rtlCol="0">
            <a:spAutoFit/>
          </a:bodyPr>
          <a:lstStyle/>
          <a:p>
            <a:r>
              <a:rPr lang="en-GB" sz="3200" b="1" dirty="0">
                <a:solidFill>
                  <a:srgbClr val="008080"/>
                </a:solidFill>
                <a:latin typeface="Comic Sans MS" panose="030F0702030302020204" pitchFamily="66" charset="0"/>
              </a:rPr>
              <a:t>Living test</a:t>
            </a:r>
          </a:p>
        </p:txBody>
      </p:sp>
      <p:sp>
        <p:nvSpPr>
          <p:cNvPr id="3" name="TextBox 2"/>
          <p:cNvSpPr txBox="1"/>
          <p:nvPr/>
        </p:nvSpPr>
        <p:spPr>
          <a:xfrm>
            <a:off x="828461" y="2050158"/>
            <a:ext cx="4032448" cy="461665"/>
          </a:xfrm>
          <a:prstGeom prst="rect">
            <a:avLst/>
          </a:prstGeom>
          <a:noFill/>
        </p:spPr>
        <p:txBody>
          <a:bodyPr wrap="square" rtlCol="0">
            <a:spAutoFit/>
          </a:bodyPr>
          <a:lstStyle/>
          <a:p>
            <a:r>
              <a:rPr lang="en-GB" sz="2400" b="1" dirty="0">
                <a:solidFill>
                  <a:srgbClr val="008080"/>
                </a:solidFill>
                <a:latin typeface="Comic Sans MS" panose="030F0702030302020204" pitchFamily="66" charset="0"/>
              </a:rPr>
              <a:t>Can it move?</a:t>
            </a:r>
          </a:p>
        </p:txBody>
      </p:sp>
      <p:pic>
        <p:nvPicPr>
          <p:cNvPr id="4" name="Picture 3">
            <a:extLst>
              <a:ext uri="{FF2B5EF4-FFF2-40B4-BE49-F238E27FC236}">
                <a16:creationId xmlns:a16="http://schemas.microsoft.com/office/drawing/2014/main" id="{9983C7A0-4F62-4090-A6BD-964BF6C293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2284" y="4204455"/>
            <a:ext cx="3676994" cy="1901467"/>
          </a:xfrm>
          <a:prstGeom prst="rect">
            <a:avLst/>
          </a:prstGeom>
        </p:spPr>
      </p:pic>
      <p:sp>
        <p:nvSpPr>
          <p:cNvPr id="5" name="TextBox 4">
            <a:extLst>
              <a:ext uri="{FF2B5EF4-FFF2-40B4-BE49-F238E27FC236}">
                <a16:creationId xmlns:a16="http://schemas.microsoft.com/office/drawing/2014/main" id="{7DD3F639-38D8-4BF3-B701-D828E2B15520}"/>
              </a:ext>
            </a:extLst>
          </p:cNvPr>
          <p:cNvSpPr txBox="1"/>
          <p:nvPr/>
        </p:nvSpPr>
        <p:spPr>
          <a:xfrm>
            <a:off x="822762" y="2492948"/>
            <a:ext cx="4032448" cy="461665"/>
          </a:xfrm>
          <a:prstGeom prst="rect">
            <a:avLst/>
          </a:prstGeom>
          <a:noFill/>
        </p:spPr>
        <p:txBody>
          <a:bodyPr wrap="square" rtlCol="0">
            <a:spAutoFit/>
          </a:bodyPr>
          <a:lstStyle/>
          <a:p>
            <a:r>
              <a:rPr lang="en-GB" sz="2400" b="1" dirty="0">
                <a:solidFill>
                  <a:srgbClr val="008080"/>
                </a:solidFill>
                <a:latin typeface="Comic Sans MS" panose="030F0702030302020204" pitchFamily="66" charset="0"/>
              </a:rPr>
              <a:t>Can it grow?</a:t>
            </a:r>
          </a:p>
        </p:txBody>
      </p:sp>
      <p:sp>
        <p:nvSpPr>
          <p:cNvPr id="6" name="TextBox 5">
            <a:extLst>
              <a:ext uri="{FF2B5EF4-FFF2-40B4-BE49-F238E27FC236}">
                <a16:creationId xmlns:a16="http://schemas.microsoft.com/office/drawing/2014/main" id="{C01D5E07-6353-4484-B4C3-E982FCEB92E8}"/>
              </a:ext>
            </a:extLst>
          </p:cNvPr>
          <p:cNvSpPr txBox="1"/>
          <p:nvPr/>
        </p:nvSpPr>
        <p:spPr>
          <a:xfrm>
            <a:off x="817063" y="2914254"/>
            <a:ext cx="4032448" cy="461665"/>
          </a:xfrm>
          <a:prstGeom prst="rect">
            <a:avLst/>
          </a:prstGeom>
          <a:noFill/>
        </p:spPr>
        <p:txBody>
          <a:bodyPr wrap="square" rtlCol="0">
            <a:spAutoFit/>
          </a:bodyPr>
          <a:lstStyle/>
          <a:p>
            <a:r>
              <a:rPr lang="en-GB" sz="2400" b="1" dirty="0">
                <a:solidFill>
                  <a:srgbClr val="008080"/>
                </a:solidFill>
                <a:latin typeface="Comic Sans MS" panose="030F0702030302020204" pitchFamily="66" charset="0"/>
              </a:rPr>
              <a:t>Can it breathe? </a:t>
            </a:r>
          </a:p>
        </p:txBody>
      </p:sp>
      <p:sp>
        <p:nvSpPr>
          <p:cNvPr id="7" name="TextBox 6">
            <a:extLst>
              <a:ext uri="{FF2B5EF4-FFF2-40B4-BE49-F238E27FC236}">
                <a16:creationId xmlns:a16="http://schemas.microsoft.com/office/drawing/2014/main" id="{6DEBCFF7-F94F-4B7C-A1EF-11A92455D2A0}"/>
              </a:ext>
            </a:extLst>
          </p:cNvPr>
          <p:cNvSpPr txBox="1"/>
          <p:nvPr/>
        </p:nvSpPr>
        <p:spPr>
          <a:xfrm>
            <a:off x="817063" y="3287067"/>
            <a:ext cx="4032448" cy="461665"/>
          </a:xfrm>
          <a:prstGeom prst="rect">
            <a:avLst/>
          </a:prstGeom>
          <a:noFill/>
        </p:spPr>
        <p:txBody>
          <a:bodyPr wrap="square" rtlCol="0">
            <a:spAutoFit/>
          </a:bodyPr>
          <a:lstStyle/>
          <a:p>
            <a:r>
              <a:rPr lang="en-GB" sz="2400" b="1" dirty="0">
                <a:solidFill>
                  <a:srgbClr val="008080"/>
                </a:solidFill>
                <a:latin typeface="Comic Sans MS" panose="030F0702030302020204" pitchFamily="66" charset="0"/>
              </a:rPr>
              <a:t>Does it react?</a:t>
            </a:r>
          </a:p>
        </p:txBody>
      </p:sp>
      <p:pic>
        <p:nvPicPr>
          <p:cNvPr id="9" name="Picture 8">
            <a:extLst>
              <a:ext uri="{FF2B5EF4-FFF2-40B4-BE49-F238E27FC236}">
                <a16:creationId xmlns:a16="http://schemas.microsoft.com/office/drawing/2014/main" id="{EB53E57D-7E89-460A-BE4B-D27A6E6700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99957" y="1640545"/>
            <a:ext cx="2321093" cy="2321093"/>
          </a:xfrm>
          <a:prstGeom prst="rect">
            <a:avLst/>
          </a:prstGeom>
        </p:spPr>
      </p:pic>
      <p:pic>
        <p:nvPicPr>
          <p:cNvPr id="12" name="Picture 11"/>
          <p:cNvPicPr>
            <a:picLocks noChangeAspect="1"/>
          </p:cNvPicPr>
          <p:nvPr/>
        </p:nvPicPr>
        <p:blipFill>
          <a:blip r:embed="rId4" cstate="print">
            <a:extLst>
              <a:ext uri="{BEBA8EAE-BF5A-486C-A8C5-ECC9F3942E4B}">
                <a14:imgProps xmlns:a14="http://schemas.microsoft.com/office/drawing/2010/main">
                  <a14:imgLayer r:embed="rId5">
                    <a14:imgEffect>
                      <a14:backgroundRemoval t="8352" b="100000" l="4346" r="98347"/>
                    </a14:imgEffect>
                  </a14:imgLayer>
                </a14:imgProps>
              </a:ext>
              <a:ext uri="{28A0092B-C50C-407E-A947-70E740481C1C}">
                <a14:useLocalDpi xmlns:a14="http://schemas.microsoft.com/office/drawing/2010/main" val="0"/>
              </a:ext>
            </a:extLst>
          </a:blip>
          <a:stretch>
            <a:fillRect/>
          </a:stretch>
        </p:blipFill>
        <p:spPr>
          <a:xfrm>
            <a:off x="6695187" y="3411874"/>
            <a:ext cx="3601800" cy="3097077"/>
          </a:xfrm>
          <a:prstGeom prst="rect">
            <a:avLst/>
          </a:prstGeom>
        </p:spPr>
      </p:pic>
      <p:pic>
        <p:nvPicPr>
          <p:cNvPr id="13" name="Picture 12">
            <a:extLst>
              <a:ext uri="{FF2B5EF4-FFF2-40B4-BE49-F238E27FC236}">
                <a16:creationId xmlns:a16="http://schemas.microsoft.com/office/drawing/2014/main" id="{CF921872-6C06-43BA-8C7B-50B35A33151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77353" y="565970"/>
            <a:ext cx="2587807" cy="2640447"/>
          </a:xfrm>
          <a:prstGeom prst="rect">
            <a:avLst/>
          </a:prstGeom>
        </p:spPr>
      </p:pic>
    </p:spTree>
    <p:extLst>
      <p:ext uri="{BB962C8B-B14F-4D97-AF65-F5344CB8AC3E}">
        <p14:creationId xmlns:p14="http://schemas.microsoft.com/office/powerpoint/2010/main" val="3837040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3391" y="529073"/>
            <a:ext cx="9479924" cy="584775"/>
          </a:xfrm>
          <a:prstGeom prst="rect">
            <a:avLst/>
          </a:prstGeom>
          <a:noFill/>
        </p:spPr>
        <p:txBody>
          <a:bodyPr wrap="square" rtlCol="0">
            <a:spAutoFit/>
          </a:bodyPr>
          <a:lstStyle/>
          <a:p>
            <a:r>
              <a:rPr lang="en-GB" sz="3200" b="1" dirty="0">
                <a:solidFill>
                  <a:srgbClr val="008080"/>
                </a:solidFill>
                <a:latin typeface="Comic Sans MS" panose="030F0702030302020204" pitchFamily="66" charset="0"/>
              </a:rPr>
              <a:t>Non-living test</a:t>
            </a:r>
          </a:p>
        </p:txBody>
      </p:sp>
      <p:sp>
        <p:nvSpPr>
          <p:cNvPr id="3" name="TextBox 2"/>
          <p:cNvSpPr txBox="1"/>
          <p:nvPr/>
        </p:nvSpPr>
        <p:spPr>
          <a:xfrm>
            <a:off x="322198" y="1661667"/>
            <a:ext cx="9001000" cy="461665"/>
          </a:xfrm>
          <a:prstGeom prst="rect">
            <a:avLst/>
          </a:prstGeom>
          <a:noFill/>
        </p:spPr>
        <p:txBody>
          <a:bodyPr wrap="square" rtlCol="0">
            <a:spAutoFit/>
          </a:bodyPr>
          <a:lstStyle/>
          <a:p>
            <a:r>
              <a:rPr lang="en-GB" sz="2400" b="1" dirty="0">
                <a:solidFill>
                  <a:srgbClr val="008080"/>
                </a:solidFill>
                <a:latin typeface="Comic Sans MS" panose="030F0702030302020204" pitchFamily="66" charset="0"/>
              </a:rPr>
              <a:t>Does someone/something have to move it?</a:t>
            </a:r>
          </a:p>
        </p:txBody>
      </p:sp>
      <p:pic>
        <p:nvPicPr>
          <p:cNvPr id="4" name="Picture 3">
            <a:extLst>
              <a:ext uri="{FF2B5EF4-FFF2-40B4-BE49-F238E27FC236}">
                <a16:creationId xmlns:a16="http://schemas.microsoft.com/office/drawing/2014/main" id="{289655C3-CF5C-4702-AD4B-E547460FE2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62524" y="3787905"/>
            <a:ext cx="3838123" cy="2558748"/>
          </a:xfrm>
          <a:prstGeom prst="rect">
            <a:avLst/>
          </a:prstGeom>
        </p:spPr>
      </p:pic>
      <p:sp>
        <p:nvSpPr>
          <p:cNvPr id="5" name="TextBox 4">
            <a:extLst>
              <a:ext uri="{FF2B5EF4-FFF2-40B4-BE49-F238E27FC236}">
                <a16:creationId xmlns:a16="http://schemas.microsoft.com/office/drawing/2014/main" id="{BFDB9F47-E919-4A20-A94C-CDD9F9FD2A73}"/>
              </a:ext>
            </a:extLst>
          </p:cNvPr>
          <p:cNvSpPr txBox="1"/>
          <p:nvPr/>
        </p:nvSpPr>
        <p:spPr>
          <a:xfrm>
            <a:off x="333391" y="1227710"/>
            <a:ext cx="9001000" cy="461665"/>
          </a:xfrm>
          <a:prstGeom prst="rect">
            <a:avLst/>
          </a:prstGeom>
          <a:noFill/>
        </p:spPr>
        <p:txBody>
          <a:bodyPr wrap="square" rtlCol="0">
            <a:spAutoFit/>
          </a:bodyPr>
          <a:lstStyle/>
          <a:p>
            <a:r>
              <a:rPr lang="en-GB" sz="2400" b="1" dirty="0">
                <a:solidFill>
                  <a:srgbClr val="008080"/>
                </a:solidFill>
                <a:latin typeface="Comic Sans MS" panose="030F0702030302020204" pitchFamily="66" charset="0"/>
              </a:rPr>
              <a:t>Does someone/something have to make it?</a:t>
            </a:r>
          </a:p>
        </p:txBody>
      </p:sp>
      <p:sp>
        <p:nvSpPr>
          <p:cNvPr id="6" name="TextBox 5">
            <a:extLst>
              <a:ext uri="{FF2B5EF4-FFF2-40B4-BE49-F238E27FC236}">
                <a16:creationId xmlns:a16="http://schemas.microsoft.com/office/drawing/2014/main" id="{5395D337-0CF9-4EC2-8B5F-0CF7A4401B02}"/>
              </a:ext>
            </a:extLst>
          </p:cNvPr>
          <p:cNvSpPr txBox="1"/>
          <p:nvPr/>
        </p:nvSpPr>
        <p:spPr>
          <a:xfrm>
            <a:off x="333391" y="2095624"/>
            <a:ext cx="9001000" cy="461665"/>
          </a:xfrm>
          <a:prstGeom prst="rect">
            <a:avLst/>
          </a:prstGeom>
          <a:noFill/>
        </p:spPr>
        <p:txBody>
          <a:bodyPr wrap="square" rtlCol="0">
            <a:spAutoFit/>
          </a:bodyPr>
          <a:lstStyle/>
          <a:p>
            <a:r>
              <a:rPr lang="en-GB" sz="2400" b="1" dirty="0">
                <a:solidFill>
                  <a:srgbClr val="008080"/>
                </a:solidFill>
                <a:latin typeface="Comic Sans MS" panose="030F0702030302020204" pitchFamily="66" charset="0"/>
              </a:rPr>
              <a:t>Was it once living, but not anymore?</a:t>
            </a:r>
          </a:p>
        </p:txBody>
      </p:sp>
      <p:pic>
        <p:nvPicPr>
          <p:cNvPr id="7" name="Picture 6">
            <a:extLst>
              <a:ext uri="{FF2B5EF4-FFF2-40B4-BE49-F238E27FC236}">
                <a16:creationId xmlns:a16="http://schemas.microsoft.com/office/drawing/2014/main" id="{F57C38A8-8402-4305-9FED-A1EFAB9FC9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8908" y="2895975"/>
            <a:ext cx="2757414" cy="1838276"/>
          </a:xfrm>
          <a:prstGeom prst="rect">
            <a:avLst/>
          </a:prstGeom>
        </p:spPr>
      </p:pic>
      <p:pic>
        <p:nvPicPr>
          <p:cNvPr id="8" name="Picture 7">
            <a:extLst>
              <a:ext uri="{FF2B5EF4-FFF2-40B4-BE49-F238E27FC236}">
                <a16:creationId xmlns:a16="http://schemas.microsoft.com/office/drawing/2014/main" id="{3B3E69B1-043A-401B-AF09-4CEC4DBDCE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198" y="3048964"/>
            <a:ext cx="3059833" cy="2232475"/>
          </a:xfrm>
          <a:prstGeom prst="rect">
            <a:avLst/>
          </a:prstGeom>
        </p:spPr>
      </p:pic>
    </p:spTree>
    <p:extLst>
      <p:ext uri="{BB962C8B-B14F-4D97-AF65-F5344CB8AC3E}">
        <p14:creationId xmlns:p14="http://schemas.microsoft.com/office/powerpoint/2010/main" val="1716034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2" presetClass="entr" presetSubtype="8"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124" y="613073"/>
            <a:ext cx="9479924" cy="584775"/>
          </a:xfrm>
          <a:prstGeom prst="rect">
            <a:avLst/>
          </a:prstGeom>
          <a:noFill/>
        </p:spPr>
        <p:txBody>
          <a:bodyPr wrap="square" rtlCol="0">
            <a:spAutoFit/>
          </a:bodyPr>
          <a:lstStyle/>
          <a:p>
            <a:r>
              <a:rPr lang="en-GB" sz="3200" b="1" dirty="0">
                <a:solidFill>
                  <a:srgbClr val="008080"/>
                </a:solidFill>
                <a:latin typeface="Comic Sans MS" panose="030F0702030302020204" pitchFamily="66" charset="0"/>
              </a:rPr>
              <a:t>Dead or alive?</a:t>
            </a:r>
          </a:p>
        </p:txBody>
      </p:sp>
      <p:pic>
        <p:nvPicPr>
          <p:cNvPr id="4" name="Picture 3">
            <a:extLst>
              <a:ext uri="{FF2B5EF4-FFF2-40B4-BE49-F238E27FC236}">
                <a16:creationId xmlns:a16="http://schemas.microsoft.com/office/drawing/2014/main" id="{21E6FB98-B67B-49DD-A03E-6579211ABA6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41980"/>
          <a:stretch/>
        </p:blipFill>
        <p:spPr>
          <a:xfrm>
            <a:off x="881921" y="1904861"/>
            <a:ext cx="8929557" cy="3753128"/>
          </a:xfrm>
          <a:prstGeom prst="rect">
            <a:avLst/>
          </a:prstGeom>
        </p:spPr>
      </p:pic>
    </p:spTree>
    <p:extLst>
      <p:ext uri="{BB962C8B-B14F-4D97-AF65-F5344CB8AC3E}">
        <p14:creationId xmlns:p14="http://schemas.microsoft.com/office/powerpoint/2010/main" val="4273686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4132" y="685081"/>
            <a:ext cx="9479924" cy="584775"/>
          </a:xfrm>
          <a:prstGeom prst="rect">
            <a:avLst/>
          </a:prstGeom>
          <a:noFill/>
        </p:spPr>
        <p:txBody>
          <a:bodyPr wrap="square" rtlCol="0">
            <a:spAutoFit/>
          </a:bodyPr>
          <a:lstStyle/>
          <a:p>
            <a:r>
              <a:rPr lang="en-GB" sz="3200" b="1" dirty="0">
                <a:solidFill>
                  <a:srgbClr val="008080"/>
                </a:solidFill>
                <a:latin typeface="Comic Sans MS" panose="030F0702030302020204" pitchFamily="66" charset="0"/>
              </a:rPr>
              <a:t>Dead or alive?</a:t>
            </a:r>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bwMode="auto">
          <a:xfrm>
            <a:off x="1458268" y="1621185"/>
            <a:ext cx="7217254" cy="4176464"/>
          </a:xfrm>
          <a:prstGeom prst="rect">
            <a:avLst/>
          </a:prstGeom>
          <a:noFill/>
          <a:ln>
            <a:noFill/>
          </a:ln>
        </p:spPr>
      </p:pic>
    </p:spTree>
    <p:extLst>
      <p:ext uri="{BB962C8B-B14F-4D97-AF65-F5344CB8AC3E}">
        <p14:creationId xmlns:p14="http://schemas.microsoft.com/office/powerpoint/2010/main" val="1387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4132" y="613073"/>
            <a:ext cx="9479924" cy="584775"/>
          </a:xfrm>
          <a:prstGeom prst="rect">
            <a:avLst/>
          </a:prstGeom>
          <a:noFill/>
        </p:spPr>
        <p:txBody>
          <a:bodyPr wrap="square" rtlCol="0">
            <a:spAutoFit/>
          </a:bodyPr>
          <a:lstStyle/>
          <a:p>
            <a:r>
              <a:rPr lang="en-GB" sz="3200" b="1" dirty="0">
                <a:solidFill>
                  <a:srgbClr val="008080"/>
                </a:solidFill>
                <a:latin typeface="Comic Sans MS" panose="030F0702030302020204" pitchFamily="66" charset="0"/>
              </a:rPr>
              <a:t>Dead or alive?</a:t>
            </a:r>
          </a:p>
        </p:txBody>
      </p:sp>
      <p:pic>
        <p:nvPicPr>
          <p:cNvPr id="4" name="Picture 3">
            <a:extLst>
              <a:ext uri="{FF2B5EF4-FFF2-40B4-BE49-F238E27FC236}">
                <a16:creationId xmlns:a16="http://schemas.microsoft.com/office/drawing/2014/main" id="{94BA2679-9FBA-4EF7-A25A-C09361E1B3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0396" y="1076534"/>
            <a:ext cx="5472608" cy="5472608"/>
          </a:xfrm>
          <a:prstGeom prst="rect">
            <a:avLst/>
          </a:prstGeom>
        </p:spPr>
      </p:pic>
    </p:spTree>
    <p:extLst>
      <p:ext uri="{BB962C8B-B14F-4D97-AF65-F5344CB8AC3E}">
        <p14:creationId xmlns:p14="http://schemas.microsoft.com/office/powerpoint/2010/main" val="2796123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4132" y="613073"/>
            <a:ext cx="9479924" cy="584775"/>
          </a:xfrm>
          <a:prstGeom prst="rect">
            <a:avLst/>
          </a:prstGeom>
          <a:noFill/>
        </p:spPr>
        <p:txBody>
          <a:bodyPr wrap="square" rtlCol="0">
            <a:spAutoFit/>
          </a:bodyPr>
          <a:lstStyle/>
          <a:p>
            <a:r>
              <a:rPr lang="en-GB" sz="3200" b="1" dirty="0">
                <a:solidFill>
                  <a:srgbClr val="008080"/>
                </a:solidFill>
                <a:latin typeface="Comic Sans MS" panose="030F0702030302020204" pitchFamily="66" charset="0"/>
              </a:rPr>
              <a:t>Dead or alive?</a:t>
            </a:r>
          </a:p>
        </p:txBody>
      </p:sp>
      <p:pic>
        <p:nvPicPr>
          <p:cNvPr id="4" name="Picture 3">
            <a:extLst>
              <a:ext uri="{FF2B5EF4-FFF2-40B4-BE49-F238E27FC236}">
                <a16:creationId xmlns:a16="http://schemas.microsoft.com/office/drawing/2014/main" id="{BEC65437-9DCD-46F0-B690-97BAACF43410}"/>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flipH="1">
            <a:off x="10963324" y="1909217"/>
            <a:ext cx="4429000" cy="3318696"/>
          </a:xfrm>
          <a:prstGeom prst="rect">
            <a:avLst/>
          </a:prstGeom>
          <a:noFill/>
          <a:ln>
            <a:noFill/>
          </a:ln>
        </p:spPr>
      </p:pic>
    </p:spTree>
    <p:extLst>
      <p:ext uri="{BB962C8B-B14F-4D97-AF65-F5344CB8AC3E}">
        <p14:creationId xmlns:p14="http://schemas.microsoft.com/office/powerpoint/2010/main" val="373519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15558 -0.00713 L -0.15558 -0.00692 C -0.16063 -0.00567 -0.16538 -0.00252 -0.17042 -0.00252 C -0.20798 -0.00252 -0.20308 -0.00084 -0.22149 -0.00944 C -0.22253 -0.01259 -0.22313 -0.01616 -0.22476 -0.01889 C -0.2307 -0.02896 -0.24851 -0.0254 -0.25267 -0.02582 C -0.26321 -0.03085 -0.25133 -0.02561 -0.26751 -0.03043 C -0.27791 -0.03358 -0.27805 -0.034 -0.28563 -0.03736 C -0.28949 -0.03589 -0.29364 -0.03589 -0.29706 -0.03274 C -0.29854 -0.03148 -0.29795 -0.02813 -0.29869 -0.02582 C -0.30092 -0.01952 -0.30255 -0.01721 -0.307 -0.01427 C -0.30953 -0.01238 -0.3125 -0.01112 -0.31517 -0.00944 C -0.3174 -0.00818 -0.31947 -0.00608 -0.3217 -0.00483 C -0.32497 -0.00315 -0.33165 -0.00021 -0.33165 -2.37615E-6 C -0.33551 -0.00105 -0.33966 -0.00042 -0.34308 -0.00252 C -0.34501 -0.00378 -0.3456 -0.00692 -0.34649 -0.00944 C -0.34783 -0.01406 -0.34857 -0.01889 -0.34976 -0.02351 C -0.3502 -0.02582 -0.3502 -0.02875 -0.35139 -0.03043 L -0.35466 -0.03505 C -0.36624 -0.03442 -0.37767 -0.03421 -0.38925 -0.03274 C -0.39088 -0.03253 -0.39281 -0.0319 -0.39415 -0.03043 C -0.39726 -0.02729 -0.40068 -0.02372 -0.40231 -0.01889 C -0.40365 -0.01511 -0.40662 -0.00588 -0.40899 -0.00252 C -0.41033 -0.00063 -0.41226 0.00063 -0.41389 0.0021 C -0.42428 0.00126 -0.43482 0.00189 -0.44507 -0.00021 C -0.4467 -0.00063 -0.44744 -0.00315 -0.44833 -0.00483 C -0.45323 -0.01343 -0.44967 -0.01112 -0.45665 -0.01658 C -0.46095 -0.01994 -0.46511 -0.02372 -0.46971 -0.02582 L -0.47966 -0.03043 C -0.48456 -0.0298 -0.4896 -0.0298 -0.4945 -0.02813 C -0.49643 -0.0275 -0.49792 -0.0254 -0.4994 -0.02351 C -0.5046 -0.01616 -0.50415 -0.01343 -0.50757 -0.00483 C -0.50861 -0.00252 -0.50935 0.00042 -0.51083 0.0021 C -0.51232 0.00357 -0.5141 0.00399 -0.51588 0.00441 C -0.52123 0.0063 -0.53221 0.00903 -0.53221 0.00924 C -0.54112 0.0084 -0.54988 0.00861 -0.55864 0.00672 C -0.56725 0.00483 -0.56086 0.00126 -0.56517 -0.00483 C -0.56636 -0.0065 -0.56843 -0.0065 -0.57007 -0.00713 C -0.57957 -0.02057 -0.57467 -0.01721 -0.58328 -0.0212 C -0.59501 -0.03232 -0.59085 -0.03022 -0.61609 -0.02351 C -0.61891 -0.02267 -0.62054 -0.01889 -0.62277 -0.01658 C -0.62381 -0.01427 -0.62514 -0.01196 -0.62604 -0.00944 C -0.6296 0.00063 -0.62529 -0.00462 -0.63093 0.00672 C -0.63227 0.00945 -0.6342 0.01134 -0.63583 0.01386 C -0.64578 0.01218 -0.65632 0.01428 -0.66552 0.00903 C -0.66864 0.00735 -0.66686 -0.00084 -0.66879 -0.00483 C -0.66983 -0.00713 -0.67087 -0.00965 -0.67206 -0.01175 C -0.67414 -0.01553 -0.6774 -0.0191 -0.68037 -0.0212 C -0.68185 -0.02225 -0.68364 -0.02267 -0.68527 -0.02351 C -0.6875 -0.02267 -0.68957 -0.02141 -0.6918 -0.0212 C -0.69447 -0.02078 -0.71481 -0.02246 -0.72313 -0.01658 C -0.72476 -0.01532 -0.72639 -0.01343 -0.72802 -0.01175 C -0.72951 -0.0086 -0.73203 -0.00252 -0.73456 -0.00021 C -0.73604 0.00105 -0.73782 0.00126 -0.73946 0.0021 C -0.74658 0.00126 -0.754 0.00252 -0.76083 -0.00021 C -0.76262 -0.00084 -0.76158 -0.00525 -0.76247 -0.00713 C -0.76276 -0.00776 -0.76365 -0.00713 -0.7641 -0.00713 L -0.76083 -0.00944 " pathEditMode="relative" rAng="0" ptsTypes="AAAAAAAAAAAAAAAAAAAAAAAAAAAAAAAAAAAAAAAAAAAAAAAAAAAAAAAAAA">
                                      <p:cBhvr>
                                        <p:cTn id="6" dur="2000" fill="hold"/>
                                        <p:tgtEl>
                                          <p:spTgt spid="4"/>
                                        </p:tgtEl>
                                        <p:attrNameLst>
                                          <p:attrName>ppt_x</p:attrName>
                                          <p:attrName>ppt_y</p:attrName>
                                        </p:attrNameLst>
                                      </p:cBhvr>
                                      <p:rCtr x="-30433" y="-4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A8A0584-EF82-437B-82B0-E999982183DC}"/>
              </a:ext>
            </a:extLst>
          </p:cNvPr>
          <p:cNvSpPr txBox="1"/>
          <p:nvPr/>
        </p:nvSpPr>
        <p:spPr>
          <a:xfrm>
            <a:off x="-1060635" y="6733753"/>
            <a:ext cx="4391111" cy="707886"/>
          </a:xfrm>
          <a:prstGeom prst="rect">
            <a:avLst/>
          </a:prstGeom>
          <a:noFill/>
        </p:spPr>
        <p:txBody>
          <a:bodyPr wrap="square" rtlCol="0">
            <a:spAutoFit/>
          </a:bodyPr>
          <a:lstStyle/>
          <a:p>
            <a:pPr algn="ctr"/>
            <a:r>
              <a:rPr lang="en-GB" sz="4000" b="1" dirty="0">
                <a:solidFill>
                  <a:srgbClr val="008080"/>
                </a:solidFill>
                <a:latin typeface="Comic Sans MS" panose="030F0702030302020204" pitchFamily="66" charset="0"/>
                <a:cs typeface="Arial" panose="020B0604020202020204" pitchFamily="34" charset="0"/>
              </a:rPr>
              <a:t>Activity</a:t>
            </a:r>
          </a:p>
        </p:txBody>
      </p:sp>
      <p:sp>
        <p:nvSpPr>
          <p:cNvPr id="5" name="TextBox 4">
            <a:extLst>
              <a:ext uri="{FF2B5EF4-FFF2-40B4-BE49-F238E27FC236}">
                <a16:creationId xmlns:a16="http://schemas.microsoft.com/office/drawing/2014/main" id="{43754AC3-B2CC-47D7-B510-BAF4255FF06E}"/>
              </a:ext>
            </a:extLst>
          </p:cNvPr>
          <p:cNvSpPr txBox="1"/>
          <p:nvPr/>
        </p:nvSpPr>
        <p:spPr>
          <a:xfrm>
            <a:off x="540272" y="613073"/>
            <a:ext cx="10153128" cy="2308324"/>
          </a:xfrm>
          <a:prstGeom prst="rect">
            <a:avLst/>
          </a:prstGeom>
          <a:noFill/>
        </p:spPr>
        <p:txBody>
          <a:bodyPr wrap="square" rtlCol="0">
            <a:spAutoFit/>
          </a:bodyPr>
          <a:lstStyle/>
          <a:p>
            <a:r>
              <a:rPr lang="en-GB" sz="2400" b="1" dirty="0">
                <a:solidFill>
                  <a:srgbClr val="008080"/>
                </a:solidFill>
                <a:latin typeface="Comic Sans MS" panose="030F0702030302020204" pitchFamily="66" charset="0"/>
              </a:rPr>
              <a:t>Create a list of objects you find around your school or classroom. </a:t>
            </a:r>
          </a:p>
          <a:p>
            <a:endParaRPr lang="en-GB" sz="2400" b="1" dirty="0">
              <a:solidFill>
                <a:srgbClr val="008080"/>
              </a:solidFill>
              <a:latin typeface="Comic Sans MS" panose="030F0702030302020204" pitchFamily="66" charset="0"/>
            </a:endParaRPr>
          </a:p>
          <a:p>
            <a:r>
              <a:rPr lang="en-GB" sz="2400" b="1" dirty="0">
                <a:solidFill>
                  <a:srgbClr val="008080"/>
                </a:solidFill>
                <a:latin typeface="Comic Sans MS" panose="030F0702030302020204" pitchFamily="66" charset="0"/>
              </a:rPr>
              <a:t>Split your page into three columns: Dead, Alive and Dead but used to be alive.</a:t>
            </a:r>
          </a:p>
          <a:p>
            <a:endParaRPr lang="en-GB" sz="2400" b="1" dirty="0">
              <a:solidFill>
                <a:srgbClr val="008080"/>
              </a:solidFill>
              <a:latin typeface="Comic Sans MS" panose="030F0702030302020204" pitchFamily="66" charset="0"/>
            </a:endParaRPr>
          </a:p>
          <a:p>
            <a:r>
              <a:rPr lang="en-GB" sz="2400" b="1" dirty="0">
                <a:solidFill>
                  <a:srgbClr val="008080"/>
                </a:solidFill>
                <a:latin typeface="Comic Sans MS" panose="030F0702030302020204" pitchFamily="66" charset="0"/>
              </a:rPr>
              <a:t>Move the objects from your list into the correct column.</a:t>
            </a:r>
          </a:p>
        </p:txBody>
      </p:sp>
      <p:sp>
        <p:nvSpPr>
          <p:cNvPr id="6" name="Rectangle 5">
            <a:extLst>
              <a:ext uri="{FF2B5EF4-FFF2-40B4-BE49-F238E27FC236}">
                <a16:creationId xmlns:a16="http://schemas.microsoft.com/office/drawing/2014/main" id="{894BADBA-2AC2-4838-AD94-0EEC27587DB2}"/>
              </a:ext>
            </a:extLst>
          </p:cNvPr>
          <p:cNvSpPr/>
          <p:nvPr/>
        </p:nvSpPr>
        <p:spPr>
          <a:xfrm>
            <a:off x="2178348" y="3137421"/>
            <a:ext cx="6336704" cy="338030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a:extLst>
              <a:ext uri="{FF2B5EF4-FFF2-40B4-BE49-F238E27FC236}">
                <a16:creationId xmlns:a16="http://schemas.microsoft.com/office/drawing/2014/main" id="{50DB3BA3-3C3C-4F6F-A484-9D25AE3A32FE}"/>
              </a:ext>
            </a:extLst>
          </p:cNvPr>
          <p:cNvCxnSpPr>
            <a:cxnSpLocks/>
          </p:cNvCxnSpPr>
          <p:nvPr/>
        </p:nvCxnSpPr>
        <p:spPr>
          <a:xfrm>
            <a:off x="2970436" y="3137421"/>
            <a:ext cx="0" cy="3380308"/>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2" name="Straight Connector 11">
            <a:extLst>
              <a:ext uri="{FF2B5EF4-FFF2-40B4-BE49-F238E27FC236}">
                <a16:creationId xmlns:a16="http://schemas.microsoft.com/office/drawing/2014/main" id="{07519B67-6F65-4431-B8EE-69DFB9EAD529}"/>
              </a:ext>
            </a:extLst>
          </p:cNvPr>
          <p:cNvCxnSpPr/>
          <p:nvPr/>
        </p:nvCxnSpPr>
        <p:spPr>
          <a:xfrm>
            <a:off x="2178348" y="3853433"/>
            <a:ext cx="6336704"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661F38B-A1DB-4C1F-93DF-9238B7CA8EF9}"/>
              </a:ext>
            </a:extLst>
          </p:cNvPr>
          <p:cNvCxnSpPr/>
          <p:nvPr/>
        </p:nvCxnSpPr>
        <p:spPr>
          <a:xfrm>
            <a:off x="2178348" y="4213473"/>
            <a:ext cx="6336704"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2E2D2C4-A720-4B11-BD84-BD089843C9D8}"/>
              </a:ext>
            </a:extLst>
          </p:cNvPr>
          <p:cNvCxnSpPr/>
          <p:nvPr/>
        </p:nvCxnSpPr>
        <p:spPr>
          <a:xfrm>
            <a:off x="2178348" y="4573513"/>
            <a:ext cx="6336704"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CFE241A-5D98-484D-95FF-396E416CCFD7}"/>
              </a:ext>
            </a:extLst>
          </p:cNvPr>
          <p:cNvCxnSpPr/>
          <p:nvPr/>
        </p:nvCxnSpPr>
        <p:spPr>
          <a:xfrm>
            <a:off x="2178348" y="4933553"/>
            <a:ext cx="6336704"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BE7BAFE-F095-42DF-A818-EAD7AE4448E0}"/>
              </a:ext>
            </a:extLst>
          </p:cNvPr>
          <p:cNvCxnSpPr/>
          <p:nvPr/>
        </p:nvCxnSpPr>
        <p:spPr>
          <a:xfrm>
            <a:off x="2178348" y="5365601"/>
            <a:ext cx="6336704"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AAE788-840A-408B-8879-C20E2E526081}"/>
              </a:ext>
            </a:extLst>
          </p:cNvPr>
          <p:cNvCxnSpPr/>
          <p:nvPr/>
        </p:nvCxnSpPr>
        <p:spPr>
          <a:xfrm>
            <a:off x="2178348" y="5797649"/>
            <a:ext cx="6336704"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4FA40B9-7EF0-4866-AA20-4BF90B0607A2}"/>
              </a:ext>
            </a:extLst>
          </p:cNvPr>
          <p:cNvCxnSpPr/>
          <p:nvPr/>
        </p:nvCxnSpPr>
        <p:spPr>
          <a:xfrm>
            <a:off x="2178348" y="6229697"/>
            <a:ext cx="6336704"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C343750-5A8B-4446-8A72-350F7F93DA54}"/>
              </a:ext>
            </a:extLst>
          </p:cNvPr>
          <p:cNvCxnSpPr/>
          <p:nvPr/>
        </p:nvCxnSpPr>
        <p:spPr>
          <a:xfrm>
            <a:off x="4482604" y="3493393"/>
            <a:ext cx="0" cy="3024336"/>
          </a:xfrm>
          <a:prstGeom prst="line">
            <a:avLst/>
          </a:prstGeom>
          <a:ln w="38100"/>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923FAA37-1AD4-49E9-920A-FA8F1286BEB2}"/>
              </a:ext>
            </a:extLst>
          </p:cNvPr>
          <p:cNvCxnSpPr/>
          <p:nvPr/>
        </p:nvCxnSpPr>
        <p:spPr>
          <a:xfrm>
            <a:off x="6331950" y="3493393"/>
            <a:ext cx="0" cy="3024336"/>
          </a:xfrm>
          <a:prstGeom prst="line">
            <a:avLst/>
          </a:prstGeom>
          <a:ln w="38100"/>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0561F92A-70F5-4B3F-8D73-A7BEF72ABF22}"/>
              </a:ext>
            </a:extLst>
          </p:cNvPr>
          <p:cNvCxnSpPr>
            <a:cxnSpLocks/>
          </p:cNvCxnSpPr>
          <p:nvPr/>
        </p:nvCxnSpPr>
        <p:spPr>
          <a:xfrm>
            <a:off x="2970436" y="3853433"/>
            <a:ext cx="5229059" cy="0"/>
          </a:xfrm>
          <a:prstGeom prst="line">
            <a:avLst/>
          </a:prstGeom>
          <a:ln w="38100"/>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063D3FA8-F58B-41DD-AA89-63FD4018BE30}"/>
              </a:ext>
            </a:extLst>
          </p:cNvPr>
          <p:cNvSpPr txBox="1"/>
          <p:nvPr/>
        </p:nvSpPr>
        <p:spPr>
          <a:xfrm flipH="1">
            <a:off x="3274937" y="3402222"/>
            <a:ext cx="962389" cy="523220"/>
          </a:xfrm>
          <a:prstGeom prst="rect">
            <a:avLst/>
          </a:prstGeom>
          <a:noFill/>
        </p:spPr>
        <p:txBody>
          <a:bodyPr wrap="square" rtlCol="0">
            <a:spAutoFit/>
          </a:bodyPr>
          <a:lstStyle/>
          <a:p>
            <a:r>
              <a:rPr lang="en-GB" sz="2800" b="1" dirty="0">
                <a:solidFill>
                  <a:schemeClr val="tx2">
                    <a:lumMod val="60000"/>
                    <a:lumOff val="40000"/>
                  </a:schemeClr>
                </a:solidFill>
                <a:latin typeface="Ink Free" panose="03080402000500000000" pitchFamily="66" charset="0"/>
              </a:rPr>
              <a:t>Dead</a:t>
            </a:r>
          </a:p>
        </p:txBody>
      </p:sp>
      <p:sp>
        <p:nvSpPr>
          <p:cNvPr id="25" name="TextBox 24">
            <a:extLst>
              <a:ext uri="{FF2B5EF4-FFF2-40B4-BE49-F238E27FC236}">
                <a16:creationId xmlns:a16="http://schemas.microsoft.com/office/drawing/2014/main" id="{29FAECA9-415E-41FF-B44E-355044DB0D04}"/>
              </a:ext>
            </a:extLst>
          </p:cNvPr>
          <p:cNvSpPr txBox="1"/>
          <p:nvPr/>
        </p:nvSpPr>
        <p:spPr>
          <a:xfrm flipH="1">
            <a:off x="4889736" y="3402222"/>
            <a:ext cx="962389" cy="523220"/>
          </a:xfrm>
          <a:prstGeom prst="rect">
            <a:avLst/>
          </a:prstGeom>
          <a:noFill/>
        </p:spPr>
        <p:txBody>
          <a:bodyPr wrap="square" rtlCol="0">
            <a:spAutoFit/>
          </a:bodyPr>
          <a:lstStyle/>
          <a:p>
            <a:r>
              <a:rPr lang="en-GB" sz="2800" b="1" dirty="0">
                <a:solidFill>
                  <a:schemeClr val="tx2">
                    <a:lumMod val="60000"/>
                    <a:lumOff val="40000"/>
                  </a:schemeClr>
                </a:solidFill>
                <a:latin typeface="Ink Free" panose="03080402000500000000" pitchFamily="66" charset="0"/>
              </a:rPr>
              <a:t>Alive</a:t>
            </a:r>
          </a:p>
        </p:txBody>
      </p:sp>
      <p:sp>
        <p:nvSpPr>
          <p:cNvPr id="26" name="TextBox 25">
            <a:extLst>
              <a:ext uri="{FF2B5EF4-FFF2-40B4-BE49-F238E27FC236}">
                <a16:creationId xmlns:a16="http://schemas.microsoft.com/office/drawing/2014/main" id="{893D5FFE-7D51-441C-B647-0DACB933952A}"/>
              </a:ext>
            </a:extLst>
          </p:cNvPr>
          <p:cNvSpPr txBox="1"/>
          <p:nvPr/>
        </p:nvSpPr>
        <p:spPr>
          <a:xfrm flipH="1">
            <a:off x="6409929" y="3217556"/>
            <a:ext cx="1740320" cy="707886"/>
          </a:xfrm>
          <a:prstGeom prst="rect">
            <a:avLst/>
          </a:prstGeom>
          <a:noFill/>
        </p:spPr>
        <p:txBody>
          <a:bodyPr wrap="square" rtlCol="0">
            <a:spAutoFit/>
          </a:bodyPr>
          <a:lstStyle/>
          <a:p>
            <a:pPr algn="ctr"/>
            <a:r>
              <a:rPr lang="en-GB" sz="2000" b="1" dirty="0">
                <a:solidFill>
                  <a:schemeClr val="tx2">
                    <a:lumMod val="60000"/>
                    <a:lumOff val="40000"/>
                  </a:schemeClr>
                </a:solidFill>
                <a:latin typeface="Ink Free" panose="03080402000500000000" pitchFamily="66" charset="0"/>
              </a:rPr>
              <a:t>Dead but used to be alive</a:t>
            </a:r>
          </a:p>
        </p:txBody>
      </p:sp>
      <p:sp>
        <p:nvSpPr>
          <p:cNvPr id="29" name="TextBox 28">
            <a:extLst>
              <a:ext uri="{FF2B5EF4-FFF2-40B4-BE49-F238E27FC236}">
                <a16:creationId xmlns:a16="http://schemas.microsoft.com/office/drawing/2014/main" id="{60AF7F4C-40DE-4FF3-828E-17E946C4EBF3}"/>
              </a:ext>
            </a:extLst>
          </p:cNvPr>
          <p:cNvSpPr txBox="1"/>
          <p:nvPr/>
        </p:nvSpPr>
        <p:spPr>
          <a:xfrm flipH="1">
            <a:off x="3295591" y="4189432"/>
            <a:ext cx="1194707" cy="523220"/>
          </a:xfrm>
          <a:prstGeom prst="rect">
            <a:avLst/>
          </a:prstGeom>
          <a:noFill/>
        </p:spPr>
        <p:txBody>
          <a:bodyPr wrap="square" rtlCol="0">
            <a:spAutoFit/>
          </a:bodyPr>
          <a:lstStyle/>
          <a:p>
            <a:r>
              <a:rPr lang="en-GB" sz="2800" b="1" dirty="0">
                <a:solidFill>
                  <a:schemeClr val="tx2">
                    <a:lumMod val="60000"/>
                    <a:lumOff val="40000"/>
                  </a:schemeClr>
                </a:solidFill>
                <a:latin typeface="Ink Free" panose="03080402000500000000" pitchFamily="66" charset="0"/>
              </a:rPr>
              <a:t>Ruler</a:t>
            </a:r>
          </a:p>
        </p:txBody>
      </p:sp>
      <p:sp>
        <p:nvSpPr>
          <p:cNvPr id="30" name="TextBox 29">
            <a:extLst>
              <a:ext uri="{FF2B5EF4-FFF2-40B4-BE49-F238E27FC236}">
                <a16:creationId xmlns:a16="http://schemas.microsoft.com/office/drawing/2014/main" id="{C6C0125E-3ED7-4335-B88C-49CAAA8635F1}"/>
              </a:ext>
            </a:extLst>
          </p:cNvPr>
          <p:cNvSpPr txBox="1"/>
          <p:nvPr/>
        </p:nvSpPr>
        <p:spPr>
          <a:xfrm flipH="1">
            <a:off x="4970121" y="4189432"/>
            <a:ext cx="1121915" cy="523220"/>
          </a:xfrm>
          <a:prstGeom prst="rect">
            <a:avLst/>
          </a:prstGeom>
          <a:noFill/>
        </p:spPr>
        <p:txBody>
          <a:bodyPr wrap="square" rtlCol="0">
            <a:spAutoFit/>
          </a:bodyPr>
          <a:lstStyle/>
          <a:p>
            <a:r>
              <a:rPr lang="en-GB" sz="2800" b="1" dirty="0">
                <a:solidFill>
                  <a:schemeClr val="tx2">
                    <a:lumMod val="60000"/>
                    <a:lumOff val="40000"/>
                  </a:schemeClr>
                </a:solidFill>
                <a:latin typeface="Ink Free" panose="03080402000500000000" pitchFamily="66" charset="0"/>
              </a:rPr>
              <a:t>Me!</a:t>
            </a:r>
          </a:p>
        </p:txBody>
      </p:sp>
      <p:sp>
        <p:nvSpPr>
          <p:cNvPr id="31" name="TextBox 30">
            <a:extLst>
              <a:ext uri="{FF2B5EF4-FFF2-40B4-BE49-F238E27FC236}">
                <a16:creationId xmlns:a16="http://schemas.microsoft.com/office/drawing/2014/main" id="{6132DAD3-A695-4093-8E0D-2292C674D63C}"/>
              </a:ext>
            </a:extLst>
          </p:cNvPr>
          <p:cNvSpPr txBox="1"/>
          <p:nvPr/>
        </p:nvSpPr>
        <p:spPr>
          <a:xfrm flipH="1">
            <a:off x="6836026" y="4174534"/>
            <a:ext cx="1121915" cy="523220"/>
          </a:xfrm>
          <a:prstGeom prst="rect">
            <a:avLst/>
          </a:prstGeom>
          <a:noFill/>
        </p:spPr>
        <p:txBody>
          <a:bodyPr wrap="square" rtlCol="0">
            <a:spAutoFit/>
          </a:bodyPr>
          <a:lstStyle/>
          <a:p>
            <a:r>
              <a:rPr lang="en-GB" sz="2800" b="1" dirty="0">
                <a:solidFill>
                  <a:schemeClr val="tx2">
                    <a:lumMod val="60000"/>
                    <a:lumOff val="40000"/>
                  </a:schemeClr>
                </a:solidFill>
                <a:latin typeface="Ink Free" panose="03080402000500000000" pitchFamily="66" charset="0"/>
              </a:rPr>
              <a:t>Pencil</a:t>
            </a:r>
          </a:p>
        </p:txBody>
      </p:sp>
      <p:sp>
        <p:nvSpPr>
          <p:cNvPr id="32" name="TextBox 31">
            <a:extLst>
              <a:ext uri="{FF2B5EF4-FFF2-40B4-BE49-F238E27FC236}">
                <a16:creationId xmlns:a16="http://schemas.microsoft.com/office/drawing/2014/main" id="{62322C7B-2ED0-421C-81D9-96EF2A9816B5}"/>
              </a:ext>
            </a:extLst>
          </p:cNvPr>
          <p:cNvSpPr txBox="1"/>
          <p:nvPr/>
        </p:nvSpPr>
        <p:spPr>
          <a:xfrm flipH="1">
            <a:off x="2218414" y="4158306"/>
            <a:ext cx="1194707" cy="523220"/>
          </a:xfrm>
          <a:prstGeom prst="rect">
            <a:avLst/>
          </a:prstGeom>
          <a:noFill/>
        </p:spPr>
        <p:txBody>
          <a:bodyPr wrap="square" rtlCol="0">
            <a:spAutoFit/>
          </a:bodyPr>
          <a:lstStyle/>
          <a:p>
            <a:r>
              <a:rPr lang="en-GB" sz="2800" b="1" dirty="0" err="1">
                <a:solidFill>
                  <a:srgbClr val="FF0000"/>
                </a:solidFill>
                <a:latin typeface="Ink Free" panose="03080402000500000000" pitchFamily="66" charset="0"/>
              </a:rPr>
              <a:t>E.g</a:t>
            </a:r>
            <a:r>
              <a:rPr lang="en-GB" sz="2800" b="1" dirty="0">
                <a:solidFill>
                  <a:srgbClr val="FF0000"/>
                </a:solidFill>
                <a:latin typeface="Ink Free" panose="03080402000500000000" pitchFamily="66" charset="0"/>
              </a:rPr>
              <a:t>:</a:t>
            </a:r>
          </a:p>
        </p:txBody>
      </p:sp>
    </p:spTree>
    <p:extLst>
      <p:ext uri="{BB962C8B-B14F-4D97-AF65-F5344CB8AC3E}">
        <p14:creationId xmlns:p14="http://schemas.microsoft.com/office/powerpoint/2010/main" val="1674866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A8A0584-EF82-437B-82B0-E999982183DC}"/>
              </a:ext>
            </a:extLst>
          </p:cNvPr>
          <p:cNvSpPr txBox="1"/>
          <p:nvPr/>
        </p:nvSpPr>
        <p:spPr>
          <a:xfrm>
            <a:off x="-701972" y="6733753"/>
            <a:ext cx="4032448" cy="707886"/>
          </a:xfrm>
          <a:prstGeom prst="rect">
            <a:avLst/>
          </a:prstGeom>
          <a:noFill/>
        </p:spPr>
        <p:txBody>
          <a:bodyPr wrap="square" rtlCol="0">
            <a:spAutoFit/>
          </a:bodyPr>
          <a:lstStyle/>
          <a:p>
            <a:pPr algn="ctr"/>
            <a:r>
              <a:rPr lang="en-GB" sz="4000" b="1" dirty="0">
                <a:solidFill>
                  <a:srgbClr val="008080"/>
                </a:solidFill>
                <a:latin typeface="Comic Sans MS" panose="030F0702030302020204" pitchFamily="66" charset="0"/>
                <a:cs typeface="Arial" panose="020B0604020202020204" pitchFamily="34" charset="0"/>
              </a:rPr>
              <a:t>Extension</a:t>
            </a:r>
          </a:p>
        </p:txBody>
      </p:sp>
      <p:sp>
        <p:nvSpPr>
          <p:cNvPr id="5" name="TextBox 4">
            <a:extLst>
              <a:ext uri="{FF2B5EF4-FFF2-40B4-BE49-F238E27FC236}">
                <a16:creationId xmlns:a16="http://schemas.microsoft.com/office/drawing/2014/main" id="{43754AC3-B2CC-47D7-B510-BAF4255FF06E}"/>
              </a:ext>
            </a:extLst>
          </p:cNvPr>
          <p:cNvSpPr txBox="1"/>
          <p:nvPr/>
        </p:nvSpPr>
        <p:spPr>
          <a:xfrm>
            <a:off x="540272" y="613073"/>
            <a:ext cx="10153128" cy="830997"/>
          </a:xfrm>
          <a:prstGeom prst="rect">
            <a:avLst/>
          </a:prstGeom>
          <a:noFill/>
        </p:spPr>
        <p:txBody>
          <a:bodyPr wrap="square" rtlCol="0">
            <a:spAutoFit/>
          </a:bodyPr>
          <a:lstStyle/>
          <a:p>
            <a:r>
              <a:rPr lang="en-GB" sz="2400" b="1" dirty="0">
                <a:solidFill>
                  <a:srgbClr val="008080"/>
                </a:solidFill>
                <a:latin typeface="Comic Sans MS" panose="030F0702030302020204" pitchFamily="66" charset="0"/>
              </a:rPr>
              <a:t>If you’re feeling clever, why not draw your table as a </a:t>
            </a:r>
            <a:r>
              <a:rPr lang="en-GB" sz="2400" b="1" dirty="0" err="1">
                <a:solidFill>
                  <a:srgbClr val="008080"/>
                </a:solidFill>
                <a:latin typeface="Comic Sans MS" panose="030F0702030302020204" pitchFamily="66" charset="0"/>
              </a:rPr>
              <a:t>venn</a:t>
            </a:r>
            <a:r>
              <a:rPr lang="en-GB" sz="2400" b="1" dirty="0">
                <a:solidFill>
                  <a:srgbClr val="008080"/>
                </a:solidFill>
                <a:latin typeface="Comic Sans MS" panose="030F0702030302020204" pitchFamily="66" charset="0"/>
              </a:rPr>
              <a:t> diagram?</a:t>
            </a:r>
          </a:p>
        </p:txBody>
      </p:sp>
      <p:sp>
        <p:nvSpPr>
          <p:cNvPr id="24" name="TextBox 23">
            <a:extLst>
              <a:ext uri="{FF2B5EF4-FFF2-40B4-BE49-F238E27FC236}">
                <a16:creationId xmlns:a16="http://schemas.microsoft.com/office/drawing/2014/main" id="{063D3FA8-F58B-41DD-AA89-63FD4018BE30}"/>
              </a:ext>
            </a:extLst>
          </p:cNvPr>
          <p:cNvSpPr txBox="1"/>
          <p:nvPr/>
        </p:nvSpPr>
        <p:spPr>
          <a:xfrm flipH="1">
            <a:off x="603775" y="1765201"/>
            <a:ext cx="962389" cy="523220"/>
          </a:xfrm>
          <a:prstGeom prst="rect">
            <a:avLst/>
          </a:prstGeom>
          <a:noFill/>
        </p:spPr>
        <p:txBody>
          <a:bodyPr wrap="square" rtlCol="0">
            <a:spAutoFit/>
          </a:bodyPr>
          <a:lstStyle/>
          <a:p>
            <a:r>
              <a:rPr lang="en-GB" sz="2800" b="1" dirty="0">
                <a:latin typeface="Ink Free" panose="03080402000500000000" pitchFamily="66" charset="0"/>
              </a:rPr>
              <a:t>Dead</a:t>
            </a:r>
          </a:p>
        </p:txBody>
      </p:sp>
      <p:sp>
        <p:nvSpPr>
          <p:cNvPr id="25" name="TextBox 24">
            <a:extLst>
              <a:ext uri="{FF2B5EF4-FFF2-40B4-BE49-F238E27FC236}">
                <a16:creationId xmlns:a16="http://schemas.microsoft.com/office/drawing/2014/main" id="{29FAECA9-415E-41FF-B44E-355044DB0D04}"/>
              </a:ext>
            </a:extLst>
          </p:cNvPr>
          <p:cNvSpPr txBox="1"/>
          <p:nvPr/>
        </p:nvSpPr>
        <p:spPr>
          <a:xfrm flipH="1">
            <a:off x="8975493" y="1539596"/>
            <a:ext cx="962389" cy="523220"/>
          </a:xfrm>
          <a:prstGeom prst="rect">
            <a:avLst/>
          </a:prstGeom>
          <a:noFill/>
        </p:spPr>
        <p:txBody>
          <a:bodyPr wrap="square" rtlCol="0">
            <a:spAutoFit/>
          </a:bodyPr>
          <a:lstStyle/>
          <a:p>
            <a:r>
              <a:rPr lang="en-GB" sz="2800" b="1" dirty="0">
                <a:latin typeface="Ink Free" panose="03080402000500000000" pitchFamily="66" charset="0"/>
              </a:rPr>
              <a:t>Alive</a:t>
            </a:r>
          </a:p>
        </p:txBody>
      </p:sp>
      <p:sp>
        <p:nvSpPr>
          <p:cNvPr id="26" name="TextBox 25">
            <a:extLst>
              <a:ext uri="{FF2B5EF4-FFF2-40B4-BE49-F238E27FC236}">
                <a16:creationId xmlns:a16="http://schemas.microsoft.com/office/drawing/2014/main" id="{893D5FFE-7D51-441C-B647-0DACB933952A}"/>
              </a:ext>
            </a:extLst>
          </p:cNvPr>
          <p:cNvSpPr txBox="1"/>
          <p:nvPr/>
        </p:nvSpPr>
        <p:spPr>
          <a:xfrm flipH="1">
            <a:off x="3441063" y="6175981"/>
            <a:ext cx="4180029" cy="461665"/>
          </a:xfrm>
          <a:prstGeom prst="rect">
            <a:avLst/>
          </a:prstGeom>
          <a:noFill/>
        </p:spPr>
        <p:txBody>
          <a:bodyPr wrap="square" rtlCol="0">
            <a:spAutoFit/>
          </a:bodyPr>
          <a:lstStyle/>
          <a:p>
            <a:pPr algn="ctr"/>
            <a:r>
              <a:rPr lang="en-GB" sz="2400" b="1" dirty="0">
                <a:latin typeface="Ink Free" panose="03080402000500000000" pitchFamily="66" charset="0"/>
              </a:rPr>
              <a:t>Dead but used to be alive</a:t>
            </a:r>
          </a:p>
        </p:txBody>
      </p:sp>
      <p:sp>
        <p:nvSpPr>
          <p:cNvPr id="29" name="TextBox 28">
            <a:extLst>
              <a:ext uri="{FF2B5EF4-FFF2-40B4-BE49-F238E27FC236}">
                <a16:creationId xmlns:a16="http://schemas.microsoft.com/office/drawing/2014/main" id="{60AF7F4C-40DE-4FF3-828E-17E946C4EBF3}"/>
              </a:ext>
            </a:extLst>
          </p:cNvPr>
          <p:cNvSpPr txBox="1"/>
          <p:nvPr/>
        </p:nvSpPr>
        <p:spPr>
          <a:xfrm flipH="1">
            <a:off x="2528032" y="3330693"/>
            <a:ext cx="1194707" cy="523220"/>
          </a:xfrm>
          <a:prstGeom prst="rect">
            <a:avLst/>
          </a:prstGeom>
          <a:noFill/>
        </p:spPr>
        <p:txBody>
          <a:bodyPr wrap="square" rtlCol="0">
            <a:spAutoFit/>
          </a:bodyPr>
          <a:lstStyle/>
          <a:p>
            <a:r>
              <a:rPr lang="en-GB" sz="2800" b="1" dirty="0">
                <a:solidFill>
                  <a:schemeClr val="tx2">
                    <a:lumMod val="60000"/>
                    <a:lumOff val="40000"/>
                  </a:schemeClr>
                </a:solidFill>
                <a:latin typeface="Ink Free" panose="03080402000500000000" pitchFamily="66" charset="0"/>
              </a:rPr>
              <a:t>Ruler</a:t>
            </a:r>
          </a:p>
        </p:txBody>
      </p:sp>
      <p:sp>
        <p:nvSpPr>
          <p:cNvPr id="30" name="TextBox 29">
            <a:extLst>
              <a:ext uri="{FF2B5EF4-FFF2-40B4-BE49-F238E27FC236}">
                <a16:creationId xmlns:a16="http://schemas.microsoft.com/office/drawing/2014/main" id="{C6C0125E-3ED7-4335-B88C-49CAAA8635F1}"/>
              </a:ext>
            </a:extLst>
          </p:cNvPr>
          <p:cNvSpPr txBox="1"/>
          <p:nvPr/>
        </p:nvSpPr>
        <p:spPr>
          <a:xfrm flipH="1">
            <a:off x="7723369" y="3342934"/>
            <a:ext cx="1311864" cy="523220"/>
          </a:xfrm>
          <a:prstGeom prst="rect">
            <a:avLst/>
          </a:prstGeom>
          <a:noFill/>
        </p:spPr>
        <p:txBody>
          <a:bodyPr wrap="square" rtlCol="0">
            <a:spAutoFit/>
          </a:bodyPr>
          <a:lstStyle/>
          <a:p>
            <a:r>
              <a:rPr lang="en-GB" sz="2800" b="1" dirty="0">
                <a:solidFill>
                  <a:schemeClr val="tx2">
                    <a:lumMod val="60000"/>
                    <a:lumOff val="40000"/>
                  </a:schemeClr>
                </a:solidFill>
                <a:latin typeface="Ink Free" panose="03080402000500000000" pitchFamily="66" charset="0"/>
              </a:rPr>
              <a:t>Me!</a:t>
            </a:r>
          </a:p>
        </p:txBody>
      </p:sp>
      <p:sp>
        <p:nvSpPr>
          <p:cNvPr id="31" name="TextBox 30">
            <a:extLst>
              <a:ext uri="{FF2B5EF4-FFF2-40B4-BE49-F238E27FC236}">
                <a16:creationId xmlns:a16="http://schemas.microsoft.com/office/drawing/2014/main" id="{6132DAD3-A695-4093-8E0D-2292C674D63C}"/>
              </a:ext>
            </a:extLst>
          </p:cNvPr>
          <p:cNvSpPr txBox="1"/>
          <p:nvPr/>
        </p:nvSpPr>
        <p:spPr>
          <a:xfrm flipH="1">
            <a:off x="5055878" y="3565691"/>
            <a:ext cx="1121915" cy="523220"/>
          </a:xfrm>
          <a:prstGeom prst="rect">
            <a:avLst/>
          </a:prstGeom>
          <a:noFill/>
        </p:spPr>
        <p:txBody>
          <a:bodyPr wrap="square" rtlCol="0">
            <a:spAutoFit/>
          </a:bodyPr>
          <a:lstStyle/>
          <a:p>
            <a:r>
              <a:rPr lang="en-GB" sz="2800" b="1" dirty="0">
                <a:solidFill>
                  <a:schemeClr val="tx2">
                    <a:lumMod val="60000"/>
                    <a:lumOff val="40000"/>
                  </a:schemeClr>
                </a:solidFill>
                <a:latin typeface="Ink Free" panose="03080402000500000000" pitchFamily="66" charset="0"/>
              </a:rPr>
              <a:t>Pencil</a:t>
            </a:r>
          </a:p>
        </p:txBody>
      </p:sp>
      <p:sp>
        <p:nvSpPr>
          <p:cNvPr id="2" name="Oval 1">
            <a:extLst>
              <a:ext uri="{FF2B5EF4-FFF2-40B4-BE49-F238E27FC236}">
                <a16:creationId xmlns:a16="http://schemas.microsoft.com/office/drawing/2014/main" id="{2F624F92-0976-4501-9D56-C2054C5339C9}"/>
              </a:ext>
            </a:extLst>
          </p:cNvPr>
          <p:cNvSpPr/>
          <p:nvPr/>
        </p:nvSpPr>
        <p:spPr>
          <a:xfrm>
            <a:off x="1368210" y="1765201"/>
            <a:ext cx="5184576" cy="42484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98F129EA-4327-43A3-A28F-E12B25C550B0}"/>
              </a:ext>
            </a:extLst>
          </p:cNvPr>
          <p:cNvSpPr/>
          <p:nvPr/>
        </p:nvSpPr>
        <p:spPr>
          <a:xfrm>
            <a:off x="4490298" y="1801206"/>
            <a:ext cx="5184576" cy="42484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Arrow Connector 6">
            <a:extLst>
              <a:ext uri="{FF2B5EF4-FFF2-40B4-BE49-F238E27FC236}">
                <a16:creationId xmlns:a16="http://schemas.microsoft.com/office/drawing/2014/main" id="{ED029CD9-E2CE-48FB-841D-F88DA3117CD1}"/>
              </a:ext>
            </a:extLst>
          </p:cNvPr>
          <p:cNvCxnSpPr/>
          <p:nvPr/>
        </p:nvCxnSpPr>
        <p:spPr>
          <a:xfrm>
            <a:off x="1368210" y="2288421"/>
            <a:ext cx="810138" cy="5569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1A83D229-1B08-4195-B282-D9D923991319}"/>
              </a:ext>
            </a:extLst>
          </p:cNvPr>
          <p:cNvCxnSpPr/>
          <p:nvPr/>
        </p:nvCxnSpPr>
        <p:spPr>
          <a:xfrm flipH="1">
            <a:off x="8515052" y="2091125"/>
            <a:ext cx="810138" cy="6821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1B49B358-F170-4B2E-A592-EA568135999A}"/>
              </a:ext>
            </a:extLst>
          </p:cNvPr>
          <p:cNvCxnSpPr>
            <a:stCxn id="26" idx="0"/>
          </p:cNvCxnSpPr>
          <p:nvPr/>
        </p:nvCxnSpPr>
        <p:spPr>
          <a:xfrm flipV="1">
            <a:off x="5531077" y="5221585"/>
            <a:ext cx="0" cy="95439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9625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alcon\user_data\SHARING FOLDER\!Temporary Sharing - Items will be deleted when 7 days old!\Jenna\shutterstock_162290225.jpg"/>
          <p:cNvPicPr>
            <a:picLocks noChangeAspect="1" noChangeArrowheads="1"/>
          </p:cNvPicPr>
          <p:nvPr/>
        </p:nvPicPr>
        <p:blipFill>
          <a:blip r:embed="rId2" cstate="print"/>
          <a:srcRect/>
          <a:stretch>
            <a:fillRect/>
          </a:stretch>
        </p:blipFill>
        <p:spPr bwMode="auto">
          <a:xfrm>
            <a:off x="891625" y="476047"/>
            <a:ext cx="5317349" cy="5979342"/>
          </a:xfrm>
          <a:prstGeom prst="rect">
            <a:avLst/>
          </a:prstGeom>
          <a:noFill/>
        </p:spPr>
      </p:pic>
      <p:sp>
        <p:nvSpPr>
          <p:cNvPr id="8" name="TextBox 7"/>
          <p:cNvSpPr txBox="1"/>
          <p:nvPr/>
        </p:nvSpPr>
        <p:spPr>
          <a:xfrm>
            <a:off x="5562268" y="3206577"/>
            <a:ext cx="4526931" cy="1050159"/>
          </a:xfrm>
          <a:prstGeom prst="rect">
            <a:avLst/>
          </a:prstGeom>
          <a:noFill/>
        </p:spPr>
        <p:txBody>
          <a:bodyPr wrap="square" rtlCol="0">
            <a:spAutoFit/>
          </a:bodyPr>
          <a:lstStyle/>
          <a:p>
            <a:r>
              <a:rPr lang="en-GB" sz="6224" b="1" dirty="0">
                <a:solidFill>
                  <a:srgbClr val="008080"/>
                </a:solidFill>
                <a:latin typeface="Comic Sans MS" panose="030F0702030302020204" pitchFamily="66" charset="0"/>
              </a:rPr>
              <a:t>Thanks! </a:t>
            </a:r>
          </a:p>
        </p:txBody>
      </p:sp>
    </p:spTree>
    <p:extLst>
      <p:ext uri="{BB962C8B-B14F-4D97-AF65-F5344CB8AC3E}">
        <p14:creationId xmlns:p14="http://schemas.microsoft.com/office/powerpoint/2010/main" val="340215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404663"/>
            <a:ext cx="9479924" cy="1015663"/>
          </a:xfrm>
          <a:prstGeom prst="rect">
            <a:avLst/>
          </a:prstGeom>
          <a:noFill/>
        </p:spPr>
        <p:txBody>
          <a:bodyPr wrap="square" rtlCol="0">
            <a:spAutoFit/>
          </a:bodyPr>
          <a:lstStyle/>
          <a:p>
            <a:r>
              <a:rPr lang="en-GB" sz="2000" b="1" dirty="0">
                <a:solidFill>
                  <a:srgbClr val="008080"/>
                </a:solidFill>
                <a:latin typeface="Comic Sans MS" panose="030F0702030302020204" pitchFamily="66" charset="0"/>
              </a:rPr>
              <a:t>Can you find all the items that are: </a:t>
            </a:r>
          </a:p>
          <a:p>
            <a:pPr marL="342900" indent="-342900">
              <a:buFontTx/>
              <a:buChar char="-"/>
            </a:pPr>
            <a:r>
              <a:rPr lang="en-GB" sz="2000" b="1" dirty="0">
                <a:solidFill>
                  <a:srgbClr val="008080"/>
                </a:solidFill>
                <a:latin typeface="Comic Sans MS" panose="030F0702030302020204" pitchFamily="66" charset="0"/>
              </a:rPr>
              <a:t>alive </a:t>
            </a:r>
          </a:p>
          <a:p>
            <a:pPr marL="342900" indent="-342900">
              <a:buFontTx/>
              <a:buChar char="-"/>
            </a:pPr>
            <a:r>
              <a:rPr lang="en-GB" sz="2000" b="1" dirty="0">
                <a:solidFill>
                  <a:srgbClr val="008080"/>
                </a:solidFill>
                <a:latin typeface="Comic Sans MS" panose="030F0702030302020204" pitchFamily="66" charset="0"/>
              </a:rPr>
              <a:t>dead?</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4372" y="941106"/>
            <a:ext cx="7812360" cy="5524240"/>
          </a:xfrm>
          <a:prstGeom prst="rect">
            <a:avLst/>
          </a:prstGeom>
        </p:spPr>
      </p:pic>
    </p:spTree>
    <p:extLst>
      <p:ext uri="{BB962C8B-B14F-4D97-AF65-F5344CB8AC3E}">
        <p14:creationId xmlns:p14="http://schemas.microsoft.com/office/powerpoint/2010/main" val="503490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0236" y="3277371"/>
            <a:ext cx="2448272" cy="2811941"/>
          </a:xfrm>
          <a:prstGeom prst="rect">
            <a:avLst/>
          </a:prstGeom>
          <a:solidFill>
            <a:schemeClr val="bg1"/>
          </a:solidFill>
          <a:ln w="57150">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a:t>
            </a:r>
          </a:p>
        </p:txBody>
      </p:sp>
      <p:sp>
        <p:nvSpPr>
          <p:cNvPr id="3" name="Rectangle 2"/>
          <p:cNvSpPr/>
          <p:nvPr/>
        </p:nvSpPr>
        <p:spPr>
          <a:xfrm>
            <a:off x="4122564" y="3277370"/>
            <a:ext cx="2448272" cy="2808313"/>
          </a:xfrm>
          <a:prstGeom prst="rect">
            <a:avLst/>
          </a:prstGeom>
          <a:solidFill>
            <a:schemeClr val="bg1"/>
          </a:solidFill>
          <a:ln w="57150">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7074892" y="3277369"/>
            <a:ext cx="2448272" cy="2809689"/>
          </a:xfrm>
          <a:prstGeom prst="rect">
            <a:avLst/>
          </a:prstGeom>
          <a:solidFill>
            <a:schemeClr val="bg1"/>
          </a:solidFill>
          <a:ln w="57150">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8685" y="3421388"/>
            <a:ext cx="732433" cy="705578"/>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13545" y="3421388"/>
            <a:ext cx="732433" cy="705578"/>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347" y="3424453"/>
            <a:ext cx="732433" cy="705578"/>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74213" y="3418323"/>
            <a:ext cx="732433" cy="705578"/>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8988" y="3421388"/>
            <a:ext cx="729251" cy="702513"/>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31076" y="3418323"/>
            <a:ext cx="732433" cy="705578"/>
          </a:xfrm>
          <a:prstGeom prst="rect">
            <a:avLst/>
          </a:prstGeom>
        </p:spPr>
      </p:pic>
      <p:sp>
        <p:nvSpPr>
          <p:cNvPr id="11" name="TextBox 10"/>
          <p:cNvSpPr txBox="1"/>
          <p:nvPr/>
        </p:nvSpPr>
        <p:spPr>
          <a:xfrm>
            <a:off x="1156769" y="945693"/>
            <a:ext cx="3356776" cy="400110"/>
          </a:xfrm>
          <a:prstGeom prst="rect">
            <a:avLst/>
          </a:prstGeom>
          <a:noFill/>
        </p:spPr>
        <p:txBody>
          <a:bodyPr wrap="square" rtlCol="0">
            <a:spAutoFit/>
          </a:bodyPr>
          <a:lstStyle/>
          <a:p>
            <a:r>
              <a:rPr lang="en-GB" sz="2000" b="1" dirty="0">
                <a:solidFill>
                  <a:srgbClr val="008080"/>
                </a:solidFill>
                <a:latin typeface="Comic Sans MS" panose="030F0702030302020204" pitchFamily="66" charset="0"/>
              </a:rPr>
              <a:t>Learning Objectives</a:t>
            </a:r>
          </a:p>
        </p:txBody>
      </p:sp>
      <p:sp>
        <p:nvSpPr>
          <p:cNvPr id="12" name="TextBox 11"/>
          <p:cNvSpPr txBox="1"/>
          <p:nvPr/>
        </p:nvSpPr>
        <p:spPr>
          <a:xfrm>
            <a:off x="1138525" y="2737708"/>
            <a:ext cx="3356776" cy="400110"/>
          </a:xfrm>
          <a:prstGeom prst="rect">
            <a:avLst/>
          </a:prstGeom>
          <a:noFill/>
        </p:spPr>
        <p:txBody>
          <a:bodyPr wrap="square" rtlCol="0">
            <a:spAutoFit/>
          </a:bodyPr>
          <a:lstStyle/>
          <a:p>
            <a:r>
              <a:rPr lang="en-GB" sz="2000" b="1" dirty="0">
                <a:solidFill>
                  <a:srgbClr val="FF0066"/>
                </a:solidFill>
                <a:latin typeface="Comic Sans MS" panose="030F0702030302020204" pitchFamily="66" charset="0"/>
              </a:rPr>
              <a:t>Learning Outcomes</a:t>
            </a:r>
          </a:p>
        </p:txBody>
      </p:sp>
      <p:sp>
        <p:nvSpPr>
          <p:cNvPr id="13" name="TextBox 12"/>
          <p:cNvSpPr txBox="1"/>
          <p:nvPr/>
        </p:nvSpPr>
        <p:spPr>
          <a:xfrm>
            <a:off x="1138525" y="4266519"/>
            <a:ext cx="2448272" cy="1569660"/>
          </a:xfrm>
          <a:prstGeom prst="rect">
            <a:avLst/>
          </a:prstGeom>
          <a:noFill/>
        </p:spPr>
        <p:txBody>
          <a:bodyPr wrap="square" rtlCol="0">
            <a:spAutoFit/>
          </a:bodyPr>
          <a:lstStyle/>
          <a:p>
            <a:pPr algn="ctr"/>
            <a:r>
              <a:rPr lang="en-GB" sz="2400" dirty="0">
                <a:latin typeface="Comic Sans MS" panose="030F0702030302020204" pitchFamily="66" charset="0"/>
              </a:rPr>
              <a:t>I can explain how I know that a human or animal is alive.  </a:t>
            </a:r>
          </a:p>
        </p:txBody>
      </p:sp>
      <p:sp>
        <p:nvSpPr>
          <p:cNvPr id="14" name="TextBox 13"/>
          <p:cNvSpPr txBox="1"/>
          <p:nvPr/>
        </p:nvSpPr>
        <p:spPr>
          <a:xfrm>
            <a:off x="3905563" y="4155021"/>
            <a:ext cx="2665274" cy="1938992"/>
          </a:xfrm>
          <a:prstGeom prst="rect">
            <a:avLst/>
          </a:prstGeom>
          <a:noFill/>
        </p:spPr>
        <p:txBody>
          <a:bodyPr wrap="square" rtlCol="0">
            <a:spAutoFit/>
          </a:bodyPr>
          <a:lstStyle/>
          <a:p>
            <a:pPr algn="ctr"/>
            <a:r>
              <a:rPr lang="en-GB" sz="2400" dirty="0">
                <a:latin typeface="Comic Sans MS" panose="030F0702030302020204" pitchFamily="66" charset="0"/>
              </a:rPr>
              <a:t>I can sort objects into groups and explain my choices. </a:t>
            </a:r>
          </a:p>
        </p:txBody>
      </p:sp>
      <p:sp>
        <p:nvSpPr>
          <p:cNvPr id="15" name="TextBox 14"/>
          <p:cNvSpPr txBox="1"/>
          <p:nvPr/>
        </p:nvSpPr>
        <p:spPr>
          <a:xfrm>
            <a:off x="7015237" y="4155021"/>
            <a:ext cx="2448272" cy="1938992"/>
          </a:xfrm>
          <a:prstGeom prst="rect">
            <a:avLst/>
          </a:prstGeom>
          <a:noFill/>
        </p:spPr>
        <p:txBody>
          <a:bodyPr wrap="square" rtlCol="0">
            <a:spAutoFit/>
          </a:bodyPr>
          <a:lstStyle/>
          <a:p>
            <a:pPr algn="ctr"/>
            <a:r>
              <a:rPr lang="en-GB" sz="2400" dirty="0">
                <a:latin typeface="Comic Sans MS" panose="030F0702030302020204" pitchFamily="66" charset="0"/>
              </a:rPr>
              <a:t>I can identify dead objects that were once alive and use a Venn diagram.</a:t>
            </a:r>
          </a:p>
        </p:txBody>
      </p:sp>
      <p:sp>
        <p:nvSpPr>
          <p:cNvPr id="16" name="TextBox 15"/>
          <p:cNvSpPr txBox="1"/>
          <p:nvPr/>
        </p:nvSpPr>
        <p:spPr>
          <a:xfrm>
            <a:off x="1138525" y="1455166"/>
            <a:ext cx="9248735" cy="707886"/>
          </a:xfrm>
          <a:prstGeom prst="rect">
            <a:avLst/>
          </a:prstGeom>
          <a:noFill/>
        </p:spPr>
        <p:txBody>
          <a:bodyPr wrap="square" rtlCol="0">
            <a:spAutoFit/>
          </a:bodyPr>
          <a:lstStyle/>
          <a:p>
            <a:r>
              <a:rPr lang="en-GB" sz="2000" dirty="0">
                <a:latin typeface="Comic Sans MS" panose="030F0702030302020204" pitchFamily="66" charset="0"/>
              </a:rPr>
              <a:t>I will understand that animals, including humans, are alive.</a:t>
            </a:r>
          </a:p>
          <a:p>
            <a:r>
              <a:rPr lang="en-GB" sz="2000" dirty="0">
                <a:latin typeface="Comic Sans MS" panose="030F0702030302020204" pitchFamily="66" charset="0"/>
              </a:rPr>
              <a:t>I will be able to sort living and non-living objects into categories.</a:t>
            </a:r>
          </a:p>
        </p:txBody>
      </p:sp>
    </p:spTree>
    <p:extLst>
      <p:ext uri="{BB962C8B-B14F-4D97-AF65-F5344CB8AC3E}">
        <p14:creationId xmlns:p14="http://schemas.microsoft.com/office/powerpoint/2010/main" val="2616316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0156" y="652012"/>
            <a:ext cx="9479924" cy="584775"/>
          </a:xfrm>
          <a:prstGeom prst="rect">
            <a:avLst/>
          </a:prstGeom>
          <a:noFill/>
        </p:spPr>
        <p:txBody>
          <a:bodyPr wrap="square" rtlCol="0">
            <a:spAutoFit/>
          </a:bodyPr>
          <a:lstStyle/>
          <a:p>
            <a:r>
              <a:rPr lang="en-GB" sz="3200" b="1" dirty="0">
                <a:solidFill>
                  <a:srgbClr val="008080"/>
                </a:solidFill>
                <a:latin typeface="Comic Sans MS" panose="030F0702030302020204" pitchFamily="66" charset="0"/>
              </a:rPr>
              <a:t>Animals and people are living things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0099" y="3664064"/>
            <a:ext cx="1768080" cy="2652509"/>
          </a:xfrm>
          <a:prstGeom prst="rect">
            <a:avLst/>
          </a:prstGeom>
        </p:spPr>
      </p:pic>
      <p:pic>
        <p:nvPicPr>
          <p:cNvPr id="4" name="Picture 3"/>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3025" b="84715" l="15186" r="63005">
                        <a14:foregroundMark x1="47981" y1="18837" x2="47981" y2="18837"/>
                        <a14:foregroundMark x1="31018" y1="55974" x2="31502" y2="53068"/>
                        <a14:foregroundMark x1="23425" y1="56405" x2="33764" y2="52314"/>
                        <a14:foregroundMark x1="16317" y1="61464" x2="16317" y2="66200"/>
                        <a14:foregroundMark x1="27141" y1="53498" x2="38611" y2="50484"/>
                        <a14:foregroundMark x1="36511" y1="79978" x2="36511" y2="84715"/>
                        <a14:foregroundMark x1="53958" y1="77503" x2="53958" y2="79225"/>
                        <a14:foregroundMark x1="38126" y1="21421" x2="48465" y2="17115"/>
                        <a14:foregroundMark x1="44588" y1="17115" x2="39742" y2="14532"/>
                        <a14:foregroundMark x1="45719" y1="15608" x2="37480" y2="13025"/>
                        <a14:foregroundMark x1="38126" y1="17761" x2="34249" y2="17761"/>
                        <a14:foregroundMark x1="41357" y1="20022" x2="34249" y2="21421"/>
                        <a14:foregroundMark x1="40226" y1="21744" x2="34895" y2="26480"/>
                        <a14:foregroundMark x1="38126" y1="26911" x2="35380" y2="29064"/>
                        <a14:foregroundMark x1="54443" y1="26480" x2="57674" y2="23574"/>
                        <a14:foregroundMark x1="16317" y1="68353" x2="15186" y2="62217"/>
                        <a14:foregroundMark x1="15186" y1="61464" x2="15670" y2="63617"/>
                        <a14:foregroundMark x1="52342" y1="15285" x2="46850" y2="15285"/>
                      </a14:backgroundRemoval>
                    </a14:imgEffect>
                  </a14:imgLayer>
                </a14:imgProps>
              </a:ext>
              <a:ext uri="{28A0092B-C50C-407E-A947-70E740481C1C}">
                <a14:useLocalDpi xmlns:a14="http://schemas.microsoft.com/office/drawing/2010/main" val="0"/>
              </a:ext>
            </a:extLst>
          </a:blip>
          <a:srcRect l="10221" t="11173" r="31114" b="12481"/>
          <a:stretch/>
        </p:blipFill>
        <p:spPr>
          <a:xfrm>
            <a:off x="8480651" y="3393929"/>
            <a:ext cx="1512169" cy="2952328"/>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83535" y="2246178"/>
            <a:ext cx="2273139" cy="1325503"/>
          </a:xfrm>
          <a:prstGeom prst="rect">
            <a:avLst/>
          </a:prstGeom>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t="24869" b="9773"/>
          <a:stretch/>
        </p:blipFill>
        <p:spPr>
          <a:xfrm>
            <a:off x="848771" y="1758976"/>
            <a:ext cx="2299746" cy="1002038"/>
          </a:xfrm>
          <a:prstGeom prst="rect">
            <a:avLst/>
          </a:prstGeom>
        </p:spPr>
      </p:pic>
      <p:pic>
        <p:nvPicPr>
          <p:cNvPr id="7" name="Picture 6"/>
          <p:cNvPicPr>
            <a:picLocks noChangeAspect="1"/>
          </p:cNvPicPr>
          <p:nvPr/>
        </p:nvPicPr>
        <p:blipFill>
          <a:blip r:embed="rId7" cstate="print">
            <a:extLst>
              <a:ext uri="{BEBA8EAE-BF5A-486C-A8C5-ECC9F3942E4B}">
                <a14:imgProps xmlns:a14="http://schemas.microsoft.com/office/drawing/2010/main">
                  <a14:imgLayer r:embed="rId8">
                    <a14:imgEffect>
                      <a14:backgroundRemoval t="7417" b="89934" l="9875" r="89969">
                        <a14:foregroundMark x1="15674" y1="82384" x2="15674" y2="82384"/>
                        <a14:foregroundMark x1="18809" y1="77881" x2="14577" y2="85033"/>
                        <a14:foregroundMark x1="77116" y1="75232" x2="84013" y2="80132"/>
                        <a14:foregroundMark x1="30408" y1="12848" x2="33072" y2="9272"/>
                        <a14:foregroundMark x1="62853" y1="10993" x2="60188" y2="7417"/>
                      </a14:backgroundRemoval>
                    </a14:imgEffect>
                  </a14:imgLayer>
                </a14:imgProps>
              </a:ext>
              <a:ext uri="{28A0092B-C50C-407E-A947-70E740481C1C}">
                <a14:useLocalDpi xmlns:a14="http://schemas.microsoft.com/office/drawing/2010/main" val="0"/>
              </a:ext>
            </a:extLst>
          </a:blip>
          <a:stretch>
            <a:fillRect/>
          </a:stretch>
        </p:blipFill>
        <p:spPr>
          <a:xfrm>
            <a:off x="6398601" y="1339982"/>
            <a:ext cx="2651111" cy="3137897"/>
          </a:xfrm>
          <a:prstGeom prst="rect">
            <a:avLst/>
          </a:prstGeom>
        </p:spPr>
      </p:pic>
      <p:pic>
        <p:nvPicPr>
          <p:cNvPr id="8" name="Picture 7"/>
          <p:cNvPicPr>
            <a:picLocks noChangeAspect="1"/>
          </p:cNvPicPr>
          <p:nvPr/>
        </p:nvPicPr>
        <p:blipFill rotWithShape="1">
          <a:blip r:embed="rId9" cstate="print">
            <a:extLst>
              <a:ext uri="{28A0092B-C50C-407E-A947-70E740481C1C}">
                <a14:useLocalDpi xmlns:a14="http://schemas.microsoft.com/office/drawing/2010/main" val="0"/>
              </a:ext>
            </a:extLst>
          </a:blip>
          <a:srcRect l="14863" t="8017" r="10560" b="3980"/>
          <a:stretch/>
        </p:blipFill>
        <p:spPr>
          <a:xfrm>
            <a:off x="5380805" y="4712774"/>
            <a:ext cx="2035591" cy="1603799"/>
          </a:xfrm>
          <a:prstGeom prst="rect">
            <a:avLst/>
          </a:prstGeom>
        </p:spPr>
      </p:pic>
      <p:pic>
        <p:nvPicPr>
          <p:cNvPr id="9" name="Picture 8"/>
          <p:cNvPicPr>
            <a:picLocks noChangeAspect="1"/>
          </p:cNvPicPr>
          <p:nvPr/>
        </p:nvPicPr>
        <p:blipFill rotWithShape="1">
          <a:blip r:embed="rId10" cstate="print">
            <a:extLst>
              <a:ext uri="{28A0092B-C50C-407E-A947-70E740481C1C}">
                <a14:useLocalDpi xmlns:a14="http://schemas.microsoft.com/office/drawing/2010/main" val="0"/>
              </a:ext>
            </a:extLst>
          </a:blip>
          <a:srcRect l="26480" t="15350" r="6320" b="5900"/>
          <a:stretch/>
        </p:blipFill>
        <p:spPr>
          <a:xfrm>
            <a:off x="2785856" y="4018606"/>
            <a:ext cx="1862121" cy="2327651"/>
          </a:xfrm>
          <a:prstGeom prst="rect">
            <a:avLst/>
          </a:prstGeom>
        </p:spPr>
      </p:pic>
      <p:pic>
        <p:nvPicPr>
          <p:cNvPr id="10" name="Picture 9">
            <a:extLst>
              <a:ext uri="{FF2B5EF4-FFF2-40B4-BE49-F238E27FC236}">
                <a16:creationId xmlns:a16="http://schemas.microsoft.com/office/drawing/2014/main" id="{D7F08C91-89C5-412C-99F9-ECAE40F38F02}"/>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850" t="16677" r="3136" b="17545"/>
          <a:stretch/>
        </p:blipFill>
        <p:spPr>
          <a:xfrm>
            <a:off x="640843" y="1531217"/>
            <a:ext cx="9479924" cy="4974778"/>
          </a:xfrm>
          <a:prstGeom prst="rect">
            <a:avLst/>
          </a:prstGeom>
        </p:spPr>
      </p:pic>
    </p:spTree>
    <p:extLst>
      <p:ext uri="{BB962C8B-B14F-4D97-AF65-F5344CB8AC3E}">
        <p14:creationId xmlns:p14="http://schemas.microsoft.com/office/powerpoint/2010/main" val="2112624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down)">
                                      <p:cBhvr>
                                        <p:cTn id="33" dur="580">
                                          <p:stCondLst>
                                            <p:cond delay="0"/>
                                          </p:stCondLst>
                                        </p:cTn>
                                        <p:tgtEl>
                                          <p:spTgt spid="4"/>
                                        </p:tgtEl>
                                      </p:cBhvr>
                                    </p:animEffect>
                                    <p:anim calcmode="lin" valueType="num">
                                      <p:cBhvr>
                                        <p:cTn id="3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9" dur="26">
                                          <p:stCondLst>
                                            <p:cond delay="650"/>
                                          </p:stCondLst>
                                        </p:cTn>
                                        <p:tgtEl>
                                          <p:spTgt spid="4"/>
                                        </p:tgtEl>
                                      </p:cBhvr>
                                      <p:to x="100000" y="60000"/>
                                    </p:animScale>
                                    <p:animScale>
                                      <p:cBhvr>
                                        <p:cTn id="40" dur="166" decel="50000">
                                          <p:stCondLst>
                                            <p:cond delay="676"/>
                                          </p:stCondLst>
                                        </p:cTn>
                                        <p:tgtEl>
                                          <p:spTgt spid="4"/>
                                        </p:tgtEl>
                                      </p:cBhvr>
                                      <p:to x="100000" y="100000"/>
                                    </p:animScale>
                                    <p:animScale>
                                      <p:cBhvr>
                                        <p:cTn id="41" dur="26">
                                          <p:stCondLst>
                                            <p:cond delay="1312"/>
                                          </p:stCondLst>
                                        </p:cTn>
                                        <p:tgtEl>
                                          <p:spTgt spid="4"/>
                                        </p:tgtEl>
                                      </p:cBhvr>
                                      <p:to x="100000" y="80000"/>
                                    </p:animScale>
                                    <p:animScale>
                                      <p:cBhvr>
                                        <p:cTn id="42" dur="166" decel="50000">
                                          <p:stCondLst>
                                            <p:cond delay="1338"/>
                                          </p:stCondLst>
                                        </p:cTn>
                                        <p:tgtEl>
                                          <p:spTgt spid="4"/>
                                        </p:tgtEl>
                                      </p:cBhvr>
                                      <p:to x="100000" y="100000"/>
                                    </p:animScale>
                                    <p:animScale>
                                      <p:cBhvr>
                                        <p:cTn id="43" dur="26">
                                          <p:stCondLst>
                                            <p:cond delay="1642"/>
                                          </p:stCondLst>
                                        </p:cTn>
                                        <p:tgtEl>
                                          <p:spTgt spid="4"/>
                                        </p:tgtEl>
                                      </p:cBhvr>
                                      <p:to x="100000" y="90000"/>
                                    </p:animScale>
                                    <p:animScale>
                                      <p:cBhvr>
                                        <p:cTn id="44" dur="166" decel="50000">
                                          <p:stCondLst>
                                            <p:cond delay="1668"/>
                                          </p:stCondLst>
                                        </p:cTn>
                                        <p:tgtEl>
                                          <p:spTgt spid="4"/>
                                        </p:tgtEl>
                                      </p:cBhvr>
                                      <p:to x="100000" y="100000"/>
                                    </p:animScale>
                                    <p:animScale>
                                      <p:cBhvr>
                                        <p:cTn id="45" dur="26">
                                          <p:stCondLst>
                                            <p:cond delay="1808"/>
                                          </p:stCondLst>
                                        </p:cTn>
                                        <p:tgtEl>
                                          <p:spTgt spid="4"/>
                                        </p:tgtEl>
                                      </p:cBhvr>
                                      <p:to x="100000" y="95000"/>
                                    </p:animScale>
                                    <p:animScale>
                                      <p:cBhvr>
                                        <p:cTn id="46" dur="166" decel="50000">
                                          <p:stCondLst>
                                            <p:cond delay="1834"/>
                                          </p:stCondLst>
                                        </p:cTn>
                                        <p:tgtEl>
                                          <p:spTgt spid="4"/>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2056" y="6778268"/>
            <a:ext cx="6735654" cy="771109"/>
          </a:xfrm>
          <a:prstGeom prst="rect">
            <a:avLst/>
          </a:prstGeom>
          <a:noFill/>
        </p:spPr>
        <p:txBody>
          <a:bodyPr wrap="square" rtlCol="0">
            <a:spAutoFit/>
          </a:bodyPr>
          <a:lstStyle/>
          <a:p>
            <a:pPr algn="ctr"/>
            <a:r>
              <a:rPr lang="en-GB" sz="4411" b="1" dirty="0">
                <a:solidFill>
                  <a:srgbClr val="008080"/>
                </a:solidFill>
                <a:latin typeface="Comic Sans MS" panose="030F0702030302020204" pitchFamily="66" charset="0"/>
                <a:cs typeface="Arial" panose="020B0604020202020204" pitchFamily="34" charset="0"/>
              </a:rPr>
              <a:t>What do pets need?…</a:t>
            </a:r>
          </a:p>
        </p:txBody>
      </p:sp>
      <p:pic>
        <p:nvPicPr>
          <p:cNvPr id="5" name="Picture 2" descr="C:\Documents and Settings\Henson_A\My Documents\Amy's\Talkies\New Welfare Symbols\Environment Icon.jpg"/>
          <p:cNvPicPr>
            <a:picLocks noChangeAspect="1" noChangeArrowheads="1"/>
          </p:cNvPicPr>
          <p:nvPr/>
        </p:nvPicPr>
        <p:blipFill>
          <a:blip r:embed="rId3" cstate="print"/>
          <a:srcRect/>
          <a:stretch>
            <a:fillRect/>
          </a:stretch>
        </p:blipFill>
        <p:spPr bwMode="auto">
          <a:xfrm>
            <a:off x="884512" y="481878"/>
            <a:ext cx="2381259" cy="2381259"/>
          </a:xfrm>
          <a:prstGeom prst="ellipse">
            <a:avLst/>
          </a:prstGeom>
          <a:noFill/>
          <a:effectLst>
            <a:softEdge rad="0"/>
          </a:effectLst>
        </p:spPr>
      </p:pic>
      <p:pic>
        <p:nvPicPr>
          <p:cNvPr id="6" name="Picture 3" descr="C:\Documents and Settings\Henson_A\My Documents\Amy's\Talkies\New Welfare Symbols\Diet Icon.jpg"/>
          <p:cNvPicPr>
            <a:picLocks noChangeAspect="1" noChangeArrowheads="1"/>
          </p:cNvPicPr>
          <p:nvPr/>
        </p:nvPicPr>
        <p:blipFill>
          <a:blip r:embed="rId4" cstate="print"/>
          <a:srcRect/>
          <a:stretch>
            <a:fillRect/>
          </a:stretch>
        </p:blipFill>
        <p:spPr bwMode="auto">
          <a:xfrm>
            <a:off x="828316" y="3536032"/>
            <a:ext cx="2411871" cy="2411871"/>
          </a:xfrm>
          <a:prstGeom prst="ellipse">
            <a:avLst/>
          </a:prstGeom>
          <a:noFill/>
          <a:effectLst>
            <a:softEdge rad="0"/>
          </a:effectLst>
        </p:spPr>
      </p:pic>
      <p:pic>
        <p:nvPicPr>
          <p:cNvPr id="7" name="Picture 6" descr="Health Icon.jpg"/>
          <p:cNvPicPr>
            <a:picLocks noChangeAspect="1"/>
          </p:cNvPicPr>
          <p:nvPr/>
        </p:nvPicPr>
        <p:blipFill>
          <a:blip r:embed="rId5" cstate="print"/>
          <a:srcRect/>
          <a:stretch>
            <a:fillRect/>
          </a:stretch>
        </p:blipFill>
        <p:spPr bwMode="auto">
          <a:xfrm>
            <a:off x="3902169" y="1644256"/>
            <a:ext cx="2638185" cy="2414256"/>
          </a:xfrm>
          <a:prstGeom prst="rect">
            <a:avLst/>
          </a:prstGeom>
          <a:noFill/>
          <a:ln w="9525">
            <a:noFill/>
            <a:miter lim="800000"/>
            <a:headEnd/>
            <a:tailEnd/>
          </a:ln>
          <a:effectLst>
            <a:softEdge rad="0"/>
          </a:effectLst>
        </p:spPr>
      </p:pic>
      <p:pic>
        <p:nvPicPr>
          <p:cNvPr id="8" name="Picture 7" descr="C:\Documents and Settings\Henson_A\My Documents\Amy's\Talkies\New Welfare Symbols\Behaviour Icon.jpg"/>
          <p:cNvPicPr>
            <a:picLocks noChangeAspect="1" noChangeArrowheads="1"/>
          </p:cNvPicPr>
          <p:nvPr/>
        </p:nvPicPr>
        <p:blipFill>
          <a:blip r:embed="rId6" cstate="print"/>
          <a:srcRect/>
          <a:stretch>
            <a:fillRect/>
          </a:stretch>
        </p:blipFill>
        <p:spPr bwMode="auto">
          <a:xfrm>
            <a:off x="7207576" y="3561568"/>
            <a:ext cx="2382265" cy="2382265"/>
          </a:xfrm>
          <a:prstGeom prst="ellipse">
            <a:avLst/>
          </a:prstGeom>
          <a:noFill/>
        </p:spPr>
      </p:pic>
      <p:pic>
        <p:nvPicPr>
          <p:cNvPr id="9" name="Picture 8" descr="C:\Documents and Settings\Henson_A\My Documents\Amy's\Talkies\New Welfare Symbols\Companionship Icon.jpg"/>
          <p:cNvPicPr>
            <a:picLocks noChangeAspect="1" noChangeArrowheads="1"/>
          </p:cNvPicPr>
          <p:nvPr/>
        </p:nvPicPr>
        <p:blipFill>
          <a:blip r:embed="rId7" cstate="print"/>
          <a:srcRect/>
          <a:stretch>
            <a:fillRect/>
          </a:stretch>
        </p:blipFill>
        <p:spPr bwMode="auto">
          <a:xfrm>
            <a:off x="7216529" y="469154"/>
            <a:ext cx="2373312" cy="2382230"/>
          </a:xfrm>
          <a:prstGeom prst="ellipse">
            <a:avLst/>
          </a:prstGeom>
          <a:noFill/>
        </p:spPr>
      </p:pic>
      <p:sp>
        <p:nvSpPr>
          <p:cNvPr id="10" name="TextBox 9"/>
          <p:cNvSpPr txBox="1"/>
          <p:nvPr/>
        </p:nvSpPr>
        <p:spPr>
          <a:xfrm>
            <a:off x="738188" y="2911133"/>
            <a:ext cx="2382265" cy="567528"/>
          </a:xfrm>
          <a:prstGeom prst="rect">
            <a:avLst/>
          </a:prstGeom>
          <a:noFill/>
        </p:spPr>
        <p:txBody>
          <a:bodyPr wrap="square" rtlCol="0">
            <a:spAutoFit/>
          </a:bodyPr>
          <a:lstStyle/>
          <a:p>
            <a:pPr algn="ctr"/>
            <a:r>
              <a:rPr lang="en-GB" sz="2647" b="1" dirty="0">
                <a:solidFill>
                  <a:schemeClr val="accent4"/>
                </a:solidFill>
                <a:latin typeface="Comic Sans MS" panose="030F0702030302020204" pitchFamily="66" charset="0"/>
                <a:cs typeface="Arial" panose="020B0604020202020204" pitchFamily="34" charset="0"/>
              </a:rPr>
              <a:t> </a:t>
            </a:r>
            <a:r>
              <a:rPr lang="en-GB" sz="3088" b="1" dirty="0">
                <a:solidFill>
                  <a:schemeClr val="accent4"/>
                </a:solidFill>
                <a:latin typeface="Comic Sans MS" panose="030F0702030302020204" pitchFamily="66" charset="0"/>
                <a:cs typeface="Arial" panose="020B0604020202020204" pitchFamily="34" charset="0"/>
              </a:rPr>
              <a:t>A HOME</a:t>
            </a:r>
          </a:p>
        </p:txBody>
      </p:sp>
      <p:sp>
        <p:nvSpPr>
          <p:cNvPr id="11" name="TextBox 10"/>
          <p:cNvSpPr txBox="1"/>
          <p:nvPr/>
        </p:nvSpPr>
        <p:spPr>
          <a:xfrm>
            <a:off x="-291077" y="5979474"/>
            <a:ext cx="4881314" cy="567528"/>
          </a:xfrm>
          <a:prstGeom prst="rect">
            <a:avLst/>
          </a:prstGeom>
          <a:noFill/>
        </p:spPr>
        <p:txBody>
          <a:bodyPr wrap="square" rtlCol="0">
            <a:spAutoFit/>
          </a:bodyPr>
          <a:lstStyle/>
          <a:p>
            <a:pPr algn="ctr"/>
            <a:r>
              <a:rPr lang="en-GB" sz="3088" b="1" dirty="0">
                <a:solidFill>
                  <a:schemeClr val="accent6"/>
                </a:solidFill>
                <a:latin typeface="Comic Sans MS" panose="030F0702030302020204" pitchFamily="66" charset="0"/>
                <a:cs typeface="Arial" panose="020B0604020202020204" pitchFamily="34" charset="0"/>
              </a:rPr>
              <a:t>FOOD &amp; WATER</a:t>
            </a:r>
          </a:p>
        </p:txBody>
      </p:sp>
      <p:sp>
        <p:nvSpPr>
          <p:cNvPr id="12" name="TextBox 11"/>
          <p:cNvSpPr txBox="1"/>
          <p:nvPr/>
        </p:nvSpPr>
        <p:spPr>
          <a:xfrm>
            <a:off x="4371085" y="3726350"/>
            <a:ext cx="1854989" cy="974882"/>
          </a:xfrm>
          <a:prstGeom prst="rect">
            <a:avLst/>
          </a:prstGeom>
          <a:noFill/>
        </p:spPr>
        <p:txBody>
          <a:bodyPr wrap="square" rtlCol="0">
            <a:spAutoFit/>
          </a:bodyPr>
          <a:lstStyle/>
          <a:p>
            <a:pPr algn="ctr"/>
            <a:endParaRPr lang="en-GB" sz="2647" dirty="0">
              <a:solidFill>
                <a:schemeClr val="accent1"/>
              </a:solidFill>
              <a:latin typeface="Comic Sans MS" panose="030F0702030302020204" pitchFamily="66" charset="0"/>
              <a:cs typeface="Arial" pitchFamily="34" charset="0"/>
            </a:endParaRPr>
          </a:p>
          <a:p>
            <a:pPr algn="ctr"/>
            <a:r>
              <a:rPr lang="en-GB" sz="3088" b="1" dirty="0">
                <a:solidFill>
                  <a:schemeClr val="accent1"/>
                </a:solidFill>
                <a:latin typeface="Comic Sans MS" panose="030F0702030302020204" pitchFamily="66" charset="0"/>
                <a:cs typeface="Arial" pitchFamily="34" charset="0"/>
              </a:rPr>
              <a:t>HEALTH</a:t>
            </a:r>
          </a:p>
        </p:txBody>
      </p:sp>
      <p:sp>
        <p:nvSpPr>
          <p:cNvPr id="13" name="Rectangle 12"/>
          <p:cNvSpPr/>
          <p:nvPr/>
        </p:nvSpPr>
        <p:spPr>
          <a:xfrm>
            <a:off x="6226074" y="6019025"/>
            <a:ext cx="4172712" cy="567528"/>
          </a:xfrm>
          <a:prstGeom prst="rect">
            <a:avLst/>
          </a:prstGeom>
        </p:spPr>
        <p:txBody>
          <a:bodyPr wrap="square">
            <a:spAutoFit/>
          </a:bodyPr>
          <a:lstStyle/>
          <a:p>
            <a:pPr algn="ctr"/>
            <a:r>
              <a:rPr lang="en-GB" sz="3088" b="1" dirty="0">
                <a:solidFill>
                  <a:schemeClr val="accent3"/>
                </a:solidFill>
                <a:latin typeface="Comic Sans MS" panose="030F0702030302020204" pitchFamily="66" charset="0"/>
                <a:cs typeface="Arial" panose="020B0604020202020204" pitchFamily="34" charset="0"/>
              </a:rPr>
              <a:t>EXERCISE &amp; FUN</a:t>
            </a:r>
          </a:p>
        </p:txBody>
      </p:sp>
      <p:sp>
        <p:nvSpPr>
          <p:cNvPr id="14" name="Rectangle 13"/>
          <p:cNvSpPr/>
          <p:nvPr/>
        </p:nvSpPr>
        <p:spPr>
          <a:xfrm>
            <a:off x="7176752" y="2851384"/>
            <a:ext cx="2534610" cy="567528"/>
          </a:xfrm>
          <a:prstGeom prst="rect">
            <a:avLst/>
          </a:prstGeom>
        </p:spPr>
        <p:txBody>
          <a:bodyPr wrap="square">
            <a:spAutoFit/>
          </a:bodyPr>
          <a:lstStyle/>
          <a:p>
            <a:pPr algn="ctr"/>
            <a:r>
              <a:rPr lang="en-GB" sz="3088" b="1" dirty="0">
                <a:solidFill>
                  <a:schemeClr val="accent2"/>
                </a:solidFill>
                <a:latin typeface="Comic Sans MS" panose="030F0702030302020204" pitchFamily="66" charset="0"/>
                <a:cs typeface="Arial" panose="020B0604020202020204" pitchFamily="34" charset="0"/>
              </a:rPr>
              <a:t>FRIENDS</a:t>
            </a:r>
          </a:p>
        </p:txBody>
      </p:sp>
    </p:spTree>
    <p:extLst>
      <p:ext uri="{BB962C8B-B14F-4D97-AF65-F5344CB8AC3E}">
        <p14:creationId xmlns:p14="http://schemas.microsoft.com/office/powerpoint/2010/main" val="184705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barn(inVertical)">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barn(inVertical)">
                                      <p:cBhvr>
                                        <p:cTn id="27" dur="500"/>
                                        <p:tgtEl>
                                          <p:spTgt spid="1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1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Effect transition="in" filter="barn(inVertical)">
                                      <p:cBhvr>
                                        <p:cTn id="37" dur="500"/>
                                        <p:tgtEl>
                                          <p:spTgt spid="13">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circle(in)">
                                      <p:cBhvr>
                                        <p:cTn id="42" dur="10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4">
                                            <p:txEl>
                                              <p:pRg st="0" end="0"/>
                                            </p:txEl>
                                          </p:spTgt>
                                        </p:tgtEl>
                                        <p:attrNameLst>
                                          <p:attrName>style.visibility</p:attrName>
                                        </p:attrNameLst>
                                      </p:cBhvr>
                                      <p:to>
                                        <p:strVal val="visible"/>
                                      </p:to>
                                    </p:set>
                                    <p:animEffect transition="in" filter="barn(inVertical)">
                                      <p:cBhvr>
                                        <p:cTn id="47" dur="500"/>
                                        <p:tgtEl>
                                          <p:spTgt spid="14">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circle(in)">
                                      <p:cBhvr>
                                        <p:cTn id="52" dur="10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2">
                                            <p:txEl>
                                              <p:pRg st="1" end="1"/>
                                            </p:txEl>
                                          </p:spTgt>
                                        </p:tgtEl>
                                        <p:attrNameLst>
                                          <p:attrName>style.visibility</p:attrName>
                                        </p:attrNameLst>
                                      </p:cBhvr>
                                      <p:to>
                                        <p:strVal val="visible"/>
                                      </p:to>
                                    </p:set>
                                    <p:animEffect transition="in" filter="barn(inVertical)">
                                      <p:cBhvr>
                                        <p:cTn id="57"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PAW images_money.JPG"/>
          <p:cNvPicPr>
            <a:picLocks noChangeAspect="1"/>
          </p:cNvPicPr>
          <p:nvPr/>
        </p:nvPicPr>
        <p:blipFill rotWithShape="1">
          <a:blip r:embed="rId3" cstate="print"/>
          <a:srcRect r="51602"/>
          <a:stretch/>
        </p:blipFill>
        <p:spPr>
          <a:xfrm>
            <a:off x="9107875" y="3909034"/>
            <a:ext cx="1182409" cy="2590800"/>
          </a:xfrm>
          <a:prstGeom prst="rect">
            <a:avLst/>
          </a:prstGeom>
        </p:spPr>
      </p:pic>
      <p:sp>
        <p:nvSpPr>
          <p:cNvPr id="27" name="Title 1"/>
          <p:cNvSpPr>
            <a:spLocks noGrp="1"/>
          </p:cNvSpPr>
          <p:nvPr>
            <p:ph type="title"/>
          </p:nvPr>
        </p:nvSpPr>
        <p:spPr>
          <a:xfrm>
            <a:off x="172157" y="6784861"/>
            <a:ext cx="8179109" cy="692564"/>
          </a:xfrm>
        </p:spPr>
        <p:txBody>
          <a:bodyPr>
            <a:normAutofit/>
          </a:bodyPr>
          <a:lstStyle/>
          <a:p>
            <a:r>
              <a:rPr lang="en-GB" sz="3088" i="1" dirty="0">
                <a:latin typeface="Comic Sans MS" panose="030F0702030302020204" pitchFamily="66" charset="0"/>
              </a:rPr>
              <a:t>The UK’s leading vet charity …</a:t>
            </a:r>
          </a:p>
        </p:txBody>
      </p:sp>
      <p:sp>
        <p:nvSpPr>
          <p:cNvPr id="28" name="TextBox 27"/>
          <p:cNvSpPr txBox="1"/>
          <p:nvPr/>
        </p:nvSpPr>
        <p:spPr>
          <a:xfrm>
            <a:off x="3694012" y="428625"/>
            <a:ext cx="6467045" cy="394717"/>
          </a:xfrm>
          <a:prstGeom prst="rect">
            <a:avLst/>
          </a:prstGeom>
          <a:noFill/>
        </p:spPr>
        <p:txBody>
          <a:bodyPr wrap="square" lIns="88384" tIns="44193" rIns="88384" bIns="44193" rtlCol="0">
            <a:spAutoFit/>
          </a:bodyPr>
          <a:lstStyle/>
          <a:p>
            <a:endParaRPr lang="en-GB" sz="1985" dirty="0"/>
          </a:p>
        </p:txBody>
      </p:sp>
      <p:pic>
        <p:nvPicPr>
          <p:cNvPr id="29" name="Picture 28" descr="old faithful.jpg"/>
          <p:cNvPicPr>
            <a:picLocks noChangeAspect="1"/>
          </p:cNvPicPr>
          <p:nvPr/>
        </p:nvPicPr>
        <p:blipFill>
          <a:blip r:embed="rId4" cstate="print"/>
          <a:stretch>
            <a:fillRect/>
          </a:stretch>
        </p:blipFill>
        <p:spPr>
          <a:xfrm rot="20852158">
            <a:off x="822647" y="730898"/>
            <a:ext cx="3244929" cy="2893008"/>
          </a:xfrm>
          <a:prstGeom prst="rect">
            <a:avLst/>
          </a:prstGeom>
          <a:ln>
            <a:noFill/>
          </a:ln>
          <a:effectLst>
            <a:outerShdw blurRad="292100" dist="139700" dir="2700000" algn="tl" rotWithShape="0">
              <a:srgbClr val="333333">
                <a:alpha val="65000"/>
              </a:srgbClr>
            </a:outerShdw>
            <a:softEdge rad="31750"/>
          </a:effectLst>
        </p:spPr>
      </p:pic>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6297" y="3978784"/>
            <a:ext cx="3745833" cy="2657553"/>
          </a:xfrm>
          <a:prstGeom prst="rect">
            <a:avLst/>
          </a:prstGeom>
          <a:ln>
            <a:noFill/>
          </a:ln>
          <a:effectLst>
            <a:outerShdw blurRad="292100" dist="139700" dir="2700000" algn="tl" rotWithShape="0">
              <a:srgbClr val="333333">
                <a:alpha val="65000"/>
              </a:srgbClr>
            </a:outerShdw>
            <a:softEdge rad="31750"/>
          </a:effectLst>
        </p:spPr>
      </p:pic>
      <p:sp>
        <p:nvSpPr>
          <p:cNvPr id="31" name="TextBox 30"/>
          <p:cNvSpPr txBox="1"/>
          <p:nvPr/>
        </p:nvSpPr>
        <p:spPr>
          <a:xfrm>
            <a:off x="4443316" y="237375"/>
            <a:ext cx="6166738" cy="1514639"/>
          </a:xfrm>
          <a:prstGeom prst="rect">
            <a:avLst/>
          </a:prstGeom>
          <a:noFill/>
        </p:spPr>
        <p:txBody>
          <a:bodyPr wrap="square" lIns="88384" tIns="44193" rIns="88384" bIns="44193" rtlCol="0">
            <a:spAutoFit/>
          </a:bodyPr>
          <a:lstStyle/>
          <a:p>
            <a:pPr>
              <a:buFont typeface="Arial" pitchFamily="34" charset="0"/>
              <a:buNone/>
            </a:pPr>
            <a:endParaRPr lang="en-GB" sz="1985" dirty="0">
              <a:latin typeface="Comic Sans MS" panose="030F0702030302020204" pitchFamily="66" charset="0"/>
            </a:endParaRPr>
          </a:p>
          <a:p>
            <a:pPr>
              <a:buClr>
                <a:srgbClr val="008988"/>
              </a:buClr>
            </a:pPr>
            <a:r>
              <a:rPr lang="en-GB" sz="2426" dirty="0">
                <a:solidFill>
                  <a:srgbClr val="008988"/>
                </a:solidFill>
                <a:latin typeface="Comic Sans MS" panose="030F0702030302020204" pitchFamily="66" charset="0"/>
                <a:cs typeface="Arial" pitchFamily="34" charset="0"/>
              </a:rPr>
              <a:t>PDSA is a </a:t>
            </a:r>
            <a:r>
              <a:rPr lang="en-GB" sz="2426" b="1" dirty="0">
                <a:solidFill>
                  <a:srgbClr val="008988"/>
                </a:solidFill>
                <a:latin typeface="Comic Sans MS" panose="030F0702030302020204" pitchFamily="66" charset="0"/>
                <a:cs typeface="Arial" pitchFamily="34" charset="0"/>
              </a:rPr>
              <a:t>100</a:t>
            </a:r>
            <a:r>
              <a:rPr lang="en-GB" sz="2426" dirty="0">
                <a:solidFill>
                  <a:srgbClr val="008988"/>
                </a:solidFill>
                <a:latin typeface="Comic Sans MS" panose="030F0702030302020204" pitchFamily="66" charset="0"/>
                <a:cs typeface="Arial" pitchFamily="34" charset="0"/>
              </a:rPr>
              <a:t> year old charity who have been treating sick and injured pets since 1917</a:t>
            </a:r>
          </a:p>
        </p:txBody>
      </p:sp>
      <p:sp>
        <p:nvSpPr>
          <p:cNvPr id="32" name="TextBox 31"/>
          <p:cNvSpPr txBox="1"/>
          <p:nvPr/>
        </p:nvSpPr>
        <p:spPr>
          <a:xfrm>
            <a:off x="4443317" y="3487603"/>
            <a:ext cx="5461060" cy="835864"/>
          </a:xfrm>
          <a:prstGeom prst="rect">
            <a:avLst/>
          </a:prstGeom>
          <a:noFill/>
        </p:spPr>
        <p:txBody>
          <a:bodyPr wrap="square" lIns="88384" tIns="44193" rIns="88384" bIns="44193" rtlCol="0">
            <a:spAutoFit/>
          </a:bodyPr>
          <a:lstStyle/>
          <a:p>
            <a:pPr>
              <a:buClr>
                <a:srgbClr val="008988"/>
              </a:buClr>
            </a:pPr>
            <a:r>
              <a:rPr lang="en-GB" sz="2426" dirty="0">
                <a:solidFill>
                  <a:srgbClr val="008988"/>
                </a:solidFill>
                <a:latin typeface="Comic Sans MS" panose="030F0702030302020204" pitchFamily="66" charset="0"/>
                <a:cs typeface="Arial" panose="020B0604020202020204" pitchFamily="34" charset="0"/>
              </a:rPr>
              <a:t>They help one sick or injured pet every 5 seconds!</a:t>
            </a:r>
          </a:p>
        </p:txBody>
      </p:sp>
      <p:sp>
        <p:nvSpPr>
          <p:cNvPr id="33" name="TextBox 32"/>
          <p:cNvSpPr txBox="1"/>
          <p:nvPr/>
        </p:nvSpPr>
        <p:spPr>
          <a:xfrm>
            <a:off x="4443316" y="2104983"/>
            <a:ext cx="5461060" cy="835864"/>
          </a:xfrm>
          <a:prstGeom prst="rect">
            <a:avLst/>
          </a:prstGeom>
          <a:noFill/>
        </p:spPr>
        <p:txBody>
          <a:bodyPr wrap="square" lIns="88384" tIns="44193" rIns="88384" bIns="44193" rtlCol="0">
            <a:spAutoFit/>
          </a:bodyPr>
          <a:lstStyle/>
          <a:p>
            <a:pPr>
              <a:buClr>
                <a:srgbClr val="008988"/>
              </a:buClr>
            </a:pPr>
            <a:r>
              <a:rPr lang="en-GB" sz="2426" dirty="0">
                <a:solidFill>
                  <a:srgbClr val="008988"/>
                </a:solidFill>
                <a:latin typeface="Comic Sans MS" panose="030F0702030302020204" pitchFamily="66" charset="0"/>
                <a:cs typeface="Arial" panose="020B0604020202020204" pitchFamily="34" charset="0"/>
              </a:rPr>
              <a:t>They</a:t>
            </a:r>
            <a:r>
              <a:rPr lang="en-GB" sz="1985" dirty="0">
                <a:solidFill>
                  <a:srgbClr val="008988"/>
                </a:solidFill>
                <a:latin typeface="Comic Sans MS" panose="030F0702030302020204" pitchFamily="66" charset="0"/>
              </a:rPr>
              <a:t> </a:t>
            </a:r>
            <a:r>
              <a:rPr lang="en-GB" sz="2426" dirty="0">
                <a:solidFill>
                  <a:srgbClr val="008988"/>
                </a:solidFill>
                <a:latin typeface="Comic Sans MS" panose="030F0702030302020204" pitchFamily="66" charset="0"/>
                <a:cs typeface="Arial" pitchFamily="34" charset="0"/>
              </a:rPr>
              <a:t>have Pet Hospitals all over the UK</a:t>
            </a:r>
          </a:p>
        </p:txBody>
      </p:sp>
      <p:sp>
        <p:nvSpPr>
          <p:cNvPr id="34" name="Rectangle 33"/>
          <p:cNvSpPr/>
          <p:nvPr/>
        </p:nvSpPr>
        <p:spPr>
          <a:xfrm>
            <a:off x="4053291" y="3781426"/>
            <a:ext cx="5041900" cy="394717"/>
          </a:xfrm>
          <a:prstGeom prst="rect">
            <a:avLst/>
          </a:prstGeom>
        </p:spPr>
        <p:txBody>
          <a:bodyPr lIns="88384" tIns="44193" rIns="88384" bIns="44193">
            <a:spAutoFit/>
          </a:bodyPr>
          <a:lstStyle/>
          <a:p>
            <a:r>
              <a:rPr lang="en-GB" sz="1985" dirty="0"/>
              <a:t>  </a:t>
            </a:r>
          </a:p>
        </p:txBody>
      </p:sp>
      <p:sp>
        <p:nvSpPr>
          <p:cNvPr id="35" name="Rectangle 34"/>
          <p:cNvSpPr/>
          <p:nvPr/>
        </p:nvSpPr>
        <p:spPr>
          <a:xfrm>
            <a:off x="4443317" y="4877324"/>
            <a:ext cx="5041900" cy="1209171"/>
          </a:xfrm>
          <a:prstGeom prst="rect">
            <a:avLst/>
          </a:prstGeom>
        </p:spPr>
        <p:txBody>
          <a:bodyPr wrap="square" lIns="88384" tIns="44193" rIns="88384" bIns="44193">
            <a:spAutoFit/>
          </a:bodyPr>
          <a:lstStyle/>
          <a:p>
            <a:r>
              <a:rPr lang="en-GB" sz="2426" dirty="0">
                <a:solidFill>
                  <a:srgbClr val="008988"/>
                </a:solidFill>
                <a:latin typeface="Comic Sans MS" panose="030F0702030302020204" pitchFamily="66" charset="0"/>
                <a:cs typeface="Arial" pitchFamily="34" charset="0"/>
              </a:rPr>
              <a:t>It costs the charity more than </a:t>
            </a:r>
          </a:p>
          <a:p>
            <a:r>
              <a:rPr lang="en-GB" sz="2426" b="1" dirty="0">
                <a:solidFill>
                  <a:srgbClr val="008988"/>
                </a:solidFill>
                <a:latin typeface="Comic Sans MS" panose="030F0702030302020204" pitchFamily="66" charset="0"/>
                <a:cs typeface="Arial" pitchFamily="34" charset="0"/>
              </a:rPr>
              <a:t>£1 million </a:t>
            </a:r>
            <a:r>
              <a:rPr lang="en-GB" sz="2426" dirty="0">
                <a:solidFill>
                  <a:srgbClr val="008988"/>
                </a:solidFill>
                <a:latin typeface="Comic Sans MS" panose="030F0702030302020204" pitchFamily="66" charset="0"/>
                <a:cs typeface="Arial" pitchFamily="34" charset="0"/>
              </a:rPr>
              <a:t>every week to do their work</a:t>
            </a:r>
          </a:p>
        </p:txBody>
      </p:sp>
      <p:sp>
        <p:nvSpPr>
          <p:cNvPr id="36" name="TextBox 35"/>
          <p:cNvSpPr txBox="1"/>
          <p:nvPr/>
        </p:nvSpPr>
        <p:spPr>
          <a:xfrm>
            <a:off x="2027861" y="428625"/>
            <a:ext cx="2114268" cy="397801"/>
          </a:xfrm>
          <a:prstGeom prst="rect">
            <a:avLst/>
          </a:prstGeom>
          <a:noFill/>
        </p:spPr>
        <p:txBody>
          <a:bodyPr wrap="square" rtlCol="0">
            <a:spAutoFit/>
          </a:bodyPr>
          <a:lstStyle/>
          <a:p>
            <a:endParaRPr lang="en-GB" sz="1985" dirty="0"/>
          </a:p>
        </p:txBody>
      </p:sp>
      <p:pic>
        <p:nvPicPr>
          <p:cNvPr id="37" name="Picture 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720000">
            <a:off x="600346" y="754739"/>
            <a:ext cx="3493387" cy="2872877"/>
          </a:xfrm>
          <a:prstGeom prst="rect">
            <a:avLst/>
          </a:prstGeom>
        </p:spPr>
      </p:pic>
    </p:spTree>
    <p:extLst>
      <p:ext uri="{BB962C8B-B14F-4D97-AF65-F5344CB8AC3E}">
        <p14:creationId xmlns:p14="http://schemas.microsoft.com/office/powerpoint/2010/main" val="2507068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 calcmode="lin" valueType="num">
                                      <p:cBhvr>
                                        <p:cTn id="14" dur="500" fill="hold"/>
                                        <p:tgtEl>
                                          <p:spTgt spid="31"/>
                                        </p:tgtEl>
                                        <p:attrNameLst>
                                          <p:attrName>ppt_w</p:attrName>
                                        </p:attrNameLst>
                                      </p:cBhvr>
                                      <p:tavLst>
                                        <p:tav tm="0">
                                          <p:val>
                                            <p:fltVal val="0"/>
                                          </p:val>
                                        </p:tav>
                                        <p:tav tm="100000">
                                          <p:val>
                                            <p:strVal val="#ppt_w"/>
                                          </p:val>
                                        </p:tav>
                                      </p:tavLst>
                                    </p:anim>
                                    <p:anim calcmode="lin" valueType="num">
                                      <p:cBhvr>
                                        <p:cTn id="15" dur="500" fill="hold"/>
                                        <p:tgtEl>
                                          <p:spTgt spid="31"/>
                                        </p:tgtEl>
                                        <p:attrNameLst>
                                          <p:attrName>ppt_h</p:attrName>
                                        </p:attrNameLst>
                                      </p:cBhvr>
                                      <p:tavLst>
                                        <p:tav tm="0">
                                          <p:val>
                                            <p:fltVal val="0"/>
                                          </p:val>
                                        </p:tav>
                                        <p:tav tm="100000">
                                          <p:val>
                                            <p:strVal val="#ppt_h"/>
                                          </p:val>
                                        </p:tav>
                                      </p:tavLst>
                                    </p:anim>
                                    <p:animEffect transition="in" filter="fade">
                                      <p:cBhvr>
                                        <p:cTn id="16" dur="500"/>
                                        <p:tgtEl>
                                          <p:spTgt spid="31"/>
                                        </p:tgtEl>
                                      </p:cBhvr>
                                    </p:animEffect>
                                  </p:childTnLst>
                                </p:cTn>
                              </p:par>
                              <p:par>
                                <p:cTn id="17" presetID="6" presetClass="entr" presetSubtype="16"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circle(in)">
                                      <p:cBhvr>
                                        <p:cTn id="19" dur="1000"/>
                                        <p:tgtEl>
                                          <p:spTgt spid="29"/>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circle(in)">
                                      <p:cBhvr>
                                        <p:cTn id="24" dur="1000"/>
                                        <p:tgtEl>
                                          <p:spTgt spid="3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p:cTn id="34" dur="500" fill="hold"/>
                                        <p:tgtEl>
                                          <p:spTgt spid="32"/>
                                        </p:tgtEl>
                                        <p:attrNameLst>
                                          <p:attrName>ppt_w</p:attrName>
                                        </p:attrNameLst>
                                      </p:cBhvr>
                                      <p:tavLst>
                                        <p:tav tm="0">
                                          <p:val>
                                            <p:fltVal val="0"/>
                                          </p:val>
                                        </p:tav>
                                        <p:tav tm="100000">
                                          <p:val>
                                            <p:strVal val="#ppt_w"/>
                                          </p:val>
                                        </p:tav>
                                      </p:tavLst>
                                    </p:anim>
                                    <p:anim calcmode="lin" valueType="num">
                                      <p:cBhvr>
                                        <p:cTn id="35" dur="500" fill="hold"/>
                                        <p:tgtEl>
                                          <p:spTgt spid="32"/>
                                        </p:tgtEl>
                                        <p:attrNameLst>
                                          <p:attrName>ppt_h</p:attrName>
                                        </p:attrNameLst>
                                      </p:cBhvr>
                                      <p:tavLst>
                                        <p:tav tm="0">
                                          <p:val>
                                            <p:fltVal val="0"/>
                                          </p:val>
                                        </p:tav>
                                        <p:tav tm="100000">
                                          <p:val>
                                            <p:strVal val="#ppt_h"/>
                                          </p:val>
                                        </p:tav>
                                      </p:tavLst>
                                    </p:anim>
                                    <p:animEffect transition="in" filter="fade">
                                      <p:cBhvr>
                                        <p:cTn id="36" dur="500"/>
                                        <p:tgtEl>
                                          <p:spTgt spid="32"/>
                                        </p:tgtEl>
                                      </p:cBhvr>
                                    </p:animEffect>
                                  </p:childTnLst>
                                </p:cTn>
                              </p:par>
                              <p:par>
                                <p:cTn id="37" presetID="6" presetClass="entr" presetSubtype="16"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circle(in)">
                                      <p:cBhvr>
                                        <p:cTn id="39" dur="10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p:cTn id="44" dur="500" fill="hold"/>
                                        <p:tgtEl>
                                          <p:spTgt spid="35"/>
                                        </p:tgtEl>
                                        <p:attrNameLst>
                                          <p:attrName>ppt_w</p:attrName>
                                        </p:attrNameLst>
                                      </p:cBhvr>
                                      <p:tavLst>
                                        <p:tav tm="0">
                                          <p:val>
                                            <p:fltVal val="0"/>
                                          </p:val>
                                        </p:tav>
                                        <p:tav tm="100000">
                                          <p:val>
                                            <p:strVal val="#ppt_w"/>
                                          </p:val>
                                        </p:tav>
                                      </p:tavLst>
                                    </p:anim>
                                    <p:anim calcmode="lin" valueType="num">
                                      <p:cBhvr>
                                        <p:cTn id="45" dur="500" fill="hold"/>
                                        <p:tgtEl>
                                          <p:spTgt spid="35"/>
                                        </p:tgtEl>
                                        <p:attrNameLst>
                                          <p:attrName>ppt_h</p:attrName>
                                        </p:attrNameLst>
                                      </p:cBhvr>
                                      <p:tavLst>
                                        <p:tav tm="0">
                                          <p:val>
                                            <p:fltVal val="0"/>
                                          </p:val>
                                        </p:tav>
                                        <p:tav tm="100000">
                                          <p:val>
                                            <p:strVal val="#ppt_h"/>
                                          </p:val>
                                        </p:tav>
                                      </p:tavLst>
                                    </p:anim>
                                    <p:animEffect transition="in" filter="fade">
                                      <p:cBhvr>
                                        <p:cTn id="46" dur="500"/>
                                        <p:tgtEl>
                                          <p:spTgt spid="35"/>
                                        </p:tgtEl>
                                      </p:cBhvr>
                                    </p:animEffect>
                                  </p:childTnLst>
                                </p:cTn>
                              </p:par>
                              <p:par>
                                <p:cTn id="47" presetID="10" presetClass="entr" presetSubtype="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1" grpId="0"/>
      <p:bldP spid="32" grpId="0"/>
      <p:bldP spid="33"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D4215C-8E0C-4463-BD10-562AB9EA10D2}"/>
              </a:ext>
            </a:extLst>
          </p:cNvPr>
          <p:cNvSpPr txBox="1"/>
          <p:nvPr/>
        </p:nvSpPr>
        <p:spPr>
          <a:xfrm>
            <a:off x="594172" y="685081"/>
            <a:ext cx="9479924" cy="584775"/>
          </a:xfrm>
          <a:prstGeom prst="rect">
            <a:avLst/>
          </a:prstGeom>
          <a:noFill/>
        </p:spPr>
        <p:txBody>
          <a:bodyPr wrap="square" rtlCol="0">
            <a:spAutoFit/>
          </a:bodyPr>
          <a:lstStyle/>
          <a:p>
            <a:r>
              <a:rPr lang="en-GB" sz="3200" b="1" dirty="0">
                <a:solidFill>
                  <a:srgbClr val="008080"/>
                </a:solidFill>
                <a:latin typeface="Comic Sans MS" panose="030F0702030302020204" pitchFamily="66" charset="0"/>
              </a:rPr>
              <a:t>Bones are dead…</a:t>
            </a:r>
          </a:p>
        </p:txBody>
      </p:sp>
      <p:sp>
        <p:nvSpPr>
          <p:cNvPr id="3" name="TextBox 2">
            <a:extLst>
              <a:ext uri="{FF2B5EF4-FFF2-40B4-BE49-F238E27FC236}">
                <a16:creationId xmlns:a16="http://schemas.microsoft.com/office/drawing/2014/main" id="{71913DAB-CEBC-439C-A1E4-2A6E007AB26D}"/>
              </a:ext>
            </a:extLst>
          </p:cNvPr>
          <p:cNvSpPr txBox="1"/>
          <p:nvPr/>
        </p:nvSpPr>
        <p:spPr>
          <a:xfrm>
            <a:off x="590171" y="5725641"/>
            <a:ext cx="11455147" cy="523220"/>
          </a:xfrm>
          <a:prstGeom prst="rect">
            <a:avLst/>
          </a:prstGeom>
          <a:noFill/>
        </p:spPr>
        <p:txBody>
          <a:bodyPr wrap="square" rtlCol="0">
            <a:spAutoFit/>
          </a:bodyPr>
          <a:lstStyle/>
          <a:p>
            <a:r>
              <a:rPr lang="en-GB" sz="2800" b="1" dirty="0">
                <a:solidFill>
                  <a:srgbClr val="008080"/>
                </a:solidFill>
                <a:latin typeface="Comic Sans MS" panose="030F0702030302020204" pitchFamily="66" charset="0"/>
              </a:rPr>
              <a:t>…but they were once part of a living person or animal</a:t>
            </a:r>
          </a:p>
        </p:txBody>
      </p:sp>
      <p:pic>
        <p:nvPicPr>
          <p:cNvPr id="5" name="Picture 4">
            <a:extLst>
              <a:ext uri="{FF2B5EF4-FFF2-40B4-BE49-F238E27FC236}">
                <a16:creationId xmlns:a16="http://schemas.microsoft.com/office/drawing/2014/main" id="{722066E6-75B5-4B80-A1E1-230EB64A6C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8428" y="1459463"/>
            <a:ext cx="5247763" cy="4141696"/>
          </a:xfrm>
          <a:prstGeom prst="rect">
            <a:avLst/>
          </a:prstGeom>
        </p:spPr>
      </p:pic>
    </p:spTree>
    <p:extLst>
      <p:ext uri="{BB962C8B-B14F-4D97-AF65-F5344CB8AC3E}">
        <p14:creationId xmlns:p14="http://schemas.microsoft.com/office/powerpoint/2010/main" val="3914428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476672"/>
            <a:ext cx="9479924" cy="584775"/>
          </a:xfrm>
          <a:prstGeom prst="rect">
            <a:avLst/>
          </a:prstGeom>
          <a:noFill/>
        </p:spPr>
        <p:txBody>
          <a:bodyPr wrap="square" rtlCol="0">
            <a:spAutoFit/>
          </a:bodyPr>
          <a:lstStyle/>
          <a:p>
            <a:r>
              <a:rPr lang="en-GB" sz="3200" b="1" dirty="0">
                <a:solidFill>
                  <a:srgbClr val="008080"/>
                </a:solidFill>
                <a:latin typeface="Comic Sans MS" panose="030F0702030302020204" pitchFamily="66" charset="0"/>
              </a:rPr>
              <a:t>Trees are living things</a:t>
            </a:r>
          </a:p>
        </p:txBody>
      </p:sp>
      <p:pic>
        <p:nvPicPr>
          <p:cNvPr id="4" name="Picture 3">
            <a:extLst>
              <a:ext uri="{FF2B5EF4-FFF2-40B4-BE49-F238E27FC236}">
                <a16:creationId xmlns:a16="http://schemas.microsoft.com/office/drawing/2014/main" id="{E5D5A399-C959-4B89-A198-5EBC96E00B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0396" y="1076534"/>
            <a:ext cx="5472608" cy="5472608"/>
          </a:xfrm>
          <a:prstGeom prst="rect">
            <a:avLst/>
          </a:prstGeom>
        </p:spPr>
      </p:pic>
    </p:spTree>
    <p:extLst>
      <p:ext uri="{BB962C8B-B14F-4D97-AF65-F5344CB8AC3E}">
        <p14:creationId xmlns:p14="http://schemas.microsoft.com/office/powerpoint/2010/main" val="1468998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4292" y="487336"/>
            <a:ext cx="9479924" cy="584775"/>
          </a:xfrm>
          <a:prstGeom prst="rect">
            <a:avLst/>
          </a:prstGeom>
          <a:noFill/>
        </p:spPr>
        <p:txBody>
          <a:bodyPr wrap="square" rtlCol="0">
            <a:spAutoFit/>
          </a:bodyPr>
          <a:lstStyle/>
          <a:p>
            <a:r>
              <a:rPr lang="en-GB" sz="3200" b="1" dirty="0">
                <a:solidFill>
                  <a:srgbClr val="008080"/>
                </a:solidFill>
                <a:latin typeface="Comic Sans MS" panose="030F0702030302020204" pitchFamily="66" charset="0"/>
              </a:rPr>
              <a:t>Dry leaves on the ground are dead…</a:t>
            </a:r>
          </a:p>
        </p:txBody>
      </p:sp>
      <p:sp>
        <p:nvSpPr>
          <p:cNvPr id="3" name="TextBox 2"/>
          <p:cNvSpPr txBox="1"/>
          <p:nvPr/>
        </p:nvSpPr>
        <p:spPr>
          <a:xfrm>
            <a:off x="1026220" y="5662950"/>
            <a:ext cx="9479924" cy="584775"/>
          </a:xfrm>
          <a:prstGeom prst="rect">
            <a:avLst/>
          </a:prstGeom>
          <a:noFill/>
        </p:spPr>
        <p:txBody>
          <a:bodyPr wrap="square" rtlCol="0">
            <a:spAutoFit/>
          </a:bodyPr>
          <a:lstStyle/>
          <a:p>
            <a:r>
              <a:rPr lang="en-GB" sz="3200" b="1" dirty="0">
                <a:solidFill>
                  <a:srgbClr val="008080"/>
                </a:solidFill>
                <a:latin typeface="Comic Sans MS" panose="030F0702030302020204" pitchFamily="66" charset="0"/>
              </a:rPr>
              <a:t>…but they were once part of a living tree</a:t>
            </a:r>
          </a:p>
        </p:txBody>
      </p:sp>
      <p:pic>
        <p:nvPicPr>
          <p:cNvPr id="5" name="Picture 4">
            <a:extLst>
              <a:ext uri="{FF2B5EF4-FFF2-40B4-BE49-F238E27FC236}">
                <a16:creationId xmlns:a16="http://schemas.microsoft.com/office/drawing/2014/main" id="{4CBD6D36-FA1B-4009-89D9-A7E253A286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4232" y="1405161"/>
            <a:ext cx="5744936" cy="4176464"/>
          </a:xfrm>
          <a:prstGeom prst="rect">
            <a:avLst/>
          </a:prstGeom>
        </p:spPr>
      </p:pic>
    </p:spTree>
    <p:extLst>
      <p:ext uri="{BB962C8B-B14F-4D97-AF65-F5344CB8AC3E}">
        <p14:creationId xmlns:p14="http://schemas.microsoft.com/office/powerpoint/2010/main" val="236526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1983"/>
</p:tagLst>
</file>

<file path=ppt/tags/tag10.xml><?xml version="1.0" encoding="utf-8"?>
<p:tagLst xmlns:a="http://schemas.openxmlformats.org/drawingml/2006/main" xmlns:r="http://schemas.openxmlformats.org/officeDocument/2006/relationships" xmlns:p="http://schemas.openxmlformats.org/presentationml/2006/main">
  <p:tag name="SHAPE_LOCKS" val="1983"/>
</p:tagLst>
</file>

<file path=ppt/tags/tag11.xml><?xml version="1.0" encoding="utf-8"?>
<p:tagLst xmlns:a="http://schemas.openxmlformats.org/drawingml/2006/main" xmlns:r="http://schemas.openxmlformats.org/officeDocument/2006/relationships" xmlns:p="http://schemas.openxmlformats.org/presentationml/2006/main">
  <p:tag name="SHAPE_LOCKS" val="1983"/>
</p:tagLst>
</file>

<file path=ppt/tags/tag12.xml><?xml version="1.0" encoding="utf-8"?>
<p:tagLst xmlns:a="http://schemas.openxmlformats.org/drawingml/2006/main" xmlns:r="http://schemas.openxmlformats.org/officeDocument/2006/relationships" xmlns:p="http://schemas.openxmlformats.org/presentationml/2006/main">
  <p:tag name="SHAPE_LOCKS" val="1983"/>
</p:tagLst>
</file>

<file path=ppt/tags/tag13.xml><?xml version="1.0" encoding="utf-8"?>
<p:tagLst xmlns:a="http://schemas.openxmlformats.org/drawingml/2006/main" xmlns:r="http://schemas.openxmlformats.org/officeDocument/2006/relationships" xmlns:p="http://schemas.openxmlformats.org/presentationml/2006/main">
  <p:tag name="SHAPE_LOCKS" val="1983"/>
</p:tagLst>
</file>

<file path=ppt/tags/tag14.xml><?xml version="1.0" encoding="utf-8"?>
<p:tagLst xmlns:a="http://schemas.openxmlformats.org/drawingml/2006/main" xmlns:r="http://schemas.openxmlformats.org/officeDocument/2006/relationships" xmlns:p="http://schemas.openxmlformats.org/presentationml/2006/main">
  <p:tag name="SHAPE_LOCKS" val="1983"/>
</p:tagLst>
</file>

<file path=ppt/tags/tag15.xml><?xml version="1.0" encoding="utf-8"?>
<p:tagLst xmlns:a="http://schemas.openxmlformats.org/drawingml/2006/main" xmlns:r="http://schemas.openxmlformats.org/officeDocument/2006/relationships" xmlns:p="http://schemas.openxmlformats.org/presentationml/2006/main">
  <p:tag name="SHAPE_LOCKS" val="1983"/>
</p:tagLst>
</file>

<file path=ppt/tags/tag16.xml><?xml version="1.0" encoding="utf-8"?>
<p:tagLst xmlns:a="http://schemas.openxmlformats.org/drawingml/2006/main" xmlns:r="http://schemas.openxmlformats.org/officeDocument/2006/relationships" xmlns:p="http://schemas.openxmlformats.org/presentationml/2006/main">
  <p:tag name="SHAPE_LOCKS" val="1983"/>
</p:tagLst>
</file>

<file path=ppt/tags/tag17.xml><?xml version="1.0" encoding="utf-8"?>
<p:tagLst xmlns:a="http://schemas.openxmlformats.org/drawingml/2006/main" xmlns:r="http://schemas.openxmlformats.org/officeDocument/2006/relationships" xmlns:p="http://schemas.openxmlformats.org/presentationml/2006/main">
  <p:tag name="SHAPE_LOCKS" val="1983"/>
</p:tagLst>
</file>

<file path=ppt/tags/tag18.xml><?xml version="1.0" encoding="utf-8"?>
<p:tagLst xmlns:a="http://schemas.openxmlformats.org/drawingml/2006/main" xmlns:r="http://schemas.openxmlformats.org/officeDocument/2006/relationships" xmlns:p="http://schemas.openxmlformats.org/presentationml/2006/main">
  <p:tag name="SHAPE_LOCKS" val="1983"/>
</p:tagLst>
</file>

<file path=ppt/tags/tag19.xml><?xml version="1.0" encoding="utf-8"?>
<p:tagLst xmlns:a="http://schemas.openxmlformats.org/drawingml/2006/main" xmlns:r="http://schemas.openxmlformats.org/officeDocument/2006/relationships" xmlns:p="http://schemas.openxmlformats.org/presentationml/2006/main">
  <p:tag name="SHAPE_LOCKS" val="1983"/>
</p:tagLst>
</file>

<file path=ppt/tags/tag2.xml><?xml version="1.0" encoding="utf-8"?>
<p:tagLst xmlns:a="http://schemas.openxmlformats.org/drawingml/2006/main" xmlns:r="http://schemas.openxmlformats.org/officeDocument/2006/relationships" xmlns:p="http://schemas.openxmlformats.org/presentationml/2006/main">
  <p:tag name="SHAPE_LOCKS" val="1983"/>
</p:tagLst>
</file>

<file path=ppt/tags/tag20.xml><?xml version="1.0" encoding="utf-8"?>
<p:tagLst xmlns:a="http://schemas.openxmlformats.org/drawingml/2006/main" xmlns:r="http://schemas.openxmlformats.org/officeDocument/2006/relationships" xmlns:p="http://schemas.openxmlformats.org/presentationml/2006/main">
  <p:tag name="SHAPE_LOCKS" val="1983"/>
</p:tagLst>
</file>

<file path=ppt/tags/tag21.xml><?xml version="1.0" encoding="utf-8"?>
<p:tagLst xmlns:a="http://schemas.openxmlformats.org/drawingml/2006/main" xmlns:r="http://schemas.openxmlformats.org/officeDocument/2006/relationships" xmlns:p="http://schemas.openxmlformats.org/presentationml/2006/main">
  <p:tag name="SHAPE_LOCKS" val="1983"/>
</p:tagLst>
</file>

<file path=ppt/tags/tag22.xml><?xml version="1.0" encoding="utf-8"?>
<p:tagLst xmlns:a="http://schemas.openxmlformats.org/drawingml/2006/main" xmlns:r="http://schemas.openxmlformats.org/officeDocument/2006/relationships" xmlns:p="http://schemas.openxmlformats.org/presentationml/2006/main">
  <p:tag name="SHAPE_LOCKS" val="1983"/>
</p:tagLst>
</file>

<file path=ppt/tags/tag23.xml><?xml version="1.0" encoding="utf-8"?>
<p:tagLst xmlns:a="http://schemas.openxmlformats.org/drawingml/2006/main" xmlns:r="http://schemas.openxmlformats.org/officeDocument/2006/relationships" xmlns:p="http://schemas.openxmlformats.org/presentationml/2006/main">
  <p:tag name="SHAPE_LOCKS" val="1983"/>
</p:tagLst>
</file>

<file path=ppt/tags/tag24.xml><?xml version="1.0" encoding="utf-8"?>
<p:tagLst xmlns:a="http://schemas.openxmlformats.org/drawingml/2006/main" xmlns:r="http://schemas.openxmlformats.org/officeDocument/2006/relationships" xmlns:p="http://schemas.openxmlformats.org/presentationml/2006/main">
  <p:tag name="SHAPE_LOCKS" val="1983"/>
</p:tagLst>
</file>

<file path=ppt/tags/tag25.xml><?xml version="1.0" encoding="utf-8"?>
<p:tagLst xmlns:a="http://schemas.openxmlformats.org/drawingml/2006/main" xmlns:r="http://schemas.openxmlformats.org/officeDocument/2006/relationships" xmlns:p="http://schemas.openxmlformats.org/presentationml/2006/main">
  <p:tag name="SHAPE_LOCKS" val="1983"/>
</p:tagLst>
</file>

<file path=ppt/tags/tag26.xml><?xml version="1.0" encoding="utf-8"?>
<p:tagLst xmlns:a="http://schemas.openxmlformats.org/drawingml/2006/main" xmlns:r="http://schemas.openxmlformats.org/officeDocument/2006/relationships" xmlns:p="http://schemas.openxmlformats.org/presentationml/2006/main">
  <p:tag name="SHAPE_LOCKS" val="1983"/>
</p:tagLst>
</file>

<file path=ppt/tags/tag27.xml><?xml version="1.0" encoding="utf-8"?>
<p:tagLst xmlns:a="http://schemas.openxmlformats.org/drawingml/2006/main" xmlns:r="http://schemas.openxmlformats.org/officeDocument/2006/relationships" xmlns:p="http://schemas.openxmlformats.org/presentationml/2006/main">
  <p:tag name="SHAPE_LOCKS" val="1983"/>
</p:tagLst>
</file>

<file path=ppt/tags/tag28.xml><?xml version="1.0" encoding="utf-8"?>
<p:tagLst xmlns:a="http://schemas.openxmlformats.org/drawingml/2006/main" xmlns:r="http://schemas.openxmlformats.org/officeDocument/2006/relationships" xmlns:p="http://schemas.openxmlformats.org/presentationml/2006/main">
  <p:tag name="SHAPE_LOCKS" val="1983"/>
</p:tagLst>
</file>

<file path=ppt/tags/tag29.xml><?xml version="1.0" encoding="utf-8"?>
<p:tagLst xmlns:a="http://schemas.openxmlformats.org/drawingml/2006/main" xmlns:r="http://schemas.openxmlformats.org/officeDocument/2006/relationships" xmlns:p="http://schemas.openxmlformats.org/presentationml/2006/main">
  <p:tag name="SHAPE_LOCKS" val="1983"/>
</p:tagLst>
</file>

<file path=ppt/tags/tag3.xml><?xml version="1.0" encoding="utf-8"?>
<p:tagLst xmlns:a="http://schemas.openxmlformats.org/drawingml/2006/main" xmlns:r="http://schemas.openxmlformats.org/officeDocument/2006/relationships" xmlns:p="http://schemas.openxmlformats.org/presentationml/2006/main">
  <p:tag name="SHAPE_LOCKS" val="1983"/>
</p:tagLst>
</file>

<file path=ppt/tags/tag30.xml><?xml version="1.0" encoding="utf-8"?>
<p:tagLst xmlns:a="http://schemas.openxmlformats.org/drawingml/2006/main" xmlns:r="http://schemas.openxmlformats.org/officeDocument/2006/relationships" xmlns:p="http://schemas.openxmlformats.org/presentationml/2006/main">
  <p:tag name="SHAPE_LOCKS" val="1983"/>
</p:tagLst>
</file>

<file path=ppt/tags/tag31.xml><?xml version="1.0" encoding="utf-8"?>
<p:tagLst xmlns:a="http://schemas.openxmlformats.org/drawingml/2006/main" xmlns:r="http://schemas.openxmlformats.org/officeDocument/2006/relationships" xmlns:p="http://schemas.openxmlformats.org/presentationml/2006/main">
  <p:tag name="SHAPE_LOCKS" val="1983"/>
</p:tagLst>
</file>

<file path=ppt/tags/tag32.xml><?xml version="1.0" encoding="utf-8"?>
<p:tagLst xmlns:a="http://schemas.openxmlformats.org/drawingml/2006/main" xmlns:r="http://schemas.openxmlformats.org/officeDocument/2006/relationships" xmlns:p="http://schemas.openxmlformats.org/presentationml/2006/main">
  <p:tag name="SHAPE_LOCKS" val="1983"/>
</p:tagLst>
</file>

<file path=ppt/tags/tag33.xml><?xml version="1.0" encoding="utf-8"?>
<p:tagLst xmlns:a="http://schemas.openxmlformats.org/drawingml/2006/main" xmlns:r="http://schemas.openxmlformats.org/officeDocument/2006/relationships" xmlns:p="http://schemas.openxmlformats.org/presentationml/2006/main">
  <p:tag name="SHAPE_LOCKS" val="1983"/>
</p:tagLst>
</file>

<file path=ppt/tags/tag34.xml><?xml version="1.0" encoding="utf-8"?>
<p:tagLst xmlns:a="http://schemas.openxmlformats.org/drawingml/2006/main" xmlns:r="http://schemas.openxmlformats.org/officeDocument/2006/relationships" xmlns:p="http://schemas.openxmlformats.org/presentationml/2006/main">
  <p:tag name="SHAPE_LOCKS" val="1983"/>
</p:tagLst>
</file>

<file path=ppt/tags/tag35.xml><?xml version="1.0" encoding="utf-8"?>
<p:tagLst xmlns:a="http://schemas.openxmlformats.org/drawingml/2006/main" xmlns:r="http://schemas.openxmlformats.org/officeDocument/2006/relationships" xmlns:p="http://schemas.openxmlformats.org/presentationml/2006/main">
  <p:tag name="SHAPE_LOCKS" val="1983"/>
</p:tagLst>
</file>

<file path=ppt/tags/tag36.xml><?xml version="1.0" encoding="utf-8"?>
<p:tagLst xmlns:a="http://schemas.openxmlformats.org/drawingml/2006/main" xmlns:r="http://schemas.openxmlformats.org/officeDocument/2006/relationships" xmlns:p="http://schemas.openxmlformats.org/presentationml/2006/main">
  <p:tag name="SHAPE_LOCKS" val="1983"/>
</p:tagLst>
</file>

<file path=ppt/tags/tag37.xml><?xml version="1.0" encoding="utf-8"?>
<p:tagLst xmlns:a="http://schemas.openxmlformats.org/drawingml/2006/main" xmlns:r="http://schemas.openxmlformats.org/officeDocument/2006/relationships" xmlns:p="http://schemas.openxmlformats.org/presentationml/2006/main">
  <p:tag name="SHAPE_LOCKS" val="1983"/>
</p:tagLst>
</file>

<file path=ppt/tags/tag38.xml><?xml version="1.0" encoding="utf-8"?>
<p:tagLst xmlns:a="http://schemas.openxmlformats.org/drawingml/2006/main" xmlns:r="http://schemas.openxmlformats.org/officeDocument/2006/relationships" xmlns:p="http://schemas.openxmlformats.org/presentationml/2006/main">
  <p:tag name="SHAPE_LOCKS" val="1983"/>
</p:tagLst>
</file>

<file path=ppt/tags/tag39.xml><?xml version="1.0" encoding="utf-8"?>
<p:tagLst xmlns:a="http://schemas.openxmlformats.org/drawingml/2006/main" xmlns:r="http://schemas.openxmlformats.org/officeDocument/2006/relationships" xmlns:p="http://schemas.openxmlformats.org/presentationml/2006/main">
  <p:tag name="SHAPE_LOCKS" val="1983"/>
</p:tagLst>
</file>

<file path=ppt/tags/tag4.xml><?xml version="1.0" encoding="utf-8"?>
<p:tagLst xmlns:a="http://schemas.openxmlformats.org/drawingml/2006/main" xmlns:r="http://schemas.openxmlformats.org/officeDocument/2006/relationships" xmlns:p="http://schemas.openxmlformats.org/presentationml/2006/main">
  <p:tag name="SHAPE_LOCKS" val="1983"/>
</p:tagLst>
</file>

<file path=ppt/tags/tag40.xml><?xml version="1.0" encoding="utf-8"?>
<p:tagLst xmlns:a="http://schemas.openxmlformats.org/drawingml/2006/main" xmlns:r="http://schemas.openxmlformats.org/officeDocument/2006/relationships" xmlns:p="http://schemas.openxmlformats.org/presentationml/2006/main">
  <p:tag name="SHAPE_LOCKS" val="1983"/>
</p:tagLst>
</file>

<file path=ppt/tags/tag41.xml><?xml version="1.0" encoding="utf-8"?>
<p:tagLst xmlns:a="http://schemas.openxmlformats.org/drawingml/2006/main" xmlns:r="http://schemas.openxmlformats.org/officeDocument/2006/relationships" xmlns:p="http://schemas.openxmlformats.org/presentationml/2006/main">
  <p:tag name="SHAPE_LOCKS" val="1983"/>
</p:tagLst>
</file>

<file path=ppt/tags/tag42.xml><?xml version="1.0" encoding="utf-8"?>
<p:tagLst xmlns:a="http://schemas.openxmlformats.org/drawingml/2006/main" xmlns:r="http://schemas.openxmlformats.org/officeDocument/2006/relationships" xmlns:p="http://schemas.openxmlformats.org/presentationml/2006/main">
  <p:tag name="SHAPE_LOCKS" val="1983"/>
</p:tagLst>
</file>

<file path=ppt/tags/tag43.xml><?xml version="1.0" encoding="utf-8"?>
<p:tagLst xmlns:a="http://schemas.openxmlformats.org/drawingml/2006/main" xmlns:r="http://schemas.openxmlformats.org/officeDocument/2006/relationships" xmlns:p="http://schemas.openxmlformats.org/presentationml/2006/main">
  <p:tag name="SHAPE_LOCKS" val="1983"/>
</p:tagLst>
</file>

<file path=ppt/tags/tag44.xml><?xml version="1.0" encoding="utf-8"?>
<p:tagLst xmlns:a="http://schemas.openxmlformats.org/drawingml/2006/main" xmlns:r="http://schemas.openxmlformats.org/officeDocument/2006/relationships" xmlns:p="http://schemas.openxmlformats.org/presentationml/2006/main">
  <p:tag name="SHAPE_LOCKS" val="1983"/>
</p:tagLst>
</file>

<file path=ppt/tags/tag45.xml><?xml version="1.0" encoding="utf-8"?>
<p:tagLst xmlns:a="http://schemas.openxmlformats.org/drawingml/2006/main" xmlns:r="http://schemas.openxmlformats.org/officeDocument/2006/relationships" xmlns:p="http://schemas.openxmlformats.org/presentationml/2006/main">
  <p:tag name="SHAPE_LOCKS" val="1983"/>
</p:tagLst>
</file>

<file path=ppt/tags/tag46.xml><?xml version="1.0" encoding="utf-8"?>
<p:tagLst xmlns:a="http://schemas.openxmlformats.org/drawingml/2006/main" xmlns:r="http://schemas.openxmlformats.org/officeDocument/2006/relationships" xmlns:p="http://schemas.openxmlformats.org/presentationml/2006/main">
  <p:tag name="SHAPE_LOCKS" val="1983"/>
</p:tagLst>
</file>

<file path=ppt/tags/tag47.xml><?xml version="1.0" encoding="utf-8"?>
<p:tagLst xmlns:a="http://schemas.openxmlformats.org/drawingml/2006/main" xmlns:r="http://schemas.openxmlformats.org/officeDocument/2006/relationships" xmlns:p="http://schemas.openxmlformats.org/presentationml/2006/main">
  <p:tag name="SHAPE_LOCKS" val="1983"/>
</p:tagLst>
</file>

<file path=ppt/tags/tag48.xml><?xml version="1.0" encoding="utf-8"?>
<p:tagLst xmlns:a="http://schemas.openxmlformats.org/drawingml/2006/main" xmlns:r="http://schemas.openxmlformats.org/officeDocument/2006/relationships" xmlns:p="http://schemas.openxmlformats.org/presentationml/2006/main">
  <p:tag name="SHAPE_LOCKS" val="1983"/>
</p:tagLst>
</file>

<file path=ppt/tags/tag49.xml><?xml version="1.0" encoding="utf-8"?>
<p:tagLst xmlns:a="http://schemas.openxmlformats.org/drawingml/2006/main" xmlns:r="http://schemas.openxmlformats.org/officeDocument/2006/relationships" xmlns:p="http://schemas.openxmlformats.org/presentationml/2006/main">
  <p:tag name="SHAPE_LOCKS" val="1983"/>
</p:tagLst>
</file>

<file path=ppt/tags/tag5.xml><?xml version="1.0" encoding="utf-8"?>
<p:tagLst xmlns:a="http://schemas.openxmlformats.org/drawingml/2006/main" xmlns:r="http://schemas.openxmlformats.org/officeDocument/2006/relationships" xmlns:p="http://schemas.openxmlformats.org/presentationml/2006/main">
  <p:tag name="SHAPE_LOCKS" val="1983"/>
</p:tagLst>
</file>

<file path=ppt/tags/tag50.xml><?xml version="1.0" encoding="utf-8"?>
<p:tagLst xmlns:a="http://schemas.openxmlformats.org/drawingml/2006/main" xmlns:r="http://schemas.openxmlformats.org/officeDocument/2006/relationships" xmlns:p="http://schemas.openxmlformats.org/presentationml/2006/main">
  <p:tag name="SHAPE_LOCKS" val="1983"/>
</p:tagLst>
</file>

<file path=ppt/tags/tag51.xml><?xml version="1.0" encoding="utf-8"?>
<p:tagLst xmlns:a="http://schemas.openxmlformats.org/drawingml/2006/main" xmlns:r="http://schemas.openxmlformats.org/officeDocument/2006/relationships" xmlns:p="http://schemas.openxmlformats.org/presentationml/2006/main">
  <p:tag name="SHAPE_LOCKS" val="1983"/>
</p:tagLst>
</file>

<file path=ppt/tags/tag52.xml><?xml version="1.0" encoding="utf-8"?>
<p:tagLst xmlns:a="http://schemas.openxmlformats.org/drawingml/2006/main" xmlns:r="http://schemas.openxmlformats.org/officeDocument/2006/relationships" xmlns:p="http://schemas.openxmlformats.org/presentationml/2006/main">
  <p:tag name="SHAPE_LOCKS" val="1983"/>
</p:tagLst>
</file>

<file path=ppt/tags/tag53.xml><?xml version="1.0" encoding="utf-8"?>
<p:tagLst xmlns:a="http://schemas.openxmlformats.org/drawingml/2006/main" xmlns:r="http://schemas.openxmlformats.org/officeDocument/2006/relationships" xmlns:p="http://schemas.openxmlformats.org/presentationml/2006/main">
  <p:tag name="SHAPE_LOCKS" val="1983"/>
</p:tagLst>
</file>

<file path=ppt/tags/tag54.xml><?xml version="1.0" encoding="utf-8"?>
<p:tagLst xmlns:a="http://schemas.openxmlformats.org/drawingml/2006/main" xmlns:r="http://schemas.openxmlformats.org/officeDocument/2006/relationships" xmlns:p="http://schemas.openxmlformats.org/presentationml/2006/main">
  <p:tag name="SHAPE_LOCKS" val="1983"/>
</p:tagLst>
</file>

<file path=ppt/tags/tag55.xml><?xml version="1.0" encoding="utf-8"?>
<p:tagLst xmlns:a="http://schemas.openxmlformats.org/drawingml/2006/main" xmlns:r="http://schemas.openxmlformats.org/officeDocument/2006/relationships" xmlns:p="http://schemas.openxmlformats.org/presentationml/2006/main">
  <p:tag name="SHAPE_LOCKS" val="1983"/>
</p:tagLst>
</file>

<file path=ppt/tags/tag6.xml><?xml version="1.0" encoding="utf-8"?>
<p:tagLst xmlns:a="http://schemas.openxmlformats.org/drawingml/2006/main" xmlns:r="http://schemas.openxmlformats.org/officeDocument/2006/relationships" xmlns:p="http://schemas.openxmlformats.org/presentationml/2006/main">
  <p:tag name="SHAPE_LOCKS" val="1983"/>
</p:tagLst>
</file>

<file path=ppt/tags/tag7.xml><?xml version="1.0" encoding="utf-8"?>
<p:tagLst xmlns:a="http://schemas.openxmlformats.org/drawingml/2006/main" xmlns:r="http://schemas.openxmlformats.org/officeDocument/2006/relationships" xmlns:p="http://schemas.openxmlformats.org/presentationml/2006/main">
  <p:tag name="SHAPE_LOCKS" val="1983"/>
</p:tagLst>
</file>

<file path=ppt/tags/tag8.xml><?xml version="1.0" encoding="utf-8"?>
<p:tagLst xmlns:a="http://schemas.openxmlformats.org/drawingml/2006/main" xmlns:r="http://schemas.openxmlformats.org/officeDocument/2006/relationships" xmlns:p="http://schemas.openxmlformats.org/presentationml/2006/main">
  <p:tag name="SHAPE_LOCKS" val="1983"/>
</p:tagLst>
</file>

<file path=ppt/tags/tag9.xml><?xml version="1.0" encoding="utf-8"?>
<p:tagLst xmlns:a="http://schemas.openxmlformats.org/drawingml/2006/main" xmlns:r="http://schemas.openxmlformats.org/officeDocument/2006/relationships" xmlns:p="http://schemas.openxmlformats.org/presentationml/2006/main">
  <p:tag name="SHAPE_LOCKS" val="198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DS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Presentation Template" id="{4D312C3B-2E76-47A6-BF92-FF5DA37A5D74}" vid="{3A9565B1-44D8-4A0D-AAE8-F3E1627CC8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Document_x0020_Keywords xmlns="5bea8f77-0667-4557-a028-e23225a2ced3">PowerPoint Presentation Template</Document_x0020_Keywords>
    <Document_x0020_Description xmlns="5bea8f77-0667-4557-a028-e23225a2ced3">PowerPoint Presentation Template</Document_x0020_Description>
  </documentManagement>
</p:properties>
</file>

<file path=customXml/item3.xml><?xml version="1.0" encoding="utf-8"?>
<ct:contentTypeSchema xmlns:ct="http://schemas.microsoft.com/office/2006/metadata/contentType" xmlns:ma="http://schemas.microsoft.com/office/2006/metadata/properties/metaAttributes" ct:_="" ma:_="" ma:contentTypeName="Annual Report and Accounts" ma:contentTypeID="0x01010081A672974E6B0743AB34F2C64B34BDB12300A6B27711EFC3DD44A96DBAEF908F26B1" ma:contentTypeVersion="79" ma:contentTypeDescription="" ma:contentTypeScope="" ma:versionID="313348adf10b994d52ab878f4b4a9937">
  <xsd:schema xmlns:xsd="http://www.w3.org/2001/XMLSchema" xmlns:xs="http://www.w3.org/2001/XMLSchema" xmlns:p="http://schemas.microsoft.com/office/2006/metadata/properties" xmlns:ns2="5bea8f77-0667-4557-a028-e23225a2ced3" xmlns:ns3="02901346-528d-4e84-b91b-00d6b3077abe" targetNamespace="http://schemas.microsoft.com/office/2006/metadata/properties" ma:root="true" ma:fieldsID="dd0c61731b0c613d032e3934807756fe" ns2:_="" ns3:_="">
    <xsd:import namespace="5bea8f77-0667-4557-a028-e23225a2ced3"/>
    <xsd:import namespace="02901346-528d-4e84-b91b-00d6b3077abe"/>
    <xsd:element name="properties">
      <xsd:complexType>
        <xsd:sequence>
          <xsd:element name="documentManagement">
            <xsd:complexType>
              <xsd:all>
                <xsd:element ref="ns2:Document_x0020_Keywords"/>
                <xsd:element ref="ns2:Document_x0020_Description" minOccurs="0"/>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ea8f77-0667-4557-a028-e23225a2ced3" elementFormDefault="qualified">
    <xsd:import namespace="http://schemas.microsoft.com/office/2006/documentManagement/types"/>
    <xsd:import namespace="http://schemas.microsoft.com/office/infopath/2007/PartnerControls"/>
    <xsd:element name="Document_x0020_Keywords" ma:index="4" ma:displayName="Document Keywords" ma:internalName="Document_x0020_Keywords" ma:readOnly="false">
      <xsd:simpleType>
        <xsd:restriction base="dms:Text">
          <xsd:maxLength value="255"/>
        </xsd:restriction>
      </xsd:simpleType>
    </xsd:element>
    <xsd:element name="Document_x0020_Description" ma:index="5" nillable="true" ma:displayName="Document Description" ma:description="Give a brief summary of the document." ma:internalName="Document_x0020_Description" ma:readOnly="false">
      <xsd:simpleType>
        <xsd:restriction base="dms:Note">
          <xsd:maxLength value="255"/>
        </xsd:restriction>
      </xsd:simpleType>
    </xsd:element>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2901346-528d-4e84-b91b-00d6b3077abe"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E43D1D3-6A10-4E65-88DB-0AB99C1456FD}">
  <ds:schemaRefs>
    <ds:schemaRef ds:uri="http://schemas.microsoft.com/sharepoint/v3/contenttype/forms"/>
  </ds:schemaRefs>
</ds:datastoreItem>
</file>

<file path=customXml/itemProps2.xml><?xml version="1.0" encoding="utf-8"?>
<ds:datastoreItem xmlns:ds="http://schemas.openxmlformats.org/officeDocument/2006/customXml" ds:itemID="{001AA88C-4E44-451B-A614-A6B4AFC783B0}">
  <ds:schemaRefs>
    <ds:schemaRef ds:uri="02901346-528d-4e84-b91b-00d6b3077abe"/>
    <ds:schemaRef ds:uri="5bea8f77-0667-4557-a028-e23225a2ced3"/>
    <ds:schemaRef ds:uri="http://purl.org/dc/terms/"/>
    <ds:schemaRef ds:uri="http://www.w3.org/XML/1998/namespace"/>
    <ds:schemaRef ds:uri="http://schemas.microsoft.com/office/infopath/2007/PartnerControls"/>
    <ds:schemaRef ds:uri="http://schemas.microsoft.com/office/2006/documentManagement/types"/>
    <ds:schemaRef ds:uri="http://purl.org/dc/dcmitype/"/>
    <ds:schemaRef ds:uri="http://schemas.microsoft.com/office/2006/metadata/properties"/>
    <ds:schemaRef ds:uri="http://purl.org/dc/elements/1.1/"/>
    <ds:schemaRef ds:uri="http://schemas.openxmlformats.org/package/2006/metadata/core-properties"/>
  </ds:schemaRefs>
</ds:datastoreItem>
</file>

<file path=customXml/itemProps3.xml><?xml version="1.0" encoding="utf-8"?>
<ds:datastoreItem xmlns:ds="http://schemas.openxmlformats.org/officeDocument/2006/customXml" ds:itemID="{207706BC-F22D-4499-84E0-1EBD3BF141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ea8f77-0667-4557-a028-e23225a2ced3"/>
    <ds:schemaRef ds:uri="02901346-528d-4e84-b91b-00d6b3077a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 Presentation Template</Template>
  <TotalTime>93</TotalTime>
  <Words>844</Words>
  <Application>Microsoft Office PowerPoint</Application>
  <PresentationFormat>Custom</PresentationFormat>
  <Paragraphs>123</Paragraphs>
  <Slides>19</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Comic Sans MS</vt:lpstr>
      <vt:lpstr>Ink Free</vt:lpstr>
      <vt:lpstr>Office Theme</vt:lpstr>
      <vt:lpstr>PowerPoint Presentation</vt:lpstr>
      <vt:lpstr>PowerPoint Presentation</vt:lpstr>
      <vt:lpstr>PowerPoint Presentation</vt:lpstr>
      <vt:lpstr>PowerPoint Presentation</vt:lpstr>
      <vt:lpstr>PowerPoint Presentation</vt:lpstr>
      <vt:lpstr>The UK’s leading vet charity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pdsa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Baggott</dc:creator>
  <cp:lastModifiedBy>Anna Baggott</cp:lastModifiedBy>
  <cp:revision>17</cp:revision>
  <dcterms:created xsi:type="dcterms:W3CDTF">2018-07-13T15:29:21Z</dcterms:created>
  <dcterms:modified xsi:type="dcterms:W3CDTF">2018-10-24T20:09:59Z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lpwstr>0x01d00e8c|0x14bec000</vt:lpwstr>
  </property>
  <property fmtid="{D5CDD505-2E9C-101B-9397-08002B2CF9AE}" pid="3" name="ContentTypeId">
    <vt:lpwstr>0x01010081A672974E6B0743AB34F2C64B34BDB12300A6B27711EFC3DD44A96DBAEF908F26B1</vt:lpwstr>
  </property>
  <property fmtid="{D5CDD505-2E9C-101B-9397-08002B2CF9AE}" pid="4" name="Creation Date">
    <vt:filetime>2015-01-05T00:00:00Z</vt:filetime>
  </property>
</Properties>
</file>