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0"/>
  </p:notesMasterIdLst>
  <p:sldIdLst>
    <p:sldId id="263" r:id="rId5"/>
    <p:sldId id="260" r:id="rId6"/>
    <p:sldId id="261" r:id="rId7"/>
    <p:sldId id="262" r:id="rId8"/>
    <p:sldId id="265" r:id="rId9"/>
    <p:sldId id="276" r:id="rId10"/>
    <p:sldId id="277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</p:sldIdLst>
  <p:sldSz cx="10083800" cy="7562850"/>
  <p:notesSz cx="10693400" cy="756285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0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97"/>
    <a:srgbClr val="008988"/>
    <a:srgbClr val="6BB4B5"/>
    <a:srgbClr val="C833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67824" autoAdjust="0"/>
  </p:normalViewPr>
  <p:slideViewPr>
    <p:cSldViewPr>
      <p:cViewPr varScale="1">
        <p:scale>
          <a:sx n="73" d="100"/>
          <a:sy n="73" d="100"/>
        </p:scale>
        <p:origin x="2523" y="39"/>
      </p:cViewPr>
      <p:guideLst>
        <p:guide orient="horz" pos="2880"/>
        <p:guide pos="203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68ED7B93-89BE-46EB-93C0-E869E2B9B594}" type="datetimeFigureOut">
              <a:rPr lang="en-GB" smtClean="0"/>
              <a:t>19/01/2022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55988" y="566738"/>
            <a:ext cx="37814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2CF8F773-EE7B-415C-9670-94845D9FC280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55988" y="566738"/>
            <a:ext cx="3781425" cy="2836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Mae'r sesiwn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 wedi’i chreu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 cyflwyniad i roi trosolwg sylfaenol o PDSA.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CF62-1582-49BD-BD06-BE2866F5FC2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3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</a:t>
            </a:r>
            <a:r>
              <a:rPr lang="cy-GB" sz="18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Shadow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wedi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gwella'n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llwyr bellach diolch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PDSA.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F773-EE7B-415C-9670-94845D9FC28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910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Cafodd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Shinji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 gath fach ddu a gwyn, ei ruthro i Ysbyty Anifeiliaid Anwes PDSA gan ei berchennog, ar ôl i gymydog ei weld yn disgyn o ffenestr trydydd llawr.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/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F773-EE7B-415C-9670-94845D9FC28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208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 gymerodd milfeddygon PDSA belydr-x o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Shinji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darganfod ei fod wedi torri ei ddwy goes flaen yn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wael wrth gwympo. 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’Dangosodd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pelydrau-x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Shinji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doriadau clir ac roedd ei lawdriniaeth yn gymhleth oherwydd lle'r oedd yr asgwrn wedi torri, ond roedd yn barod iawn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ymladd i wella.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 ond 24 awr ar ôl y llawdriniaeth, roedd ar ei draed unwaith eto, gyda'r gosodiadau allanol yn dal ei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esgyrn yn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 lle’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F773-EE7B-415C-9670-94845D9FC28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498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Dywedodd perchennog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Shinji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 bod hi'n debygol mai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 hoffter o wylio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adar oedd wedi arwain at ei gwymp, ond dywedodd ei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 hi’n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cadw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llygad barcud ar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chath chwilfrydig erbyn hyn.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Dywedodd ei bod hi'n credu bod y ddamwain wedi digwydd gan fod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Shinji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wedi ceisio cwrso aderyn, ond nawr maen nhw'n cadw'r ffenestri dan glo fel na all ddigwydd eto.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Tynnwyd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gosodiadau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Shinji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ychydig wythnosau’n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ddiweddarach, ac aeth ymlaen i wella'n llwyr. Wedi'i achub diolch i PDSA.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F773-EE7B-415C-9670-94845D9FC28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555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Esboniwch mai dim ond rhai o'r ffyrdd y gallan nhw helpu i godi arian ar gyfer PDSA yw'r rhain.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F773-EE7B-415C-9670-94845D9FC28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57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Rhowch ddelweddau o'ch anifeiliaid anwes yma a rhannwch straeon doniol amdanyn nhw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0225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Rhannwch y manylion ar y sleid ac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Esboniwch y gwaith mae PDSA yn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 wneud</a:t>
            </a:r>
          </a:p>
          <a:p>
            <a:pPr marL="0" lvl="0" indent="0">
              <a:lnSpc>
                <a:spcPct val="107000"/>
              </a:lnSpc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i'r grŵp o ble maen nhw'n meddwl mae'r arian yn dod fel y gall PDSA drin yr holl anifeiliaid anwes sâl a'r rhai sydd wedi'u hanafu. Gofynnwch i'r grŵp am atebion,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yna esbonio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 fod yn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dod gan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bobl yn codi arian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rhoddion</a:t>
            </a:r>
          </a:p>
          <a:p>
            <a:pPr marL="0" lvl="0" indent="0">
              <a:lnSpc>
                <a:spcPct val="107000"/>
              </a:lnSpc>
              <a:buFont typeface="Arial" panose="020B0604020202020204" pitchFamily="34" charset="0"/>
              <a:buNone/>
              <a:tabLst>
                <a:tab pos="457200" algn="l"/>
              </a:tabLs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Gofynnwch beth fyddai'n digwydd i'r holl anifeiliaid anwes rydyn ni'n eu trin pe na bai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PDSA yn bodoli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2447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baseline="0" dirty="0" err="1"/>
              <a:t>Fideo</a:t>
            </a:r>
            <a:r>
              <a:rPr lang="en-GB" baseline="0" dirty="0"/>
              <a:t> ‘100 years of PDSA’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4071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Esboniwch fod anifeiliaid anwes yn union fel ni a'u bod nhw angen amrywiaeth o bethau i'w cadw nhw'n hapus ac yn iach, er eu bod yn wahanol iawn i ni ac yn wahanol iawn i'w gilydd (gwahanol rywogaethau)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enghraifft; fyddech chi ddim yn cadw ci mewn cwt cwningen neu gath mewn tanc pysgod!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 b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Yr </a:t>
            </a:r>
            <a:r>
              <a:rPr lang="cy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Amgylchedd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Mae angen amgylchedd glân a diogel gyda digon o le ar anifeiliaid anwes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Deiet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Mae anifeiliaid anwes angen y math cywir o fwyd, a'r swm iawn, a'r gallu i gael gafael ar ddŵr glân ffres 24 awr y dydd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Ymddygiad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Mae angen i anifeiliaid anwes allu mynegi eu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hymddygiad naturiol;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angen iddyn nhw wneud ymarfer corff, chwarae a gwneud pethau penodol, yn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dibynnu pa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rywogaethau ydyn nhw.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Iechyd –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angen cadw anifeiliaid anwes mewn iechyd da. Mae hyn yn golygu mynd â nhw at y milfeddyg pan fyddan nhw'n sâl, ond hefyd sicrhau ein bod ni'n eu cadw nhw'n iach.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Cwmnïaeth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Mae anifeiliaid anwes angen cwmni pobl ac anifeiliaid eraill weithiau, yn dibynnu ar y rhywogaeth.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Cyfrifoldeb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Gofynnwch i'r plant ddweud wrthych chi pwy sy'n gyfrifol am gadw anifeiliaid anwes yn hapus ac yn iach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Pwysleisiwch wrth y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plant, os oes ganddyn nhw anifail anwes, mai eu cyfrifoldeb nhw yw sicrhau bod yr holl anghenion lles hyn yn cael eu diwallu.  Dywedwch wrthyn nhw fod </a:t>
            </a: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pobl sydd ddim yn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diwallu'r anghenion hyn yn torri'r gyfraith.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F773-EE7B-415C-9670-94845D9FC28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757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DFFCA-D338-4679-8231-AE37E8F89C37}" type="slidenum">
              <a:rPr lang="en-GB" altLang="en-US" smtClean="0"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0221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Gofynnwch pwy sydd eisiau gweithio gydag anifeiliaid pan fyddan nhw'n hŷn (dwylo i fyny). Esboniwch y bydd rhaid iddyn nhw weithio'n galed yn yr ysgol a gwneud eu gwaith cartref i gyd.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DFFCA-D338-4679-8231-AE37E8F89C37}" type="slidenum">
              <a:rPr lang="en-GB" altLang="en-US" smtClean="0"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2902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Shadow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 Daeargi Tarw Swydd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Stafford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yn lwcus ar ôl i wrthdrawiad gyda beiciwr ei adael gydag anafiadau oedd yn peryglu ei fywyd.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Cerddodd i ffwrdd o'r ddamwain i ddechrau ond, ar ôl cwympo gartref gydag anafiadau mewnol, cafodd ei ruthro i PDSA.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dirty="0"/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F773-EE7B-415C-9670-94845D9FC28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072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Roedd anafiadau </a:t>
            </a:r>
            <a:r>
              <a:rPr lang="cy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Shadow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oedd yn dair oed, mor ddifrifol fel bod ein milfeddygon wedi rhybuddio ei bod hi'n annhebygol y byddai'n byw. Datgelodd sgan uwchsain iau wedi'i rwygo a gwaedu mewnol difrifol. Roedd wedi colli tua chwarter ei waed. Bu'n rhaid iddo gael llawdriniaeth i drwsio ei iau. Roedd angen trallwysiad gwaed arno hefyd i gymryd lle'r gwaed yr oedd wedi'i golli.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cy-GB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cy-GB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Ymladdodd </a:t>
            </a:r>
            <a:r>
              <a:rPr lang="cy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 milfeddygon a'n nyrsys yn daer am bum niwrnod i achub ei fywyd wrth i'w deulu gofidus aros iddo ddod drwyddi.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8F773-EE7B-415C-9670-94845D9FC28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544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image" Target="../media/image5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10" Type="http://schemas.openxmlformats.org/officeDocument/2006/relationships/image" Target="../media/image2.png"/><Relationship Id="rId4" Type="http://schemas.openxmlformats.org/officeDocument/2006/relationships/tags" Target="../tags/tag36.xml"/><Relationship Id="rId9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2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1.png"/><Relationship Id="rId5" Type="http://schemas.openxmlformats.org/officeDocument/2006/relationships/tags" Target="../tags/tag46.xml"/><Relationship Id="rId10" Type="http://schemas.openxmlformats.org/officeDocument/2006/relationships/image" Target="../media/image3.png"/><Relationship Id="rId4" Type="http://schemas.openxmlformats.org/officeDocument/2006/relationships/tags" Target="../tags/tag45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st cho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4098920" y="1014062"/>
            <a:ext cx="5746089" cy="6093460"/>
          </a:xfrm>
          <a:custGeom>
            <a:avLst/>
            <a:gdLst/>
            <a:ahLst/>
            <a:cxnLst/>
            <a:rect l="l" t="t" r="r" b="b"/>
            <a:pathLst>
              <a:path w="6093459" h="6093459">
                <a:moveTo>
                  <a:pt x="3046768" y="0"/>
                </a:moveTo>
                <a:lnTo>
                  <a:pt x="2796899" y="10098"/>
                </a:lnTo>
                <a:lnTo>
                  <a:pt x="2552590" y="39870"/>
                </a:lnTo>
                <a:lnTo>
                  <a:pt x="2314626" y="88533"/>
                </a:lnTo>
                <a:lnTo>
                  <a:pt x="2083791" y="155303"/>
                </a:lnTo>
                <a:lnTo>
                  <a:pt x="1860870" y="239395"/>
                </a:lnTo>
                <a:lnTo>
                  <a:pt x="1646646" y="340026"/>
                </a:lnTo>
                <a:lnTo>
                  <a:pt x="1441904" y="456413"/>
                </a:lnTo>
                <a:lnTo>
                  <a:pt x="1247429" y="587771"/>
                </a:lnTo>
                <a:lnTo>
                  <a:pt x="1064004" y="733316"/>
                </a:lnTo>
                <a:lnTo>
                  <a:pt x="892414" y="892265"/>
                </a:lnTo>
                <a:lnTo>
                  <a:pt x="733444" y="1063834"/>
                </a:lnTo>
                <a:lnTo>
                  <a:pt x="587877" y="1247239"/>
                </a:lnTo>
                <a:lnTo>
                  <a:pt x="456499" y="1441697"/>
                </a:lnTo>
                <a:lnTo>
                  <a:pt x="340093" y="1646423"/>
                </a:lnTo>
                <a:lnTo>
                  <a:pt x="239444" y="1860634"/>
                </a:lnTo>
                <a:lnTo>
                  <a:pt x="155335" y="2083546"/>
                </a:lnTo>
                <a:lnTo>
                  <a:pt x="88552" y="2314375"/>
                </a:lnTo>
                <a:lnTo>
                  <a:pt x="39879" y="2552337"/>
                </a:lnTo>
                <a:lnTo>
                  <a:pt x="10100" y="2796649"/>
                </a:lnTo>
                <a:lnTo>
                  <a:pt x="0" y="3046526"/>
                </a:lnTo>
                <a:lnTo>
                  <a:pt x="10100" y="3296417"/>
                </a:lnTo>
                <a:lnTo>
                  <a:pt x="39879" y="3540743"/>
                </a:lnTo>
                <a:lnTo>
                  <a:pt x="88552" y="3778719"/>
                </a:lnTo>
                <a:lnTo>
                  <a:pt x="155335" y="4009562"/>
                </a:lnTo>
                <a:lnTo>
                  <a:pt x="239444" y="4232488"/>
                </a:lnTo>
                <a:lnTo>
                  <a:pt x="340093" y="4446713"/>
                </a:lnTo>
                <a:lnTo>
                  <a:pt x="456499" y="4651452"/>
                </a:lnTo>
                <a:lnTo>
                  <a:pt x="587877" y="4845923"/>
                </a:lnTo>
                <a:lnTo>
                  <a:pt x="733444" y="5029341"/>
                </a:lnTo>
                <a:lnTo>
                  <a:pt x="892414" y="5200923"/>
                </a:lnTo>
                <a:lnTo>
                  <a:pt x="1064004" y="5359883"/>
                </a:lnTo>
                <a:lnTo>
                  <a:pt x="1247429" y="5505439"/>
                </a:lnTo>
                <a:lnTo>
                  <a:pt x="1441904" y="5636807"/>
                </a:lnTo>
                <a:lnTo>
                  <a:pt x="1646646" y="5753202"/>
                </a:lnTo>
                <a:lnTo>
                  <a:pt x="1860870" y="5853841"/>
                </a:lnTo>
                <a:lnTo>
                  <a:pt x="2083791" y="5937940"/>
                </a:lnTo>
                <a:lnTo>
                  <a:pt x="2314626" y="6004715"/>
                </a:lnTo>
                <a:lnTo>
                  <a:pt x="2552590" y="6053382"/>
                </a:lnTo>
                <a:lnTo>
                  <a:pt x="2796899" y="6083157"/>
                </a:lnTo>
                <a:lnTo>
                  <a:pt x="3046768" y="6093256"/>
                </a:lnTo>
                <a:lnTo>
                  <a:pt x="3296628" y="6083157"/>
                </a:lnTo>
                <a:lnTo>
                  <a:pt x="3540926" y="6053382"/>
                </a:lnTo>
                <a:lnTo>
                  <a:pt x="3778877" y="6004715"/>
                </a:lnTo>
                <a:lnTo>
                  <a:pt x="4009698" y="5937940"/>
                </a:lnTo>
                <a:lnTo>
                  <a:pt x="4232605" y="5853841"/>
                </a:lnTo>
                <a:lnTo>
                  <a:pt x="4446812" y="5753202"/>
                </a:lnTo>
                <a:lnTo>
                  <a:pt x="4651537" y="5636807"/>
                </a:lnTo>
                <a:lnTo>
                  <a:pt x="4845995" y="5505439"/>
                </a:lnTo>
                <a:lnTo>
                  <a:pt x="5029403" y="5359883"/>
                </a:lnTo>
                <a:lnTo>
                  <a:pt x="5200975" y="5200923"/>
                </a:lnTo>
                <a:lnTo>
                  <a:pt x="5359928" y="5029341"/>
                </a:lnTo>
                <a:lnTo>
                  <a:pt x="5505479" y="4845923"/>
                </a:lnTo>
                <a:lnTo>
                  <a:pt x="5636842" y="4651452"/>
                </a:lnTo>
                <a:lnTo>
                  <a:pt x="5753234" y="4446713"/>
                </a:lnTo>
                <a:lnTo>
                  <a:pt x="5853870" y="4232488"/>
                </a:lnTo>
                <a:lnTo>
                  <a:pt x="5937968" y="4009562"/>
                </a:lnTo>
                <a:lnTo>
                  <a:pt x="6004741" y="3778719"/>
                </a:lnTo>
                <a:lnTo>
                  <a:pt x="6053408" y="3540743"/>
                </a:lnTo>
                <a:lnTo>
                  <a:pt x="6083183" y="3296417"/>
                </a:lnTo>
                <a:lnTo>
                  <a:pt x="6093282" y="3046526"/>
                </a:lnTo>
                <a:lnTo>
                  <a:pt x="6083183" y="2796649"/>
                </a:lnTo>
                <a:lnTo>
                  <a:pt x="6053408" y="2552337"/>
                </a:lnTo>
                <a:lnTo>
                  <a:pt x="6004741" y="2314375"/>
                </a:lnTo>
                <a:lnTo>
                  <a:pt x="5937968" y="2083546"/>
                </a:lnTo>
                <a:lnTo>
                  <a:pt x="5853870" y="1860634"/>
                </a:lnTo>
                <a:lnTo>
                  <a:pt x="5753234" y="1646423"/>
                </a:lnTo>
                <a:lnTo>
                  <a:pt x="5636842" y="1441697"/>
                </a:lnTo>
                <a:lnTo>
                  <a:pt x="5505479" y="1247239"/>
                </a:lnTo>
                <a:lnTo>
                  <a:pt x="5359928" y="1063834"/>
                </a:lnTo>
                <a:lnTo>
                  <a:pt x="5200975" y="892265"/>
                </a:lnTo>
                <a:lnTo>
                  <a:pt x="5029403" y="733316"/>
                </a:lnTo>
                <a:lnTo>
                  <a:pt x="4845995" y="587771"/>
                </a:lnTo>
                <a:lnTo>
                  <a:pt x="4651537" y="456413"/>
                </a:lnTo>
                <a:lnTo>
                  <a:pt x="4446812" y="340026"/>
                </a:lnTo>
                <a:lnTo>
                  <a:pt x="4232605" y="239395"/>
                </a:lnTo>
                <a:lnTo>
                  <a:pt x="4009698" y="155303"/>
                </a:lnTo>
                <a:lnTo>
                  <a:pt x="3778877" y="88533"/>
                </a:lnTo>
                <a:lnTo>
                  <a:pt x="3540926" y="39870"/>
                </a:lnTo>
                <a:lnTo>
                  <a:pt x="3296628" y="10098"/>
                </a:lnTo>
                <a:lnTo>
                  <a:pt x="3046768" y="0"/>
                </a:lnTo>
                <a:close/>
              </a:path>
            </a:pathLst>
          </a:custGeom>
          <a:solidFill>
            <a:srgbClr val="5ECFCC">
              <a:alpha val="25000"/>
            </a:srgbClr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9" name="object 3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4579943" y="2432904"/>
            <a:ext cx="4915431" cy="34163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11" name="object 5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4727219" y="6657789"/>
            <a:ext cx="3835629" cy="703767"/>
          </a:xfrm>
          <a:custGeom>
            <a:avLst/>
            <a:gdLst/>
            <a:ahLst/>
            <a:cxnLst/>
            <a:rect l="l" t="t" r="r" b="b"/>
            <a:pathLst>
              <a:path w="4559934" h="684529">
                <a:moveTo>
                  <a:pt x="0" y="683996"/>
                </a:moveTo>
                <a:lnTo>
                  <a:pt x="4559744" y="683996"/>
                </a:lnTo>
                <a:lnTo>
                  <a:pt x="4559744" y="0"/>
                </a:lnTo>
                <a:lnTo>
                  <a:pt x="0" y="0"/>
                </a:lnTo>
                <a:lnTo>
                  <a:pt x="0" y="683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20" name="object 6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4"/>
            </p:custDataLst>
          </p:nvPr>
        </p:nvSpPr>
        <p:spPr>
          <a:xfrm>
            <a:off x="237640" y="6642004"/>
            <a:ext cx="9607754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30536" y="5849417"/>
            <a:ext cx="3449091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1976" algn="l" defTabSz="862279" rtl="0" eaLnBrk="1" latinLnBrk="0" hangingPunct="1">
              <a:lnSpc>
                <a:spcPts val="1561"/>
              </a:lnSpc>
              <a:defRPr lang="en-GB" sz="1320" b="1" kern="1200" spc="-14" baseline="0">
                <a:solidFill>
                  <a:srgbClr val="6BB4B5"/>
                </a:solidFill>
                <a:latin typeface="Arial"/>
                <a:ea typeface="+mn-ea"/>
                <a:cs typeface="Arial"/>
              </a:defRPr>
            </a:lvl1pPr>
          </a:lstStyle>
          <a:p>
            <a:pPr marL="12700">
              <a:lnSpc>
                <a:spcPts val="1655"/>
              </a:lnSpc>
            </a:pPr>
            <a:r>
              <a:rPr lang="en-GB" sz="1320" b="1" spc="-14">
                <a:solidFill>
                  <a:srgbClr val="6BB4B5"/>
                </a:solidFill>
                <a:latin typeface="Arial"/>
                <a:cs typeface="Arial"/>
              </a:rPr>
              <a:t>Date or name etc here</a:t>
            </a:r>
            <a:endParaRPr lang="en-GB" sz="1320">
              <a:solidFill>
                <a:srgbClr val="6BB4B5"/>
              </a:solidFill>
              <a:latin typeface="Arial"/>
              <a:cs typeface="Arial"/>
            </a:endParaRPr>
          </a:p>
        </p:txBody>
      </p:sp>
      <p:sp>
        <p:nvSpPr>
          <p:cNvPr id="12" name="Title 23"/>
          <p:cNvSpPr>
            <a:spLocks noGrp="1"/>
          </p:cNvSpPr>
          <p:nvPr>
            <p:ph type="title" hasCustomPrompt="1"/>
          </p:nvPr>
        </p:nvSpPr>
        <p:spPr>
          <a:xfrm>
            <a:off x="730536" y="4314825"/>
            <a:ext cx="3449091" cy="1524000"/>
          </a:xfrm>
          <a:prstGeom prst="rect">
            <a:avLst/>
          </a:prstGeom>
        </p:spPr>
        <p:txBody>
          <a:bodyPr lIns="0"/>
          <a:lstStyle>
            <a:lvl1pPr>
              <a:defRPr sz="2640" b="1">
                <a:solidFill>
                  <a:srgbClr val="00898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4098920" y="1014062"/>
            <a:ext cx="5746089" cy="6093460"/>
          </a:xfrm>
          <a:custGeom>
            <a:avLst/>
            <a:gdLst/>
            <a:ahLst/>
            <a:cxnLst/>
            <a:rect l="l" t="t" r="r" b="b"/>
            <a:pathLst>
              <a:path w="6093459" h="6093459">
                <a:moveTo>
                  <a:pt x="3046768" y="0"/>
                </a:moveTo>
                <a:lnTo>
                  <a:pt x="2796899" y="10098"/>
                </a:lnTo>
                <a:lnTo>
                  <a:pt x="2552590" y="39870"/>
                </a:lnTo>
                <a:lnTo>
                  <a:pt x="2314626" y="88533"/>
                </a:lnTo>
                <a:lnTo>
                  <a:pt x="2083791" y="155303"/>
                </a:lnTo>
                <a:lnTo>
                  <a:pt x="1860870" y="239395"/>
                </a:lnTo>
                <a:lnTo>
                  <a:pt x="1646646" y="340026"/>
                </a:lnTo>
                <a:lnTo>
                  <a:pt x="1441904" y="456413"/>
                </a:lnTo>
                <a:lnTo>
                  <a:pt x="1247429" y="587771"/>
                </a:lnTo>
                <a:lnTo>
                  <a:pt x="1064004" y="733316"/>
                </a:lnTo>
                <a:lnTo>
                  <a:pt x="892414" y="892265"/>
                </a:lnTo>
                <a:lnTo>
                  <a:pt x="733444" y="1063834"/>
                </a:lnTo>
                <a:lnTo>
                  <a:pt x="587877" y="1247239"/>
                </a:lnTo>
                <a:lnTo>
                  <a:pt x="456499" y="1441697"/>
                </a:lnTo>
                <a:lnTo>
                  <a:pt x="340093" y="1646423"/>
                </a:lnTo>
                <a:lnTo>
                  <a:pt x="239444" y="1860634"/>
                </a:lnTo>
                <a:lnTo>
                  <a:pt x="155335" y="2083546"/>
                </a:lnTo>
                <a:lnTo>
                  <a:pt x="88552" y="2314375"/>
                </a:lnTo>
                <a:lnTo>
                  <a:pt x="39879" y="2552337"/>
                </a:lnTo>
                <a:lnTo>
                  <a:pt x="10100" y="2796649"/>
                </a:lnTo>
                <a:lnTo>
                  <a:pt x="0" y="3046526"/>
                </a:lnTo>
                <a:lnTo>
                  <a:pt x="10100" y="3296417"/>
                </a:lnTo>
                <a:lnTo>
                  <a:pt x="39879" y="3540743"/>
                </a:lnTo>
                <a:lnTo>
                  <a:pt x="88552" y="3778719"/>
                </a:lnTo>
                <a:lnTo>
                  <a:pt x="155335" y="4009562"/>
                </a:lnTo>
                <a:lnTo>
                  <a:pt x="239444" y="4232488"/>
                </a:lnTo>
                <a:lnTo>
                  <a:pt x="340093" y="4446713"/>
                </a:lnTo>
                <a:lnTo>
                  <a:pt x="456499" y="4651452"/>
                </a:lnTo>
                <a:lnTo>
                  <a:pt x="587877" y="4845923"/>
                </a:lnTo>
                <a:lnTo>
                  <a:pt x="733444" y="5029341"/>
                </a:lnTo>
                <a:lnTo>
                  <a:pt x="892414" y="5200923"/>
                </a:lnTo>
                <a:lnTo>
                  <a:pt x="1064004" y="5359883"/>
                </a:lnTo>
                <a:lnTo>
                  <a:pt x="1247429" y="5505439"/>
                </a:lnTo>
                <a:lnTo>
                  <a:pt x="1441904" y="5636807"/>
                </a:lnTo>
                <a:lnTo>
                  <a:pt x="1646646" y="5753202"/>
                </a:lnTo>
                <a:lnTo>
                  <a:pt x="1860870" y="5853841"/>
                </a:lnTo>
                <a:lnTo>
                  <a:pt x="2083791" y="5937940"/>
                </a:lnTo>
                <a:lnTo>
                  <a:pt x="2314626" y="6004715"/>
                </a:lnTo>
                <a:lnTo>
                  <a:pt x="2552590" y="6053382"/>
                </a:lnTo>
                <a:lnTo>
                  <a:pt x="2796899" y="6083157"/>
                </a:lnTo>
                <a:lnTo>
                  <a:pt x="3046768" y="6093256"/>
                </a:lnTo>
                <a:lnTo>
                  <a:pt x="3296628" y="6083157"/>
                </a:lnTo>
                <a:lnTo>
                  <a:pt x="3540926" y="6053382"/>
                </a:lnTo>
                <a:lnTo>
                  <a:pt x="3778877" y="6004715"/>
                </a:lnTo>
                <a:lnTo>
                  <a:pt x="4009698" y="5937940"/>
                </a:lnTo>
                <a:lnTo>
                  <a:pt x="4232605" y="5853841"/>
                </a:lnTo>
                <a:lnTo>
                  <a:pt x="4446812" y="5753202"/>
                </a:lnTo>
                <a:lnTo>
                  <a:pt x="4651537" y="5636807"/>
                </a:lnTo>
                <a:lnTo>
                  <a:pt x="4845995" y="5505439"/>
                </a:lnTo>
                <a:lnTo>
                  <a:pt x="5029403" y="5359883"/>
                </a:lnTo>
                <a:lnTo>
                  <a:pt x="5200975" y="5200923"/>
                </a:lnTo>
                <a:lnTo>
                  <a:pt x="5359928" y="5029341"/>
                </a:lnTo>
                <a:lnTo>
                  <a:pt x="5505479" y="4845923"/>
                </a:lnTo>
                <a:lnTo>
                  <a:pt x="5636842" y="4651452"/>
                </a:lnTo>
                <a:lnTo>
                  <a:pt x="5753234" y="4446713"/>
                </a:lnTo>
                <a:lnTo>
                  <a:pt x="5853870" y="4232488"/>
                </a:lnTo>
                <a:lnTo>
                  <a:pt x="5937968" y="4009562"/>
                </a:lnTo>
                <a:lnTo>
                  <a:pt x="6004741" y="3778719"/>
                </a:lnTo>
                <a:lnTo>
                  <a:pt x="6053408" y="3540743"/>
                </a:lnTo>
                <a:lnTo>
                  <a:pt x="6083183" y="3296417"/>
                </a:lnTo>
                <a:lnTo>
                  <a:pt x="6093282" y="3046526"/>
                </a:lnTo>
                <a:lnTo>
                  <a:pt x="6083183" y="2796649"/>
                </a:lnTo>
                <a:lnTo>
                  <a:pt x="6053408" y="2552337"/>
                </a:lnTo>
                <a:lnTo>
                  <a:pt x="6004741" y="2314375"/>
                </a:lnTo>
                <a:lnTo>
                  <a:pt x="5937968" y="2083546"/>
                </a:lnTo>
                <a:lnTo>
                  <a:pt x="5853870" y="1860634"/>
                </a:lnTo>
                <a:lnTo>
                  <a:pt x="5753234" y="1646423"/>
                </a:lnTo>
                <a:lnTo>
                  <a:pt x="5636842" y="1441697"/>
                </a:lnTo>
                <a:lnTo>
                  <a:pt x="5505479" y="1247239"/>
                </a:lnTo>
                <a:lnTo>
                  <a:pt x="5359928" y="1063834"/>
                </a:lnTo>
                <a:lnTo>
                  <a:pt x="5200975" y="892265"/>
                </a:lnTo>
                <a:lnTo>
                  <a:pt x="5029403" y="733316"/>
                </a:lnTo>
                <a:lnTo>
                  <a:pt x="4845995" y="587771"/>
                </a:lnTo>
                <a:lnTo>
                  <a:pt x="4651537" y="456413"/>
                </a:lnTo>
                <a:lnTo>
                  <a:pt x="4446812" y="340026"/>
                </a:lnTo>
                <a:lnTo>
                  <a:pt x="4232605" y="239395"/>
                </a:lnTo>
                <a:lnTo>
                  <a:pt x="4009698" y="155303"/>
                </a:lnTo>
                <a:lnTo>
                  <a:pt x="3778877" y="88533"/>
                </a:lnTo>
                <a:lnTo>
                  <a:pt x="3540926" y="39870"/>
                </a:lnTo>
                <a:lnTo>
                  <a:pt x="3296628" y="10098"/>
                </a:lnTo>
                <a:lnTo>
                  <a:pt x="3046768" y="0"/>
                </a:lnTo>
                <a:close/>
              </a:path>
            </a:pathLst>
          </a:custGeom>
          <a:solidFill>
            <a:srgbClr val="5ECFCC">
              <a:alpha val="25000"/>
            </a:srgbClr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9" name="object 3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4579943" y="2432904"/>
            <a:ext cx="4915431" cy="34163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26" name="Title 23"/>
          <p:cNvSpPr>
            <a:spLocks noGrp="1"/>
          </p:cNvSpPr>
          <p:nvPr>
            <p:ph type="title" hasCustomPrompt="1"/>
          </p:nvPr>
        </p:nvSpPr>
        <p:spPr>
          <a:xfrm>
            <a:off x="730537" y="4314825"/>
            <a:ext cx="3123192" cy="13680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11976" marR="4790" indent="-11976">
              <a:lnSpc>
                <a:spcPts val="3018"/>
              </a:lnSpc>
              <a:defRPr lang="en-GB" sz="2640" b="1" spc="-28" baseline="0">
                <a:solidFill>
                  <a:srgbClr val="008988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GB"/>
              <a:t>Section divider, </a:t>
            </a:r>
            <a:br>
              <a:rPr lang="en-GB"/>
            </a:br>
            <a:r>
              <a:rPr lang="en-GB"/>
              <a:t>if required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30536" y="5686425"/>
            <a:ext cx="3122744" cy="762000"/>
          </a:xfrm>
        </p:spPr>
        <p:txBody>
          <a:bodyPr>
            <a:noAutofit/>
          </a:bodyPr>
          <a:lstStyle>
            <a:lvl1pPr>
              <a:defRPr sz="1320" baseline="0">
                <a:solidFill>
                  <a:srgbClr val="6BB4B5"/>
                </a:solidFill>
              </a:defRPr>
            </a:lvl1pPr>
          </a:lstStyle>
          <a:p>
            <a:pPr lvl="0"/>
            <a:r>
              <a:rPr lang="en-US"/>
              <a:t>Date or name etc here</a:t>
            </a:r>
            <a:endParaRPr lang="en-GB"/>
          </a:p>
        </p:txBody>
      </p:sp>
      <p:sp>
        <p:nvSpPr>
          <p:cNvPr id="7" name="object 5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4727219" y="6666615"/>
            <a:ext cx="3835629" cy="696211"/>
          </a:xfrm>
          <a:custGeom>
            <a:avLst/>
            <a:gdLst/>
            <a:ahLst/>
            <a:cxnLst/>
            <a:rect l="l" t="t" r="r" b="b"/>
            <a:pathLst>
              <a:path w="4559934" h="684529">
                <a:moveTo>
                  <a:pt x="0" y="683996"/>
                </a:moveTo>
                <a:lnTo>
                  <a:pt x="4559744" y="683996"/>
                </a:lnTo>
                <a:lnTo>
                  <a:pt x="4559744" y="0"/>
                </a:lnTo>
                <a:lnTo>
                  <a:pt x="0" y="0"/>
                </a:lnTo>
                <a:lnTo>
                  <a:pt x="0" y="683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229940" y="-257175"/>
            <a:ext cx="5746089" cy="6093460"/>
          </a:xfrm>
          <a:custGeom>
            <a:avLst/>
            <a:gdLst/>
            <a:ahLst/>
            <a:cxnLst/>
            <a:rect l="l" t="t" r="r" b="b"/>
            <a:pathLst>
              <a:path w="6093459" h="6093459">
                <a:moveTo>
                  <a:pt x="3046768" y="0"/>
                </a:moveTo>
                <a:lnTo>
                  <a:pt x="2796899" y="10098"/>
                </a:lnTo>
                <a:lnTo>
                  <a:pt x="2552590" y="39870"/>
                </a:lnTo>
                <a:lnTo>
                  <a:pt x="2314626" y="88533"/>
                </a:lnTo>
                <a:lnTo>
                  <a:pt x="2083791" y="155303"/>
                </a:lnTo>
                <a:lnTo>
                  <a:pt x="1860870" y="239395"/>
                </a:lnTo>
                <a:lnTo>
                  <a:pt x="1646646" y="340026"/>
                </a:lnTo>
                <a:lnTo>
                  <a:pt x="1441904" y="456413"/>
                </a:lnTo>
                <a:lnTo>
                  <a:pt x="1247429" y="587771"/>
                </a:lnTo>
                <a:lnTo>
                  <a:pt x="1064004" y="733316"/>
                </a:lnTo>
                <a:lnTo>
                  <a:pt x="892414" y="892265"/>
                </a:lnTo>
                <a:lnTo>
                  <a:pt x="733444" y="1063834"/>
                </a:lnTo>
                <a:lnTo>
                  <a:pt x="587877" y="1247239"/>
                </a:lnTo>
                <a:lnTo>
                  <a:pt x="456499" y="1441697"/>
                </a:lnTo>
                <a:lnTo>
                  <a:pt x="340093" y="1646423"/>
                </a:lnTo>
                <a:lnTo>
                  <a:pt x="239444" y="1860634"/>
                </a:lnTo>
                <a:lnTo>
                  <a:pt x="155335" y="2083546"/>
                </a:lnTo>
                <a:lnTo>
                  <a:pt x="88552" y="2314375"/>
                </a:lnTo>
                <a:lnTo>
                  <a:pt x="39879" y="2552337"/>
                </a:lnTo>
                <a:lnTo>
                  <a:pt x="10100" y="2796649"/>
                </a:lnTo>
                <a:lnTo>
                  <a:pt x="0" y="3046526"/>
                </a:lnTo>
                <a:lnTo>
                  <a:pt x="10100" y="3296417"/>
                </a:lnTo>
                <a:lnTo>
                  <a:pt x="39879" y="3540743"/>
                </a:lnTo>
                <a:lnTo>
                  <a:pt x="88552" y="3778719"/>
                </a:lnTo>
                <a:lnTo>
                  <a:pt x="155335" y="4009562"/>
                </a:lnTo>
                <a:lnTo>
                  <a:pt x="239444" y="4232488"/>
                </a:lnTo>
                <a:lnTo>
                  <a:pt x="340093" y="4446713"/>
                </a:lnTo>
                <a:lnTo>
                  <a:pt x="456499" y="4651452"/>
                </a:lnTo>
                <a:lnTo>
                  <a:pt x="587877" y="4845923"/>
                </a:lnTo>
                <a:lnTo>
                  <a:pt x="733444" y="5029341"/>
                </a:lnTo>
                <a:lnTo>
                  <a:pt x="892414" y="5200923"/>
                </a:lnTo>
                <a:lnTo>
                  <a:pt x="1064004" y="5359883"/>
                </a:lnTo>
                <a:lnTo>
                  <a:pt x="1247429" y="5505439"/>
                </a:lnTo>
                <a:lnTo>
                  <a:pt x="1441904" y="5636807"/>
                </a:lnTo>
                <a:lnTo>
                  <a:pt x="1646646" y="5753202"/>
                </a:lnTo>
                <a:lnTo>
                  <a:pt x="1860870" y="5853841"/>
                </a:lnTo>
                <a:lnTo>
                  <a:pt x="2083791" y="5937940"/>
                </a:lnTo>
                <a:lnTo>
                  <a:pt x="2314626" y="6004715"/>
                </a:lnTo>
                <a:lnTo>
                  <a:pt x="2552590" y="6053382"/>
                </a:lnTo>
                <a:lnTo>
                  <a:pt x="2796899" y="6083157"/>
                </a:lnTo>
                <a:lnTo>
                  <a:pt x="3046768" y="6093256"/>
                </a:lnTo>
                <a:lnTo>
                  <a:pt x="3296628" y="6083157"/>
                </a:lnTo>
                <a:lnTo>
                  <a:pt x="3540926" y="6053382"/>
                </a:lnTo>
                <a:lnTo>
                  <a:pt x="3778877" y="6004715"/>
                </a:lnTo>
                <a:lnTo>
                  <a:pt x="4009698" y="5937940"/>
                </a:lnTo>
                <a:lnTo>
                  <a:pt x="4232605" y="5853841"/>
                </a:lnTo>
                <a:lnTo>
                  <a:pt x="4446812" y="5753202"/>
                </a:lnTo>
                <a:lnTo>
                  <a:pt x="4651537" y="5636807"/>
                </a:lnTo>
                <a:lnTo>
                  <a:pt x="4845995" y="5505439"/>
                </a:lnTo>
                <a:lnTo>
                  <a:pt x="5029403" y="5359883"/>
                </a:lnTo>
                <a:lnTo>
                  <a:pt x="5200975" y="5200923"/>
                </a:lnTo>
                <a:lnTo>
                  <a:pt x="5359928" y="5029341"/>
                </a:lnTo>
                <a:lnTo>
                  <a:pt x="5505479" y="4845923"/>
                </a:lnTo>
                <a:lnTo>
                  <a:pt x="5636842" y="4651452"/>
                </a:lnTo>
                <a:lnTo>
                  <a:pt x="5753234" y="4446713"/>
                </a:lnTo>
                <a:lnTo>
                  <a:pt x="5853870" y="4232488"/>
                </a:lnTo>
                <a:lnTo>
                  <a:pt x="5937968" y="4009562"/>
                </a:lnTo>
                <a:lnTo>
                  <a:pt x="6004741" y="3778719"/>
                </a:lnTo>
                <a:lnTo>
                  <a:pt x="6053408" y="3540743"/>
                </a:lnTo>
                <a:lnTo>
                  <a:pt x="6083183" y="3296417"/>
                </a:lnTo>
                <a:lnTo>
                  <a:pt x="6093282" y="3046526"/>
                </a:lnTo>
                <a:lnTo>
                  <a:pt x="6083183" y="2796649"/>
                </a:lnTo>
                <a:lnTo>
                  <a:pt x="6053408" y="2552337"/>
                </a:lnTo>
                <a:lnTo>
                  <a:pt x="6004741" y="2314375"/>
                </a:lnTo>
                <a:lnTo>
                  <a:pt x="5937968" y="2083546"/>
                </a:lnTo>
                <a:lnTo>
                  <a:pt x="5853870" y="1860634"/>
                </a:lnTo>
                <a:lnTo>
                  <a:pt x="5753234" y="1646423"/>
                </a:lnTo>
                <a:lnTo>
                  <a:pt x="5636842" y="1441697"/>
                </a:lnTo>
                <a:lnTo>
                  <a:pt x="5505479" y="1247239"/>
                </a:lnTo>
                <a:lnTo>
                  <a:pt x="5359928" y="1063834"/>
                </a:lnTo>
                <a:lnTo>
                  <a:pt x="5200975" y="892265"/>
                </a:lnTo>
                <a:lnTo>
                  <a:pt x="5029403" y="733316"/>
                </a:lnTo>
                <a:lnTo>
                  <a:pt x="4845995" y="587771"/>
                </a:lnTo>
                <a:lnTo>
                  <a:pt x="4651537" y="456413"/>
                </a:lnTo>
                <a:lnTo>
                  <a:pt x="4446812" y="340026"/>
                </a:lnTo>
                <a:lnTo>
                  <a:pt x="4232605" y="239395"/>
                </a:lnTo>
                <a:lnTo>
                  <a:pt x="4009698" y="155303"/>
                </a:lnTo>
                <a:lnTo>
                  <a:pt x="3778877" y="88533"/>
                </a:lnTo>
                <a:lnTo>
                  <a:pt x="3540926" y="39870"/>
                </a:lnTo>
                <a:lnTo>
                  <a:pt x="3296628" y="10098"/>
                </a:lnTo>
                <a:lnTo>
                  <a:pt x="3046768" y="0"/>
                </a:lnTo>
                <a:close/>
              </a:path>
            </a:pathLst>
          </a:custGeom>
          <a:solidFill>
            <a:srgbClr val="5ECFCC">
              <a:alpha val="25000"/>
            </a:srgbClr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4" name="object 3"/>
          <p:cNvSpPr/>
          <p:nvPr userDrawn="1"/>
        </p:nvSpPr>
        <p:spPr>
          <a:xfrm>
            <a:off x="1143026" y="0"/>
            <a:ext cx="5335995" cy="276226"/>
          </a:xfrm>
          <a:custGeom>
            <a:avLst/>
            <a:gdLst/>
            <a:ahLst/>
            <a:cxnLst/>
            <a:rect l="l" t="t" r="r" b="b"/>
            <a:pathLst>
              <a:path w="4559935" h="288290">
                <a:moveTo>
                  <a:pt x="0" y="287997"/>
                </a:moveTo>
                <a:lnTo>
                  <a:pt x="4559731" y="287997"/>
                </a:lnTo>
                <a:lnTo>
                  <a:pt x="4559731" y="0"/>
                </a:lnTo>
                <a:lnTo>
                  <a:pt x="0" y="0"/>
                </a:lnTo>
                <a:lnTo>
                  <a:pt x="0" y="2879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5" name="object 4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237640" y="270008"/>
            <a:ext cx="9607754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9" name="object 3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730537" y="1190625"/>
            <a:ext cx="4915431" cy="34163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8" y="6760209"/>
            <a:ext cx="1836457" cy="602616"/>
          </a:xfrm>
          <a:prstGeom prst="rect">
            <a:avLst/>
          </a:prstGeom>
        </p:spPr>
      </p:pic>
      <p:sp>
        <p:nvSpPr>
          <p:cNvPr id="7" name="object 7"/>
          <p:cNvSpPr txBox="1"/>
          <p:nvPr userDrawn="1"/>
        </p:nvSpPr>
        <p:spPr>
          <a:xfrm>
            <a:off x="6947311" y="3904083"/>
            <a:ext cx="2262240" cy="15265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76" marR="230540">
              <a:lnSpc>
                <a:spcPct val="107200"/>
              </a:lnSpc>
            </a:pPr>
            <a:r>
              <a:rPr sz="1320" b="1" spc="-28">
                <a:solidFill>
                  <a:srgbClr val="008988"/>
                </a:solidFill>
                <a:latin typeface="Arial"/>
                <a:cs typeface="Arial"/>
              </a:rPr>
              <a:t>Hea</a:t>
            </a:r>
            <a:r>
              <a:rPr sz="1320" b="1">
                <a:solidFill>
                  <a:srgbClr val="008988"/>
                </a:solidFill>
                <a:latin typeface="Arial"/>
                <a:cs typeface="Arial"/>
              </a:rPr>
              <a:t>d</a:t>
            </a:r>
            <a:r>
              <a:rPr sz="1320" b="1" spc="-57">
                <a:solidFill>
                  <a:srgbClr val="008988"/>
                </a:solidFill>
                <a:latin typeface="Arial"/>
                <a:cs typeface="Arial"/>
              </a:rPr>
              <a:t> </a:t>
            </a:r>
            <a:r>
              <a:rPr sz="1320" b="1" spc="-28">
                <a:solidFill>
                  <a:srgbClr val="008988"/>
                </a:solidFill>
                <a:latin typeface="Arial"/>
                <a:cs typeface="Arial"/>
              </a:rPr>
              <a:t>Office: </a:t>
            </a:r>
            <a:r>
              <a:rPr lang="en-GB" sz="1320" b="1" spc="-28">
                <a:solidFill>
                  <a:srgbClr val="009A97"/>
                </a:solidFill>
                <a:latin typeface="Arial"/>
                <a:cs typeface="Arial"/>
              </a:rPr>
              <a:t/>
            </a:r>
            <a:br>
              <a:rPr lang="en-GB" sz="1320" b="1" spc="-28">
                <a:solidFill>
                  <a:srgbClr val="009A97"/>
                </a:solidFill>
                <a:latin typeface="Arial"/>
                <a:cs typeface="Arial"/>
              </a:rPr>
            </a:br>
            <a:r>
              <a:rPr sz="1320" spc="-28" err="1">
                <a:solidFill>
                  <a:srgbClr val="6BB4B5"/>
                </a:solidFill>
                <a:latin typeface="Arial"/>
                <a:cs typeface="Arial"/>
              </a:rPr>
              <a:t>Whitechape</a:t>
            </a:r>
            <a:r>
              <a:rPr sz="1320" err="1">
                <a:solidFill>
                  <a:srgbClr val="6BB4B5"/>
                </a:solidFill>
                <a:latin typeface="Arial"/>
                <a:cs typeface="Arial"/>
              </a:rPr>
              <a:t>l</a:t>
            </a:r>
            <a:r>
              <a:rPr sz="1320" spc="-57">
                <a:solidFill>
                  <a:srgbClr val="6BB4B5"/>
                </a:solidFill>
                <a:latin typeface="Arial"/>
                <a:cs typeface="Arial"/>
              </a:rPr>
              <a:t> </a:t>
            </a:r>
            <a:r>
              <a:rPr sz="1320" spc="-75">
                <a:solidFill>
                  <a:srgbClr val="6BB4B5"/>
                </a:solidFill>
                <a:latin typeface="Arial"/>
                <a:cs typeface="Arial"/>
              </a:rPr>
              <a:t>W</a:t>
            </a:r>
            <a:r>
              <a:rPr sz="1320" spc="-28">
                <a:solidFill>
                  <a:srgbClr val="6BB4B5"/>
                </a:solidFill>
                <a:latin typeface="Arial"/>
                <a:cs typeface="Arial"/>
              </a:rPr>
              <a:t>ay </a:t>
            </a:r>
            <a:r>
              <a:rPr lang="en-GB" sz="1320" spc="-28">
                <a:solidFill>
                  <a:srgbClr val="6BB4B5"/>
                </a:solidFill>
                <a:latin typeface="Arial"/>
                <a:cs typeface="Arial"/>
              </a:rPr>
              <a:t/>
            </a:r>
            <a:br>
              <a:rPr lang="en-GB" sz="1320" spc="-28">
                <a:solidFill>
                  <a:srgbClr val="6BB4B5"/>
                </a:solidFill>
                <a:latin typeface="Arial"/>
                <a:cs typeface="Arial"/>
              </a:rPr>
            </a:br>
            <a:r>
              <a:rPr sz="1320" spc="-28" err="1">
                <a:solidFill>
                  <a:srgbClr val="6BB4B5"/>
                </a:solidFill>
                <a:latin typeface="Arial"/>
                <a:cs typeface="Arial"/>
              </a:rPr>
              <a:t>Priorslee</a:t>
            </a:r>
            <a:endParaRPr sz="1320">
              <a:solidFill>
                <a:srgbClr val="6BB4B5"/>
              </a:solidFill>
              <a:latin typeface="Arial"/>
              <a:cs typeface="Arial"/>
            </a:endParaRPr>
          </a:p>
          <a:p>
            <a:pPr marL="11976">
              <a:lnSpc>
                <a:spcPct val="100000"/>
              </a:lnSpc>
              <a:spcBef>
                <a:spcPts val="113"/>
              </a:spcBef>
            </a:pPr>
            <a:r>
              <a:rPr sz="1320" spc="-174">
                <a:solidFill>
                  <a:srgbClr val="6BB4B5"/>
                </a:solidFill>
                <a:latin typeface="Arial"/>
                <a:cs typeface="Arial"/>
              </a:rPr>
              <a:t>T</a:t>
            </a:r>
            <a:r>
              <a:rPr sz="1320" spc="-28">
                <a:solidFill>
                  <a:srgbClr val="6BB4B5"/>
                </a:solidFill>
                <a:latin typeface="Arial"/>
                <a:cs typeface="Arial"/>
              </a:rPr>
              <a:t>elford</a:t>
            </a:r>
            <a:endParaRPr sz="1320">
              <a:solidFill>
                <a:srgbClr val="6BB4B5"/>
              </a:solidFill>
              <a:latin typeface="Arial"/>
              <a:cs typeface="Arial"/>
            </a:endParaRPr>
          </a:p>
          <a:p>
            <a:pPr marL="11976">
              <a:lnSpc>
                <a:spcPct val="100000"/>
              </a:lnSpc>
              <a:spcBef>
                <a:spcPts val="113"/>
              </a:spcBef>
            </a:pPr>
            <a:r>
              <a:rPr sz="1320" spc="-28">
                <a:solidFill>
                  <a:srgbClr val="6BB4B5"/>
                </a:solidFill>
                <a:latin typeface="Arial"/>
                <a:cs typeface="Arial"/>
              </a:rPr>
              <a:t>Shropshir</a:t>
            </a:r>
            <a:r>
              <a:rPr sz="1320">
                <a:solidFill>
                  <a:srgbClr val="6BB4B5"/>
                </a:solidFill>
                <a:latin typeface="Arial"/>
                <a:cs typeface="Arial"/>
              </a:rPr>
              <a:t>e</a:t>
            </a:r>
            <a:r>
              <a:rPr sz="1320" spc="-80">
                <a:solidFill>
                  <a:srgbClr val="6BB4B5"/>
                </a:solidFill>
                <a:latin typeface="Arial"/>
                <a:cs typeface="Arial"/>
              </a:rPr>
              <a:t> </a:t>
            </a:r>
            <a:r>
              <a:rPr sz="1320" spc="-28">
                <a:solidFill>
                  <a:srgbClr val="6BB4B5"/>
                </a:solidFill>
                <a:latin typeface="Arial"/>
                <a:cs typeface="Arial"/>
              </a:rPr>
              <a:t>TF</a:t>
            </a:r>
            <a:r>
              <a:rPr sz="1320">
                <a:solidFill>
                  <a:srgbClr val="6BB4B5"/>
                </a:solidFill>
                <a:latin typeface="Arial"/>
                <a:cs typeface="Arial"/>
              </a:rPr>
              <a:t>2</a:t>
            </a:r>
            <a:r>
              <a:rPr sz="1320" spc="-57">
                <a:solidFill>
                  <a:srgbClr val="6BB4B5"/>
                </a:solidFill>
                <a:latin typeface="Arial"/>
                <a:cs typeface="Arial"/>
              </a:rPr>
              <a:t> </a:t>
            </a:r>
            <a:r>
              <a:rPr sz="1320" spc="-28">
                <a:solidFill>
                  <a:srgbClr val="6BB4B5"/>
                </a:solidFill>
                <a:latin typeface="Arial"/>
                <a:cs typeface="Arial"/>
              </a:rPr>
              <a:t>9PQ</a:t>
            </a:r>
            <a:endParaRPr sz="1320">
              <a:solidFill>
                <a:srgbClr val="6BB4B5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"/>
              </a:spcBef>
            </a:pPr>
            <a:endParaRPr sz="1556">
              <a:solidFill>
                <a:srgbClr val="6BB4B5"/>
              </a:solidFill>
              <a:latin typeface="Arial" pitchFamily="34" charset="0"/>
              <a:cs typeface="Arial" pitchFamily="34" charset="0"/>
            </a:endParaRPr>
          </a:p>
          <a:p>
            <a:pPr marL="11976">
              <a:lnSpc>
                <a:spcPct val="100000"/>
              </a:lnSpc>
              <a:tabLst>
                <a:tab pos="341319" algn="l"/>
              </a:tabLst>
            </a:pPr>
            <a:r>
              <a:rPr sz="1320" spc="-174">
                <a:solidFill>
                  <a:srgbClr val="6BB4B5"/>
                </a:solidFill>
                <a:latin typeface="Arial"/>
                <a:cs typeface="Arial"/>
              </a:rPr>
              <a:t>T</a:t>
            </a:r>
            <a:r>
              <a:rPr sz="1320">
                <a:solidFill>
                  <a:srgbClr val="6BB4B5"/>
                </a:solidFill>
                <a:latin typeface="Arial"/>
                <a:cs typeface="Arial"/>
              </a:rPr>
              <a:t>:</a:t>
            </a:r>
            <a:r>
              <a:rPr sz="1320" spc="-57">
                <a:solidFill>
                  <a:srgbClr val="6BB4B5"/>
                </a:solidFill>
                <a:latin typeface="Arial"/>
                <a:cs typeface="Arial"/>
              </a:rPr>
              <a:t> </a:t>
            </a:r>
            <a:r>
              <a:rPr lang="en-GB" sz="1320" spc="-57">
                <a:solidFill>
                  <a:srgbClr val="6BB4B5"/>
                </a:solidFill>
                <a:latin typeface="Arial"/>
                <a:cs typeface="Arial"/>
              </a:rPr>
              <a:t>	0</a:t>
            </a:r>
            <a:r>
              <a:rPr sz="1320" spc="-123">
                <a:solidFill>
                  <a:srgbClr val="6BB4B5"/>
                </a:solidFill>
                <a:latin typeface="Arial"/>
                <a:cs typeface="Arial"/>
              </a:rPr>
              <a:t>1</a:t>
            </a:r>
            <a:r>
              <a:rPr sz="1320" spc="-28">
                <a:solidFill>
                  <a:srgbClr val="6BB4B5"/>
                </a:solidFill>
                <a:latin typeface="Arial"/>
                <a:cs typeface="Arial"/>
              </a:rPr>
              <a:t>95</a:t>
            </a:r>
            <a:r>
              <a:rPr sz="1320">
                <a:solidFill>
                  <a:srgbClr val="6BB4B5"/>
                </a:solidFill>
                <a:latin typeface="Arial"/>
                <a:cs typeface="Arial"/>
              </a:rPr>
              <a:t>2 </a:t>
            </a:r>
            <a:r>
              <a:rPr sz="1320" spc="-28">
                <a:solidFill>
                  <a:srgbClr val="6BB4B5"/>
                </a:solidFill>
                <a:latin typeface="Arial"/>
                <a:cs typeface="Arial"/>
              </a:rPr>
              <a:t>290</a:t>
            </a:r>
            <a:r>
              <a:rPr lang="en-GB" sz="1320" spc="-28">
                <a:solidFill>
                  <a:srgbClr val="6BB4B5"/>
                </a:solidFill>
                <a:latin typeface="Arial"/>
                <a:cs typeface="Arial"/>
              </a:rPr>
              <a:t> </a:t>
            </a:r>
            <a:r>
              <a:rPr sz="1320" spc="-28">
                <a:solidFill>
                  <a:srgbClr val="6BB4B5"/>
                </a:solidFill>
                <a:latin typeface="Arial"/>
                <a:cs typeface="Arial"/>
              </a:rPr>
              <a:t>999</a:t>
            </a:r>
            <a:endParaRPr sz="1320">
              <a:solidFill>
                <a:srgbClr val="6BB4B5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rd cho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4826332" y="6651002"/>
            <a:ext cx="3763773" cy="684530"/>
          </a:xfrm>
          <a:custGeom>
            <a:avLst/>
            <a:gdLst/>
            <a:ahLst/>
            <a:cxnLst/>
            <a:rect l="l" t="t" r="r" b="b"/>
            <a:pathLst>
              <a:path w="4559934" h="684529">
                <a:moveTo>
                  <a:pt x="0" y="683996"/>
                </a:moveTo>
                <a:lnTo>
                  <a:pt x="4559744" y="683996"/>
                </a:lnTo>
                <a:lnTo>
                  <a:pt x="4559744" y="0"/>
                </a:lnTo>
                <a:lnTo>
                  <a:pt x="0" y="0"/>
                </a:lnTo>
                <a:lnTo>
                  <a:pt x="0" y="683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16" name="object 2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4098920" y="1014070"/>
            <a:ext cx="5745922" cy="5650179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12" name="object 6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237640" y="6642004"/>
            <a:ext cx="9607754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30536" y="5849417"/>
            <a:ext cx="3449091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1976" algn="l" defTabSz="862279" rtl="0" eaLnBrk="1" latinLnBrk="0" hangingPunct="1">
              <a:lnSpc>
                <a:spcPts val="1561"/>
              </a:lnSpc>
              <a:defRPr lang="en-GB" sz="1320" b="1" kern="1200" spc="-14">
                <a:solidFill>
                  <a:srgbClr val="6BB4B5"/>
                </a:solidFill>
                <a:latin typeface="Arial"/>
                <a:ea typeface="+mn-ea"/>
                <a:cs typeface="Arial"/>
              </a:defRPr>
            </a:lvl1pPr>
          </a:lstStyle>
          <a:p>
            <a:pPr marL="12700">
              <a:lnSpc>
                <a:spcPts val="1655"/>
              </a:lnSpc>
            </a:pPr>
            <a:r>
              <a:rPr lang="en-GB" sz="1320" b="1" spc="-14">
                <a:solidFill>
                  <a:srgbClr val="6BB4B5"/>
                </a:solidFill>
                <a:latin typeface="Arial"/>
                <a:cs typeface="Arial"/>
              </a:rPr>
              <a:t>Date or name etc here</a:t>
            </a:r>
            <a:endParaRPr lang="en-GB" sz="1320">
              <a:solidFill>
                <a:srgbClr val="6BB4B5"/>
              </a:solidFill>
              <a:latin typeface="Arial"/>
              <a:cs typeface="Arial"/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 hasCustomPrompt="1"/>
          </p:nvPr>
        </p:nvSpPr>
        <p:spPr>
          <a:xfrm>
            <a:off x="730536" y="4314825"/>
            <a:ext cx="3449091" cy="1524000"/>
          </a:xfrm>
          <a:prstGeom prst="rect">
            <a:avLst/>
          </a:prstGeom>
        </p:spPr>
        <p:txBody>
          <a:bodyPr lIns="0"/>
          <a:lstStyle>
            <a:lvl1pPr>
              <a:defRPr sz="2640" b="1">
                <a:solidFill>
                  <a:srgbClr val="00898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  <p:sp>
        <p:nvSpPr>
          <p:cNvPr id="8" name="object 5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4"/>
            </p:custDataLst>
          </p:nvPr>
        </p:nvSpPr>
        <p:spPr>
          <a:xfrm>
            <a:off x="4727219" y="6679097"/>
            <a:ext cx="3835629" cy="682459"/>
          </a:xfrm>
          <a:custGeom>
            <a:avLst/>
            <a:gdLst/>
            <a:ahLst/>
            <a:cxnLst/>
            <a:rect l="l" t="t" r="r" b="b"/>
            <a:pathLst>
              <a:path w="4559934" h="684529">
                <a:moveTo>
                  <a:pt x="0" y="683996"/>
                </a:moveTo>
                <a:lnTo>
                  <a:pt x="4559744" y="683996"/>
                </a:lnTo>
                <a:lnTo>
                  <a:pt x="4559744" y="0"/>
                </a:lnTo>
                <a:lnTo>
                  <a:pt x="0" y="0"/>
                </a:lnTo>
                <a:lnTo>
                  <a:pt x="0" y="683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nd cho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730536" y="5849417"/>
            <a:ext cx="3449091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1976" algn="l" defTabSz="862279" rtl="0" eaLnBrk="1" latinLnBrk="0" hangingPunct="1">
              <a:lnSpc>
                <a:spcPts val="1561"/>
              </a:lnSpc>
              <a:defRPr lang="en-GB" sz="1320" b="1" kern="1200" spc="-14">
                <a:solidFill>
                  <a:srgbClr val="6BB4B5"/>
                </a:solidFill>
                <a:latin typeface="Arial"/>
                <a:ea typeface="+mn-ea"/>
                <a:cs typeface="Arial"/>
              </a:defRPr>
            </a:lvl1pPr>
          </a:lstStyle>
          <a:p>
            <a:pPr marL="12700">
              <a:lnSpc>
                <a:spcPts val="1655"/>
              </a:lnSpc>
            </a:pPr>
            <a:r>
              <a:rPr lang="en-GB" sz="1320" b="1" spc="-14">
                <a:solidFill>
                  <a:srgbClr val="6BB4B5"/>
                </a:solidFill>
                <a:latin typeface="Arial"/>
                <a:cs typeface="Arial"/>
              </a:rPr>
              <a:t>Date or name etc here</a:t>
            </a:r>
            <a:endParaRPr lang="en-GB" sz="1320">
              <a:solidFill>
                <a:srgbClr val="6BB4B5"/>
              </a:solidFill>
              <a:latin typeface="Arial"/>
              <a:cs typeface="Arial"/>
            </a:endParaRPr>
          </a:p>
        </p:txBody>
      </p:sp>
      <p:sp>
        <p:nvSpPr>
          <p:cNvPr id="16" name="Title 23"/>
          <p:cNvSpPr>
            <a:spLocks noGrp="1"/>
          </p:cNvSpPr>
          <p:nvPr>
            <p:ph type="title" hasCustomPrompt="1"/>
          </p:nvPr>
        </p:nvSpPr>
        <p:spPr>
          <a:xfrm>
            <a:off x="730536" y="4314825"/>
            <a:ext cx="3449091" cy="1524000"/>
          </a:xfrm>
          <a:prstGeom prst="rect">
            <a:avLst/>
          </a:prstGeom>
        </p:spPr>
        <p:txBody>
          <a:bodyPr lIns="0"/>
          <a:lstStyle>
            <a:lvl1pPr>
              <a:defRPr sz="2640" b="1">
                <a:solidFill>
                  <a:srgbClr val="00898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Title text here</a:t>
            </a:r>
            <a:endParaRPr lang="en-GB"/>
          </a:p>
        </p:txBody>
      </p:sp>
    </p:spTree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420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237640" y="6705009"/>
            <a:ext cx="9607754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18" name="bk object 18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2"/>
            </p:custDataLst>
          </p:nvPr>
        </p:nvSpPr>
        <p:spPr>
          <a:xfrm>
            <a:off x="237640" y="270008"/>
            <a:ext cx="9607754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21" name="bk object 21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0" y="0"/>
            <a:ext cx="413770" cy="515620"/>
          </a:xfrm>
          <a:custGeom>
            <a:avLst/>
            <a:gdLst/>
            <a:ahLst/>
            <a:cxnLst/>
            <a:rect l="l" t="t" r="r" b="b"/>
            <a:pathLst>
              <a:path w="438784" h="515620">
                <a:moveTo>
                  <a:pt x="390803" y="0"/>
                </a:moveTo>
                <a:lnTo>
                  <a:pt x="0" y="0"/>
                </a:lnTo>
                <a:lnTo>
                  <a:pt x="0" y="501115"/>
                </a:lnTo>
                <a:lnTo>
                  <a:pt x="14651" y="505354"/>
                </a:lnTo>
                <a:lnTo>
                  <a:pt x="41336" y="510811"/>
                </a:lnTo>
                <a:lnTo>
                  <a:pt x="68732" y="514150"/>
                </a:lnTo>
                <a:lnTo>
                  <a:pt x="96752" y="515283"/>
                </a:lnTo>
                <a:lnTo>
                  <a:pt x="124772" y="514150"/>
                </a:lnTo>
                <a:lnTo>
                  <a:pt x="178853" y="505354"/>
                </a:lnTo>
                <a:lnTo>
                  <a:pt x="229735" y="488435"/>
                </a:lnTo>
                <a:lnTo>
                  <a:pt x="276715" y="464097"/>
                </a:lnTo>
                <a:lnTo>
                  <a:pt x="319089" y="433043"/>
                </a:lnTo>
                <a:lnTo>
                  <a:pt x="356155" y="395977"/>
                </a:lnTo>
                <a:lnTo>
                  <a:pt x="387209" y="353603"/>
                </a:lnTo>
                <a:lnTo>
                  <a:pt x="411547" y="306623"/>
                </a:lnTo>
                <a:lnTo>
                  <a:pt x="428466" y="255741"/>
                </a:lnTo>
                <a:lnTo>
                  <a:pt x="437262" y="201660"/>
                </a:lnTo>
                <a:lnTo>
                  <a:pt x="438395" y="173640"/>
                </a:lnTo>
                <a:lnTo>
                  <a:pt x="437262" y="145620"/>
                </a:lnTo>
                <a:lnTo>
                  <a:pt x="428466" y="91539"/>
                </a:lnTo>
                <a:lnTo>
                  <a:pt x="411547" y="40657"/>
                </a:lnTo>
                <a:lnTo>
                  <a:pt x="390803" y="0"/>
                </a:lnTo>
                <a:close/>
              </a:path>
            </a:pathLst>
          </a:custGeom>
          <a:solidFill>
            <a:srgbClr val="5ECFCC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22" name="bk object 22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251274" y="210363"/>
            <a:ext cx="322155" cy="341630"/>
          </a:xfrm>
          <a:custGeom>
            <a:avLst/>
            <a:gdLst/>
            <a:ahLst/>
            <a:cxnLst/>
            <a:rect l="l" t="t" r="r" b="b"/>
            <a:pathLst>
              <a:path w="341630" h="341630">
                <a:moveTo>
                  <a:pt x="171399" y="0"/>
                </a:moveTo>
                <a:lnTo>
                  <a:pt x="128163" y="5458"/>
                </a:lnTo>
                <a:lnTo>
                  <a:pt x="89028" y="20918"/>
                </a:lnTo>
                <a:lnTo>
                  <a:pt x="55355" y="45009"/>
                </a:lnTo>
                <a:lnTo>
                  <a:pt x="28502" y="76357"/>
                </a:lnTo>
                <a:lnTo>
                  <a:pt x="9827" y="113590"/>
                </a:lnTo>
                <a:lnTo>
                  <a:pt x="691" y="155335"/>
                </a:lnTo>
                <a:lnTo>
                  <a:pt x="0" y="170016"/>
                </a:lnTo>
                <a:lnTo>
                  <a:pt x="622" y="184824"/>
                </a:lnTo>
                <a:lnTo>
                  <a:pt x="9555" y="226900"/>
                </a:lnTo>
                <a:lnTo>
                  <a:pt x="28023" y="264402"/>
                </a:lnTo>
                <a:lnTo>
                  <a:pt x="54654" y="295977"/>
                </a:lnTo>
                <a:lnTo>
                  <a:pt x="88078" y="320276"/>
                </a:lnTo>
                <a:lnTo>
                  <a:pt x="126926" y="335947"/>
                </a:lnTo>
                <a:lnTo>
                  <a:pt x="169827" y="341638"/>
                </a:lnTo>
                <a:lnTo>
                  <a:pt x="170878" y="341638"/>
                </a:lnTo>
                <a:lnTo>
                  <a:pt x="213886" y="336164"/>
                </a:lnTo>
                <a:lnTo>
                  <a:pt x="252914" y="320652"/>
                </a:lnTo>
                <a:lnTo>
                  <a:pt x="286517" y="296485"/>
                </a:lnTo>
                <a:lnTo>
                  <a:pt x="313314" y="265044"/>
                </a:lnTo>
                <a:lnTo>
                  <a:pt x="331927" y="227707"/>
                </a:lnTo>
                <a:lnTo>
                  <a:pt x="340975" y="185856"/>
                </a:lnTo>
                <a:lnTo>
                  <a:pt x="341627" y="171141"/>
                </a:lnTo>
                <a:lnTo>
                  <a:pt x="341003" y="156384"/>
                </a:lnTo>
                <a:lnTo>
                  <a:pt x="332044" y="114426"/>
                </a:lnTo>
                <a:lnTo>
                  <a:pt x="313527" y="77001"/>
                </a:lnTo>
                <a:lnTo>
                  <a:pt x="286828" y="45478"/>
                </a:lnTo>
                <a:lnTo>
                  <a:pt x="253323" y="21224"/>
                </a:lnTo>
                <a:lnTo>
                  <a:pt x="214388" y="5609"/>
                </a:lnTo>
                <a:lnTo>
                  <a:pt x="171399" y="0"/>
                </a:lnTo>
                <a:close/>
              </a:path>
            </a:pathLst>
          </a:custGeom>
          <a:solidFill>
            <a:srgbClr val="EB3C8C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15" name="Holder 2"/>
          <p:cNvSpPr>
            <a:spLocks noGrp="1"/>
          </p:cNvSpPr>
          <p:nvPr>
            <p:ph type="title"/>
          </p:nvPr>
        </p:nvSpPr>
        <p:spPr>
          <a:xfrm>
            <a:off x="443112" y="1571626"/>
            <a:ext cx="9157215" cy="915035"/>
          </a:xfrm>
          <a:prstGeom prst="rect">
            <a:avLst/>
          </a:prstGeom>
        </p:spPr>
        <p:txBody>
          <a:bodyPr lIns="0" tIns="0" rIns="0" bIns="0"/>
          <a:lstStyle>
            <a:lvl1pPr>
              <a:defRPr sz="2640" b="1" i="0">
                <a:solidFill>
                  <a:srgbClr val="008988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Holder 3"/>
          <p:cNvSpPr>
            <a:spLocks noGrp="1"/>
          </p:cNvSpPr>
          <p:nvPr>
            <p:ph type="body" idx="1"/>
          </p:nvPr>
        </p:nvSpPr>
        <p:spPr>
          <a:xfrm>
            <a:off x="413771" y="2714625"/>
            <a:ext cx="9206736" cy="34146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30000"/>
              </a:lnSpc>
              <a:tabLst>
                <a:tab pos="339480" algn="l"/>
                <a:tab pos="678960" algn="l"/>
                <a:tab pos="1018440" algn="l"/>
                <a:tab pos="1357920" algn="l"/>
                <a:tab pos="2036880" algn="l"/>
                <a:tab pos="2715840" algn="l"/>
                <a:tab pos="3394800" algn="l"/>
              </a:tabLst>
              <a:defRPr sz="1697" b="0" i="0">
                <a:solidFill>
                  <a:srgbClr val="00898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639" y="6858825"/>
            <a:ext cx="1097617" cy="504000"/>
          </a:xfrm>
          <a:prstGeom prst="rect">
            <a:avLst/>
          </a:prstGeom>
        </p:spPr>
      </p:pic>
      <p:grpSp>
        <p:nvGrpSpPr>
          <p:cNvPr id="16" name="Group 15"/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147450" y="6637396"/>
            <a:ext cx="9700568" cy="58876"/>
            <a:chOff x="165100" y="6646133"/>
            <a:chExt cx="10287000" cy="58876"/>
          </a:xfrm>
        </p:grpSpPr>
        <p:cxnSp>
          <p:nvCxnSpPr>
            <p:cNvPr id="3" name="Straight Connector 2"/>
            <p:cNvCxnSpPr/>
            <p:nvPr userDrawn="1"/>
          </p:nvCxnSpPr>
          <p:spPr>
            <a:xfrm>
              <a:off x="243768" y="6646133"/>
              <a:ext cx="10196813" cy="0"/>
            </a:xfrm>
            <a:prstGeom prst="line">
              <a:avLst/>
            </a:prstGeom>
            <a:ln w="38100">
              <a:solidFill>
                <a:srgbClr val="009A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165100" y="6705009"/>
              <a:ext cx="102870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237640" y="6705009"/>
            <a:ext cx="9607754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18" name="bk object 18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2"/>
            </p:custDataLst>
          </p:nvPr>
        </p:nvSpPr>
        <p:spPr>
          <a:xfrm>
            <a:off x="237640" y="270008"/>
            <a:ext cx="9607754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21" name="bk object 21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0" y="0"/>
            <a:ext cx="413770" cy="515620"/>
          </a:xfrm>
          <a:custGeom>
            <a:avLst/>
            <a:gdLst/>
            <a:ahLst/>
            <a:cxnLst/>
            <a:rect l="l" t="t" r="r" b="b"/>
            <a:pathLst>
              <a:path w="438784" h="515620">
                <a:moveTo>
                  <a:pt x="390803" y="0"/>
                </a:moveTo>
                <a:lnTo>
                  <a:pt x="0" y="0"/>
                </a:lnTo>
                <a:lnTo>
                  <a:pt x="0" y="501115"/>
                </a:lnTo>
                <a:lnTo>
                  <a:pt x="14651" y="505354"/>
                </a:lnTo>
                <a:lnTo>
                  <a:pt x="41336" y="510811"/>
                </a:lnTo>
                <a:lnTo>
                  <a:pt x="68732" y="514150"/>
                </a:lnTo>
                <a:lnTo>
                  <a:pt x="96752" y="515283"/>
                </a:lnTo>
                <a:lnTo>
                  <a:pt x="124772" y="514150"/>
                </a:lnTo>
                <a:lnTo>
                  <a:pt x="178853" y="505354"/>
                </a:lnTo>
                <a:lnTo>
                  <a:pt x="229735" y="488435"/>
                </a:lnTo>
                <a:lnTo>
                  <a:pt x="276715" y="464097"/>
                </a:lnTo>
                <a:lnTo>
                  <a:pt x="319089" y="433043"/>
                </a:lnTo>
                <a:lnTo>
                  <a:pt x="356155" y="395977"/>
                </a:lnTo>
                <a:lnTo>
                  <a:pt x="387209" y="353603"/>
                </a:lnTo>
                <a:lnTo>
                  <a:pt x="411547" y="306623"/>
                </a:lnTo>
                <a:lnTo>
                  <a:pt x="428466" y="255741"/>
                </a:lnTo>
                <a:lnTo>
                  <a:pt x="437262" y="201660"/>
                </a:lnTo>
                <a:lnTo>
                  <a:pt x="438395" y="173640"/>
                </a:lnTo>
                <a:lnTo>
                  <a:pt x="437262" y="145620"/>
                </a:lnTo>
                <a:lnTo>
                  <a:pt x="428466" y="91539"/>
                </a:lnTo>
                <a:lnTo>
                  <a:pt x="411547" y="40657"/>
                </a:lnTo>
                <a:lnTo>
                  <a:pt x="390803" y="0"/>
                </a:lnTo>
                <a:close/>
              </a:path>
            </a:pathLst>
          </a:custGeom>
          <a:solidFill>
            <a:srgbClr val="5ECFCC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22" name="bk object 22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251274" y="210363"/>
            <a:ext cx="322155" cy="341630"/>
          </a:xfrm>
          <a:custGeom>
            <a:avLst/>
            <a:gdLst/>
            <a:ahLst/>
            <a:cxnLst/>
            <a:rect l="l" t="t" r="r" b="b"/>
            <a:pathLst>
              <a:path w="341630" h="341630">
                <a:moveTo>
                  <a:pt x="171399" y="0"/>
                </a:moveTo>
                <a:lnTo>
                  <a:pt x="128163" y="5458"/>
                </a:lnTo>
                <a:lnTo>
                  <a:pt x="89028" y="20918"/>
                </a:lnTo>
                <a:lnTo>
                  <a:pt x="55355" y="45009"/>
                </a:lnTo>
                <a:lnTo>
                  <a:pt x="28502" y="76357"/>
                </a:lnTo>
                <a:lnTo>
                  <a:pt x="9827" y="113590"/>
                </a:lnTo>
                <a:lnTo>
                  <a:pt x="691" y="155335"/>
                </a:lnTo>
                <a:lnTo>
                  <a:pt x="0" y="170016"/>
                </a:lnTo>
                <a:lnTo>
                  <a:pt x="622" y="184824"/>
                </a:lnTo>
                <a:lnTo>
                  <a:pt x="9555" y="226900"/>
                </a:lnTo>
                <a:lnTo>
                  <a:pt x="28023" y="264402"/>
                </a:lnTo>
                <a:lnTo>
                  <a:pt x="54654" y="295977"/>
                </a:lnTo>
                <a:lnTo>
                  <a:pt x="88078" y="320276"/>
                </a:lnTo>
                <a:lnTo>
                  <a:pt x="126926" y="335947"/>
                </a:lnTo>
                <a:lnTo>
                  <a:pt x="169827" y="341638"/>
                </a:lnTo>
                <a:lnTo>
                  <a:pt x="170878" y="341638"/>
                </a:lnTo>
                <a:lnTo>
                  <a:pt x="213886" y="336164"/>
                </a:lnTo>
                <a:lnTo>
                  <a:pt x="252914" y="320652"/>
                </a:lnTo>
                <a:lnTo>
                  <a:pt x="286517" y="296485"/>
                </a:lnTo>
                <a:lnTo>
                  <a:pt x="313314" y="265044"/>
                </a:lnTo>
                <a:lnTo>
                  <a:pt x="331927" y="227707"/>
                </a:lnTo>
                <a:lnTo>
                  <a:pt x="340975" y="185856"/>
                </a:lnTo>
                <a:lnTo>
                  <a:pt x="341627" y="171141"/>
                </a:lnTo>
                <a:lnTo>
                  <a:pt x="341003" y="156384"/>
                </a:lnTo>
                <a:lnTo>
                  <a:pt x="332044" y="114426"/>
                </a:lnTo>
                <a:lnTo>
                  <a:pt x="313527" y="77001"/>
                </a:lnTo>
                <a:lnTo>
                  <a:pt x="286828" y="45478"/>
                </a:lnTo>
                <a:lnTo>
                  <a:pt x="253323" y="21224"/>
                </a:lnTo>
                <a:lnTo>
                  <a:pt x="214388" y="5609"/>
                </a:lnTo>
                <a:lnTo>
                  <a:pt x="171399" y="0"/>
                </a:lnTo>
                <a:close/>
              </a:path>
            </a:pathLst>
          </a:custGeom>
          <a:solidFill>
            <a:srgbClr val="EB3C8C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15" name="Holder 2"/>
          <p:cNvSpPr>
            <a:spLocks noGrp="1"/>
          </p:cNvSpPr>
          <p:nvPr>
            <p:ph type="title"/>
          </p:nvPr>
        </p:nvSpPr>
        <p:spPr>
          <a:xfrm>
            <a:off x="443112" y="551994"/>
            <a:ext cx="9157215" cy="64178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640" b="1" i="0">
                <a:solidFill>
                  <a:srgbClr val="008988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9" name="Picture 8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639" y="6858825"/>
            <a:ext cx="1097617" cy="504000"/>
          </a:xfrm>
          <a:prstGeom prst="rect">
            <a:avLst/>
          </a:prstGeom>
        </p:spPr>
      </p:pic>
      <p:grpSp>
        <p:nvGrpSpPr>
          <p:cNvPr id="16" name="Group 15"/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147450" y="6637396"/>
            <a:ext cx="9700568" cy="58876"/>
            <a:chOff x="165100" y="6646133"/>
            <a:chExt cx="10287000" cy="58876"/>
          </a:xfrm>
        </p:grpSpPr>
        <p:cxnSp>
          <p:nvCxnSpPr>
            <p:cNvPr id="3" name="Straight Connector 2"/>
            <p:cNvCxnSpPr/>
            <p:nvPr userDrawn="1"/>
          </p:nvCxnSpPr>
          <p:spPr>
            <a:xfrm>
              <a:off x="243768" y="6646133"/>
              <a:ext cx="10196813" cy="0"/>
            </a:xfrm>
            <a:prstGeom prst="line">
              <a:avLst/>
            </a:prstGeom>
            <a:ln w="38100">
              <a:solidFill>
                <a:srgbClr val="009A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>
              <a:off x="165100" y="6705009"/>
              <a:ext cx="102870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21"/>
          <p:cNvSpPr>
            <a:spLocks noGrp="1"/>
          </p:cNvSpPr>
          <p:nvPr>
            <p:ph idx="1"/>
          </p:nvPr>
        </p:nvSpPr>
        <p:spPr>
          <a:xfrm>
            <a:off x="443112" y="1356332"/>
            <a:ext cx="9157215" cy="5098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 typeface="Arial" pitchFamily="34" charset="0"/>
              <a:buNone/>
              <a:defRPr/>
            </a:lvl1pPr>
            <a:lvl2pPr marL="431140" indent="0">
              <a:buFont typeface="Arial" pitchFamily="34" charset="0"/>
              <a:buNone/>
              <a:defRPr/>
            </a:lvl2pPr>
            <a:lvl3pPr marL="862279" indent="0">
              <a:buFont typeface="Arial" pitchFamily="34" charset="0"/>
              <a:buNone/>
              <a:defRPr/>
            </a:lvl3pPr>
            <a:lvl4pPr marL="1293419" indent="0">
              <a:buFont typeface="Arial" pitchFamily="34" charset="0"/>
              <a:buNone/>
              <a:defRPr/>
            </a:lvl4pPr>
            <a:lvl5pPr marL="1724558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490123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84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237640" y="6705009"/>
            <a:ext cx="9607754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18" name="bk object 18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2"/>
            </p:custDataLst>
          </p:nvPr>
        </p:nvSpPr>
        <p:spPr>
          <a:xfrm>
            <a:off x="237640" y="270008"/>
            <a:ext cx="9607754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21" name="bk object 21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0" y="0"/>
            <a:ext cx="413770" cy="515620"/>
          </a:xfrm>
          <a:custGeom>
            <a:avLst/>
            <a:gdLst/>
            <a:ahLst/>
            <a:cxnLst/>
            <a:rect l="l" t="t" r="r" b="b"/>
            <a:pathLst>
              <a:path w="438784" h="515620">
                <a:moveTo>
                  <a:pt x="390803" y="0"/>
                </a:moveTo>
                <a:lnTo>
                  <a:pt x="0" y="0"/>
                </a:lnTo>
                <a:lnTo>
                  <a:pt x="0" y="501115"/>
                </a:lnTo>
                <a:lnTo>
                  <a:pt x="14651" y="505354"/>
                </a:lnTo>
                <a:lnTo>
                  <a:pt x="41336" y="510811"/>
                </a:lnTo>
                <a:lnTo>
                  <a:pt x="68732" y="514150"/>
                </a:lnTo>
                <a:lnTo>
                  <a:pt x="96752" y="515283"/>
                </a:lnTo>
                <a:lnTo>
                  <a:pt x="124772" y="514150"/>
                </a:lnTo>
                <a:lnTo>
                  <a:pt x="178853" y="505354"/>
                </a:lnTo>
                <a:lnTo>
                  <a:pt x="229735" y="488435"/>
                </a:lnTo>
                <a:lnTo>
                  <a:pt x="276715" y="464097"/>
                </a:lnTo>
                <a:lnTo>
                  <a:pt x="319089" y="433043"/>
                </a:lnTo>
                <a:lnTo>
                  <a:pt x="356155" y="395977"/>
                </a:lnTo>
                <a:lnTo>
                  <a:pt x="387209" y="353603"/>
                </a:lnTo>
                <a:lnTo>
                  <a:pt x="411547" y="306623"/>
                </a:lnTo>
                <a:lnTo>
                  <a:pt x="428466" y="255741"/>
                </a:lnTo>
                <a:lnTo>
                  <a:pt x="437262" y="201660"/>
                </a:lnTo>
                <a:lnTo>
                  <a:pt x="438395" y="173640"/>
                </a:lnTo>
                <a:lnTo>
                  <a:pt x="437262" y="145620"/>
                </a:lnTo>
                <a:lnTo>
                  <a:pt x="428466" y="91539"/>
                </a:lnTo>
                <a:lnTo>
                  <a:pt x="411547" y="40657"/>
                </a:lnTo>
                <a:lnTo>
                  <a:pt x="390803" y="0"/>
                </a:lnTo>
                <a:close/>
              </a:path>
            </a:pathLst>
          </a:custGeom>
          <a:solidFill>
            <a:srgbClr val="5ECFCC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22" name="bk object 22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251274" y="210363"/>
            <a:ext cx="322155" cy="341630"/>
          </a:xfrm>
          <a:custGeom>
            <a:avLst/>
            <a:gdLst/>
            <a:ahLst/>
            <a:cxnLst/>
            <a:rect l="l" t="t" r="r" b="b"/>
            <a:pathLst>
              <a:path w="341630" h="341630">
                <a:moveTo>
                  <a:pt x="171399" y="0"/>
                </a:moveTo>
                <a:lnTo>
                  <a:pt x="128163" y="5458"/>
                </a:lnTo>
                <a:lnTo>
                  <a:pt x="89028" y="20918"/>
                </a:lnTo>
                <a:lnTo>
                  <a:pt x="55355" y="45009"/>
                </a:lnTo>
                <a:lnTo>
                  <a:pt x="28502" y="76357"/>
                </a:lnTo>
                <a:lnTo>
                  <a:pt x="9827" y="113590"/>
                </a:lnTo>
                <a:lnTo>
                  <a:pt x="691" y="155335"/>
                </a:lnTo>
                <a:lnTo>
                  <a:pt x="0" y="170016"/>
                </a:lnTo>
                <a:lnTo>
                  <a:pt x="622" y="184824"/>
                </a:lnTo>
                <a:lnTo>
                  <a:pt x="9555" y="226900"/>
                </a:lnTo>
                <a:lnTo>
                  <a:pt x="28023" y="264402"/>
                </a:lnTo>
                <a:lnTo>
                  <a:pt x="54654" y="295977"/>
                </a:lnTo>
                <a:lnTo>
                  <a:pt x="88078" y="320276"/>
                </a:lnTo>
                <a:lnTo>
                  <a:pt x="126926" y="335947"/>
                </a:lnTo>
                <a:lnTo>
                  <a:pt x="169827" y="341638"/>
                </a:lnTo>
                <a:lnTo>
                  <a:pt x="170878" y="341638"/>
                </a:lnTo>
                <a:lnTo>
                  <a:pt x="213886" y="336164"/>
                </a:lnTo>
                <a:lnTo>
                  <a:pt x="252914" y="320652"/>
                </a:lnTo>
                <a:lnTo>
                  <a:pt x="286517" y="296485"/>
                </a:lnTo>
                <a:lnTo>
                  <a:pt x="313314" y="265044"/>
                </a:lnTo>
                <a:lnTo>
                  <a:pt x="331927" y="227707"/>
                </a:lnTo>
                <a:lnTo>
                  <a:pt x="340975" y="185856"/>
                </a:lnTo>
                <a:lnTo>
                  <a:pt x="341627" y="171141"/>
                </a:lnTo>
                <a:lnTo>
                  <a:pt x="341003" y="156384"/>
                </a:lnTo>
                <a:lnTo>
                  <a:pt x="332044" y="114426"/>
                </a:lnTo>
                <a:lnTo>
                  <a:pt x="313527" y="77001"/>
                </a:lnTo>
                <a:lnTo>
                  <a:pt x="286828" y="45478"/>
                </a:lnTo>
                <a:lnTo>
                  <a:pt x="253323" y="21224"/>
                </a:lnTo>
                <a:lnTo>
                  <a:pt x="214388" y="5609"/>
                </a:lnTo>
                <a:lnTo>
                  <a:pt x="171399" y="0"/>
                </a:lnTo>
                <a:close/>
              </a:path>
            </a:pathLst>
          </a:custGeom>
          <a:solidFill>
            <a:srgbClr val="EB3C8C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8" name="Holder 2"/>
          <p:cNvSpPr>
            <a:spLocks noGrp="1"/>
          </p:cNvSpPr>
          <p:nvPr>
            <p:ph type="title"/>
          </p:nvPr>
        </p:nvSpPr>
        <p:spPr>
          <a:xfrm>
            <a:off x="443112" y="1571626"/>
            <a:ext cx="9157215" cy="915035"/>
          </a:xfrm>
          <a:prstGeom prst="rect">
            <a:avLst/>
          </a:prstGeom>
        </p:spPr>
        <p:txBody>
          <a:bodyPr lIns="0" tIns="0" rIns="0" bIns="0"/>
          <a:lstStyle>
            <a:lvl1pPr>
              <a:defRPr sz="2640" b="1" i="0">
                <a:solidFill>
                  <a:srgbClr val="008988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body" idx="1"/>
          </p:nvPr>
        </p:nvSpPr>
        <p:spPr>
          <a:xfrm>
            <a:off x="463290" y="2714625"/>
            <a:ext cx="4413207" cy="34146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lnSpc>
                <a:spcPct val="130000"/>
              </a:lnSpc>
              <a:spcAft>
                <a:spcPts val="1697"/>
              </a:spcAft>
              <a:tabLst>
                <a:tab pos="339480" algn="l"/>
                <a:tab pos="678960" algn="l"/>
                <a:tab pos="1018440" algn="l"/>
                <a:tab pos="1357920" algn="l"/>
                <a:tab pos="2036880" algn="l"/>
                <a:tab pos="2715840" algn="l"/>
                <a:tab pos="3394800" algn="l"/>
              </a:tabLst>
              <a:defRPr lang="en-GB" sz="2075" b="0" i="0">
                <a:solidFill>
                  <a:srgbClr val="00898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Holder 3"/>
          <p:cNvSpPr>
            <a:spLocks noGrp="1"/>
          </p:cNvSpPr>
          <p:nvPr>
            <p:ph type="body" idx="10"/>
          </p:nvPr>
        </p:nvSpPr>
        <p:spPr>
          <a:xfrm>
            <a:off x="5155625" y="2714625"/>
            <a:ext cx="4413207" cy="34146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>
              <a:lnSpc>
                <a:spcPct val="130000"/>
              </a:lnSpc>
              <a:spcAft>
                <a:spcPts val="1697"/>
              </a:spcAft>
              <a:tabLst>
                <a:tab pos="339480" algn="l"/>
                <a:tab pos="678960" algn="l"/>
                <a:tab pos="1018440" algn="l"/>
                <a:tab pos="1357920" algn="l"/>
                <a:tab pos="2036880" algn="l"/>
                <a:tab pos="2715840" algn="l"/>
                <a:tab pos="3394800" algn="l"/>
              </a:tabLst>
              <a:defRPr lang="en-GB" sz="2075" b="0" i="0">
                <a:solidFill>
                  <a:srgbClr val="008988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10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639" y="6858825"/>
            <a:ext cx="1097617" cy="504000"/>
          </a:xfrm>
          <a:prstGeom prst="rect">
            <a:avLst/>
          </a:prstGeom>
        </p:spPr>
      </p:pic>
      <p:grpSp>
        <p:nvGrpSpPr>
          <p:cNvPr id="12" name="Group 11"/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155688" y="6646133"/>
            <a:ext cx="9700568" cy="58876"/>
            <a:chOff x="165100" y="6646133"/>
            <a:chExt cx="10287000" cy="5887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243768" y="6646133"/>
              <a:ext cx="10196813" cy="0"/>
            </a:xfrm>
            <a:prstGeom prst="line">
              <a:avLst/>
            </a:prstGeom>
            <a:ln w="38100">
              <a:solidFill>
                <a:srgbClr val="009A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165100" y="6705009"/>
              <a:ext cx="102870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421433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1"/>
            </p:custDataLst>
          </p:nvPr>
        </p:nvSpPr>
        <p:spPr>
          <a:xfrm>
            <a:off x="237640" y="6705009"/>
            <a:ext cx="9607754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18" name="bk object 18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2"/>
            </p:custDataLst>
          </p:nvPr>
        </p:nvSpPr>
        <p:spPr>
          <a:xfrm>
            <a:off x="237640" y="270008"/>
            <a:ext cx="9607754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19" name="bk object 19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3"/>
            </p:custDataLst>
          </p:nvPr>
        </p:nvSpPr>
        <p:spPr>
          <a:xfrm>
            <a:off x="251274" y="210363"/>
            <a:ext cx="322155" cy="341630"/>
          </a:xfrm>
          <a:custGeom>
            <a:avLst/>
            <a:gdLst/>
            <a:ahLst/>
            <a:cxnLst/>
            <a:rect l="l" t="t" r="r" b="b"/>
            <a:pathLst>
              <a:path w="341630" h="341630">
                <a:moveTo>
                  <a:pt x="171399" y="0"/>
                </a:moveTo>
                <a:lnTo>
                  <a:pt x="128163" y="5458"/>
                </a:lnTo>
                <a:lnTo>
                  <a:pt x="89028" y="20918"/>
                </a:lnTo>
                <a:lnTo>
                  <a:pt x="55355" y="45009"/>
                </a:lnTo>
                <a:lnTo>
                  <a:pt x="28502" y="76357"/>
                </a:lnTo>
                <a:lnTo>
                  <a:pt x="9827" y="113590"/>
                </a:lnTo>
                <a:lnTo>
                  <a:pt x="691" y="155335"/>
                </a:lnTo>
                <a:lnTo>
                  <a:pt x="0" y="170016"/>
                </a:lnTo>
                <a:lnTo>
                  <a:pt x="622" y="184824"/>
                </a:lnTo>
                <a:lnTo>
                  <a:pt x="9555" y="226900"/>
                </a:lnTo>
                <a:lnTo>
                  <a:pt x="28023" y="264402"/>
                </a:lnTo>
                <a:lnTo>
                  <a:pt x="54654" y="295977"/>
                </a:lnTo>
                <a:lnTo>
                  <a:pt x="88078" y="320276"/>
                </a:lnTo>
                <a:lnTo>
                  <a:pt x="126926" y="335947"/>
                </a:lnTo>
                <a:lnTo>
                  <a:pt x="169827" y="341638"/>
                </a:lnTo>
                <a:lnTo>
                  <a:pt x="170878" y="341638"/>
                </a:lnTo>
                <a:lnTo>
                  <a:pt x="213886" y="336164"/>
                </a:lnTo>
                <a:lnTo>
                  <a:pt x="252914" y="320652"/>
                </a:lnTo>
                <a:lnTo>
                  <a:pt x="286517" y="296485"/>
                </a:lnTo>
                <a:lnTo>
                  <a:pt x="313314" y="265044"/>
                </a:lnTo>
                <a:lnTo>
                  <a:pt x="331927" y="227707"/>
                </a:lnTo>
                <a:lnTo>
                  <a:pt x="340975" y="185856"/>
                </a:lnTo>
                <a:lnTo>
                  <a:pt x="341627" y="171141"/>
                </a:lnTo>
                <a:lnTo>
                  <a:pt x="341003" y="156384"/>
                </a:lnTo>
                <a:lnTo>
                  <a:pt x="332044" y="114426"/>
                </a:lnTo>
                <a:lnTo>
                  <a:pt x="313527" y="77001"/>
                </a:lnTo>
                <a:lnTo>
                  <a:pt x="286828" y="45478"/>
                </a:lnTo>
                <a:lnTo>
                  <a:pt x="253323" y="21224"/>
                </a:lnTo>
                <a:lnTo>
                  <a:pt x="214388" y="5609"/>
                </a:lnTo>
                <a:lnTo>
                  <a:pt x="1713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20" name="bk object 20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4"/>
            </p:custDataLst>
          </p:nvPr>
        </p:nvSpPr>
        <p:spPr>
          <a:xfrm>
            <a:off x="0" y="1"/>
            <a:ext cx="412574" cy="517525"/>
          </a:xfrm>
          <a:custGeom>
            <a:avLst/>
            <a:gdLst/>
            <a:ahLst/>
            <a:cxnLst/>
            <a:rect l="l" t="t" r="r" b="b"/>
            <a:pathLst>
              <a:path w="437515" h="517525">
                <a:moveTo>
                  <a:pt x="388600" y="0"/>
                </a:moveTo>
                <a:lnTo>
                  <a:pt x="0" y="0"/>
                </a:lnTo>
                <a:lnTo>
                  <a:pt x="0" y="503355"/>
                </a:lnTo>
                <a:lnTo>
                  <a:pt x="13539" y="507271"/>
                </a:lnTo>
                <a:lnTo>
                  <a:pt x="40223" y="512729"/>
                </a:lnTo>
                <a:lnTo>
                  <a:pt x="67619" y="516068"/>
                </a:lnTo>
                <a:lnTo>
                  <a:pt x="95639" y="517200"/>
                </a:lnTo>
                <a:lnTo>
                  <a:pt x="123659" y="516068"/>
                </a:lnTo>
                <a:lnTo>
                  <a:pt x="177740" y="507271"/>
                </a:lnTo>
                <a:lnTo>
                  <a:pt x="228622" y="490352"/>
                </a:lnTo>
                <a:lnTo>
                  <a:pt x="275602" y="466015"/>
                </a:lnTo>
                <a:lnTo>
                  <a:pt x="317977" y="434961"/>
                </a:lnTo>
                <a:lnTo>
                  <a:pt x="355043" y="397895"/>
                </a:lnTo>
                <a:lnTo>
                  <a:pt x="386096" y="355521"/>
                </a:lnTo>
                <a:lnTo>
                  <a:pt x="410434" y="308540"/>
                </a:lnTo>
                <a:lnTo>
                  <a:pt x="427353" y="257658"/>
                </a:lnTo>
                <a:lnTo>
                  <a:pt x="436150" y="203578"/>
                </a:lnTo>
                <a:lnTo>
                  <a:pt x="437282" y="175558"/>
                </a:lnTo>
                <a:lnTo>
                  <a:pt x="436150" y="147538"/>
                </a:lnTo>
                <a:lnTo>
                  <a:pt x="427353" y="93457"/>
                </a:lnTo>
                <a:lnTo>
                  <a:pt x="410434" y="42575"/>
                </a:lnTo>
                <a:lnTo>
                  <a:pt x="399149" y="18553"/>
                </a:lnTo>
                <a:lnTo>
                  <a:pt x="388600" y="0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21" name="bk object 21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5"/>
            </p:custDataLst>
          </p:nvPr>
        </p:nvSpPr>
        <p:spPr>
          <a:xfrm>
            <a:off x="0" y="0"/>
            <a:ext cx="413770" cy="515620"/>
          </a:xfrm>
          <a:custGeom>
            <a:avLst/>
            <a:gdLst/>
            <a:ahLst/>
            <a:cxnLst/>
            <a:rect l="l" t="t" r="r" b="b"/>
            <a:pathLst>
              <a:path w="438784" h="515620">
                <a:moveTo>
                  <a:pt x="390803" y="0"/>
                </a:moveTo>
                <a:lnTo>
                  <a:pt x="0" y="0"/>
                </a:lnTo>
                <a:lnTo>
                  <a:pt x="0" y="501115"/>
                </a:lnTo>
                <a:lnTo>
                  <a:pt x="14651" y="505354"/>
                </a:lnTo>
                <a:lnTo>
                  <a:pt x="41336" y="510811"/>
                </a:lnTo>
                <a:lnTo>
                  <a:pt x="68732" y="514150"/>
                </a:lnTo>
                <a:lnTo>
                  <a:pt x="96752" y="515283"/>
                </a:lnTo>
                <a:lnTo>
                  <a:pt x="124772" y="514150"/>
                </a:lnTo>
                <a:lnTo>
                  <a:pt x="178853" y="505354"/>
                </a:lnTo>
                <a:lnTo>
                  <a:pt x="229735" y="488435"/>
                </a:lnTo>
                <a:lnTo>
                  <a:pt x="276715" y="464097"/>
                </a:lnTo>
                <a:lnTo>
                  <a:pt x="319089" y="433043"/>
                </a:lnTo>
                <a:lnTo>
                  <a:pt x="356155" y="395977"/>
                </a:lnTo>
                <a:lnTo>
                  <a:pt x="387209" y="353603"/>
                </a:lnTo>
                <a:lnTo>
                  <a:pt x="411547" y="306623"/>
                </a:lnTo>
                <a:lnTo>
                  <a:pt x="428466" y="255741"/>
                </a:lnTo>
                <a:lnTo>
                  <a:pt x="437262" y="201660"/>
                </a:lnTo>
                <a:lnTo>
                  <a:pt x="438395" y="173640"/>
                </a:lnTo>
                <a:lnTo>
                  <a:pt x="437262" y="145620"/>
                </a:lnTo>
                <a:lnTo>
                  <a:pt x="428466" y="91539"/>
                </a:lnTo>
                <a:lnTo>
                  <a:pt x="411547" y="40657"/>
                </a:lnTo>
                <a:lnTo>
                  <a:pt x="390803" y="0"/>
                </a:lnTo>
                <a:close/>
              </a:path>
            </a:pathLst>
          </a:custGeom>
          <a:solidFill>
            <a:srgbClr val="5ECFCC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22" name="bk object 22"/>
          <p:cNvSpPr>
            <a:spLocks noGrp="1" noSelect="1" noRot="1" noMove="1" noResize="1" noEditPoints="1" noAdjustHandles="1" noChangeArrowheads="1" noChangeShapeType="1" noTextEdit="1"/>
          </p:cNvSpPr>
          <p:nvPr>
            <p:custDataLst>
              <p:tags r:id="rId6"/>
            </p:custDataLst>
          </p:nvPr>
        </p:nvSpPr>
        <p:spPr>
          <a:xfrm>
            <a:off x="251274" y="210363"/>
            <a:ext cx="322155" cy="341630"/>
          </a:xfrm>
          <a:custGeom>
            <a:avLst/>
            <a:gdLst/>
            <a:ahLst/>
            <a:cxnLst/>
            <a:rect l="l" t="t" r="r" b="b"/>
            <a:pathLst>
              <a:path w="341630" h="341630">
                <a:moveTo>
                  <a:pt x="171399" y="0"/>
                </a:moveTo>
                <a:lnTo>
                  <a:pt x="128163" y="5458"/>
                </a:lnTo>
                <a:lnTo>
                  <a:pt x="89028" y="20918"/>
                </a:lnTo>
                <a:lnTo>
                  <a:pt x="55355" y="45009"/>
                </a:lnTo>
                <a:lnTo>
                  <a:pt x="28502" y="76357"/>
                </a:lnTo>
                <a:lnTo>
                  <a:pt x="9827" y="113590"/>
                </a:lnTo>
                <a:lnTo>
                  <a:pt x="691" y="155335"/>
                </a:lnTo>
                <a:lnTo>
                  <a:pt x="0" y="170016"/>
                </a:lnTo>
                <a:lnTo>
                  <a:pt x="622" y="184824"/>
                </a:lnTo>
                <a:lnTo>
                  <a:pt x="9555" y="226900"/>
                </a:lnTo>
                <a:lnTo>
                  <a:pt x="28023" y="264402"/>
                </a:lnTo>
                <a:lnTo>
                  <a:pt x="54654" y="295977"/>
                </a:lnTo>
                <a:lnTo>
                  <a:pt x="88078" y="320276"/>
                </a:lnTo>
                <a:lnTo>
                  <a:pt x="126926" y="335947"/>
                </a:lnTo>
                <a:lnTo>
                  <a:pt x="169827" y="341638"/>
                </a:lnTo>
                <a:lnTo>
                  <a:pt x="170878" y="341638"/>
                </a:lnTo>
                <a:lnTo>
                  <a:pt x="213886" y="336164"/>
                </a:lnTo>
                <a:lnTo>
                  <a:pt x="252914" y="320652"/>
                </a:lnTo>
                <a:lnTo>
                  <a:pt x="286517" y="296485"/>
                </a:lnTo>
                <a:lnTo>
                  <a:pt x="313314" y="265044"/>
                </a:lnTo>
                <a:lnTo>
                  <a:pt x="331927" y="227707"/>
                </a:lnTo>
                <a:lnTo>
                  <a:pt x="340975" y="185856"/>
                </a:lnTo>
                <a:lnTo>
                  <a:pt x="341627" y="171141"/>
                </a:lnTo>
                <a:lnTo>
                  <a:pt x="341003" y="156384"/>
                </a:lnTo>
                <a:lnTo>
                  <a:pt x="332044" y="114426"/>
                </a:lnTo>
                <a:lnTo>
                  <a:pt x="313527" y="77001"/>
                </a:lnTo>
                <a:lnTo>
                  <a:pt x="286828" y="45478"/>
                </a:lnTo>
                <a:lnTo>
                  <a:pt x="253323" y="21224"/>
                </a:lnTo>
                <a:lnTo>
                  <a:pt x="214388" y="5609"/>
                </a:lnTo>
                <a:lnTo>
                  <a:pt x="171399" y="0"/>
                </a:lnTo>
                <a:close/>
              </a:path>
            </a:pathLst>
          </a:custGeom>
          <a:solidFill>
            <a:srgbClr val="EB3C8C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pic>
        <p:nvPicPr>
          <p:cNvPr id="9" name="Picture 8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7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639" y="6858825"/>
            <a:ext cx="1097617" cy="504000"/>
          </a:xfrm>
          <a:prstGeom prst="rect">
            <a:avLst/>
          </a:prstGeom>
        </p:spPr>
      </p:pic>
      <p:grpSp>
        <p:nvGrpSpPr>
          <p:cNvPr id="10" name="Group 9"/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155688" y="6646133"/>
            <a:ext cx="9700568" cy="58876"/>
            <a:chOff x="165100" y="6646133"/>
            <a:chExt cx="10287000" cy="58876"/>
          </a:xfrm>
        </p:grpSpPr>
        <p:cxnSp>
          <p:nvCxnSpPr>
            <p:cNvPr id="12" name="Straight Connector 11"/>
            <p:cNvCxnSpPr/>
            <p:nvPr userDrawn="1"/>
          </p:nvCxnSpPr>
          <p:spPr>
            <a:xfrm>
              <a:off x="243768" y="6646133"/>
              <a:ext cx="10196813" cy="0"/>
            </a:xfrm>
            <a:prstGeom prst="line">
              <a:avLst/>
            </a:prstGeom>
            <a:ln w="38100">
              <a:solidFill>
                <a:srgbClr val="009A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165100" y="6705009"/>
              <a:ext cx="102870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older 2"/>
          <p:cNvSpPr>
            <a:spLocks noGrp="1"/>
          </p:cNvSpPr>
          <p:nvPr>
            <p:ph type="title"/>
          </p:nvPr>
        </p:nvSpPr>
        <p:spPr>
          <a:xfrm>
            <a:off x="443112" y="551994"/>
            <a:ext cx="9157215" cy="641787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2640" b="1" i="0">
                <a:solidFill>
                  <a:srgbClr val="008988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639" y="6858825"/>
            <a:ext cx="1097617" cy="504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_magen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"/>
            </p:custDataLst>
          </p:nvPr>
        </p:nvSpPr>
        <p:spPr>
          <a:xfrm>
            <a:off x="4098920" y="1014062"/>
            <a:ext cx="5746089" cy="6093460"/>
          </a:xfrm>
          <a:custGeom>
            <a:avLst/>
            <a:gdLst/>
            <a:ahLst/>
            <a:cxnLst/>
            <a:rect l="l" t="t" r="r" b="b"/>
            <a:pathLst>
              <a:path w="6093459" h="6093459">
                <a:moveTo>
                  <a:pt x="3046768" y="0"/>
                </a:moveTo>
                <a:lnTo>
                  <a:pt x="2796899" y="10098"/>
                </a:lnTo>
                <a:lnTo>
                  <a:pt x="2552590" y="39870"/>
                </a:lnTo>
                <a:lnTo>
                  <a:pt x="2314626" y="88533"/>
                </a:lnTo>
                <a:lnTo>
                  <a:pt x="2083791" y="155303"/>
                </a:lnTo>
                <a:lnTo>
                  <a:pt x="1860870" y="239395"/>
                </a:lnTo>
                <a:lnTo>
                  <a:pt x="1646646" y="340026"/>
                </a:lnTo>
                <a:lnTo>
                  <a:pt x="1441904" y="456413"/>
                </a:lnTo>
                <a:lnTo>
                  <a:pt x="1247429" y="587771"/>
                </a:lnTo>
                <a:lnTo>
                  <a:pt x="1064004" y="733316"/>
                </a:lnTo>
                <a:lnTo>
                  <a:pt x="892414" y="892265"/>
                </a:lnTo>
                <a:lnTo>
                  <a:pt x="733444" y="1063834"/>
                </a:lnTo>
                <a:lnTo>
                  <a:pt x="587877" y="1247239"/>
                </a:lnTo>
                <a:lnTo>
                  <a:pt x="456499" y="1441697"/>
                </a:lnTo>
                <a:lnTo>
                  <a:pt x="340093" y="1646423"/>
                </a:lnTo>
                <a:lnTo>
                  <a:pt x="239444" y="1860634"/>
                </a:lnTo>
                <a:lnTo>
                  <a:pt x="155335" y="2083546"/>
                </a:lnTo>
                <a:lnTo>
                  <a:pt x="88552" y="2314375"/>
                </a:lnTo>
                <a:lnTo>
                  <a:pt x="39879" y="2552337"/>
                </a:lnTo>
                <a:lnTo>
                  <a:pt x="10100" y="2796649"/>
                </a:lnTo>
                <a:lnTo>
                  <a:pt x="0" y="3046526"/>
                </a:lnTo>
                <a:lnTo>
                  <a:pt x="10100" y="3296417"/>
                </a:lnTo>
                <a:lnTo>
                  <a:pt x="39879" y="3540743"/>
                </a:lnTo>
                <a:lnTo>
                  <a:pt x="88552" y="3778719"/>
                </a:lnTo>
                <a:lnTo>
                  <a:pt x="155335" y="4009562"/>
                </a:lnTo>
                <a:lnTo>
                  <a:pt x="239444" y="4232488"/>
                </a:lnTo>
                <a:lnTo>
                  <a:pt x="340093" y="4446713"/>
                </a:lnTo>
                <a:lnTo>
                  <a:pt x="456499" y="4651452"/>
                </a:lnTo>
                <a:lnTo>
                  <a:pt x="587877" y="4845923"/>
                </a:lnTo>
                <a:lnTo>
                  <a:pt x="733444" y="5029341"/>
                </a:lnTo>
                <a:lnTo>
                  <a:pt x="892414" y="5200923"/>
                </a:lnTo>
                <a:lnTo>
                  <a:pt x="1064004" y="5359883"/>
                </a:lnTo>
                <a:lnTo>
                  <a:pt x="1247429" y="5505439"/>
                </a:lnTo>
                <a:lnTo>
                  <a:pt x="1441904" y="5636807"/>
                </a:lnTo>
                <a:lnTo>
                  <a:pt x="1646646" y="5753202"/>
                </a:lnTo>
                <a:lnTo>
                  <a:pt x="1860870" y="5853841"/>
                </a:lnTo>
                <a:lnTo>
                  <a:pt x="2083791" y="5937940"/>
                </a:lnTo>
                <a:lnTo>
                  <a:pt x="2314626" y="6004715"/>
                </a:lnTo>
                <a:lnTo>
                  <a:pt x="2552590" y="6053382"/>
                </a:lnTo>
                <a:lnTo>
                  <a:pt x="2796899" y="6083157"/>
                </a:lnTo>
                <a:lnTo>
                  <a:pt x="3046768" y="6093256"/>
                </a:lnTo>
                <a:lnTo>
                  <a:pt x="3296628" y="6083157"/>
                </a:lnTo>
                <a:lnTo>
                  <a:pt x="3540926" y="6053382"/>
                </a:lnTo>
                <a:lnTo>
                  <a:pt x="3778877" y="6004715"/>
                </a:lnTo>
                <a:lnTo>
                  <a:pt x="4009698" y="5937940"/>
                </a:lnTo>
                <a:lnTo>
                  <a:pt x="4232605" y="5853841"/>
                </a:lnTo>
                <a:lnTo>
                  <a:pt x="4446812" y="5753202"/>
                </a:lnTo>
                <a:lnTo>
                  <a:pt x="4651537" y="5636807"/>
                </a:lnTo>
                <a:lnTo>
                  <a:pt x="4845995" y="5505439"/>
                </a:lnTo>
                <a:lnTo>
                  <a:pt x="5029403" y="5359883"/>
                </a:lnTo>
                <a:lnTo>
                  <a:pt x="5200975" y="5200923"/>
                </a:lnTo>
                <a:lnTo>
                  <a:pt x="5359928" y="5029341"/>
                </a:lnTo>
                <a:lnTo>
                  <a:pt x="5505479" y="4845923"/>
                </a:lnTo>
                <a:lnTo>
                  <a:pt x="5636842" y="4651452"/>
                </a:lnTo>
                <a:lnTo>
                  <a:pt x="5753234" y="4446713"/>
                </a:lnTo>
                <a:lnTo>
                  <a:pt x="5853870" y="4232488"/>
                </a:lnTo>
                <a:lnTo>
                  <a:pt x="5937968" y="4009562"/>
                </a:lnTo>
                <a:lnTo>
                  <a:pt x="6004741" y="3778719"/>
                </a:lnTo>
                <a:lnTo>
                  <a:pt x="6053408" y="3540743"/>
                </a:lnTo>
                <a:lnTo>
                  <a:pt x="6083183" y="3296417"/>
                </a:lnTo>
                <a:lnTo>
                  <a:pt x="6093282" y="3046526"/>
                </a:lnTo>
                <a:lnTo>
                  <a:pt x="6083183" y="2796649"/>
                </a:lnTo>
                <a:lnTo>
                  <a:pt x="6053408" y="2552337"/>
                </a:lnTo>
                <a:lnTo>
                  <a:pt x="6004741" y="2314375"/>
                </a:lnTo>
                <a:lnTo>
                  <a:pt x="5937968" y="2083546"/>
                </a:lnTo>
                <a:lnTo>
                  <a:pt x="5853870" y="1860634"/>
                </a:lnTo>
                <a:lnTo>
                  <a:pt x="5753234" y="1646423"/>
                </a:lnTo>
                <a:lnTo>
                  <a:pt x="5636842" y="1441697"/>
                </a:lnTo>
                <a:lnTo>
                  <a:pt x="5505479" y="1247239"/>
                </a:lnTo>
                <a:lnTo>
                  <a:pt x="5359928" y="1063834"/>
                </a:lnTo>
                <a:lnTo>
                  <a:pt x="5200975" y="892265"/>
                </a:lnTo>
                <a:lnTo>
                  <a:pt x="5029403" y="733316"/>
                </a:lnTo>
                <a:lnTo>
                  <a:pt x="4845995" y="587771"/>
                </a:lnTo>
                <a:lnTo>
                  <a:pt x="4651537" y="456413"/>
                </a:lnTo>
                <a:lnTo>
                  <a:pt x="4446812" y="340026"/>
                </a:lnTo>
                <a:lnTo>
                  <a:pt x="4232605" y="239395"/>
                </a:lnTo>
                <a:lnTo>
                  <a:pt x="4009698" y="155303"/>
                </a:lnTo>
                <a:lnTo>
                  <a:pt x="3778877" y="88533"/>
                </a:lnTo>
                <a:lnTo>
                  <a:pt x="3540926" y="39870"/>
                </a:lnTo>
                <a:lnTo>
                  <a:pt x="3296628" y="10098"/>
                </a:lnTo>
                <a:lnTo>
                  <a:pt x="3046768" y="0"/>
                </a:lnTo>
                <a:close/>
              </a:path>
            </a:pathLst>
          </a:custGeom>
          <a:solidFill>
            <a:srgbClr val="EB3C8C">
              <a:alpha val="25000"/>
            </a:srgbClr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3" name="object 3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2"/>
            </p:custDataLst>
          </p:nvPr>
        </p:nvSpPr>
        <p:spPr>
          <a:xfrm>
            <a:off x="4579943" y="2432904"/>
            <a:ext cx="4915431" cy="341630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4" name="object 4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3"/>
            </p:custDataLst>
          </p:nvPr>
        </p:nvSpPr>
        <p:spPr>
          <a:xfrm>
            <a:off x="237640" y="270008"/>
            <a:ext cx="9607754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EB3C8C"/>
            </a:solidFill>
          </a:ln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5" name="object 5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4"/>
            </p:custDataLst>
          </p:nvPr>
        </p:nvSpPr>
        <p:spPr>
          <a:xfrm>
            <a:off x="4727218" y="6651002"/>
            <a:ext cx="4299986" cy="684530"/>
          </a:xfrm>
          <a:custGeom>
            <a:avLst/>
            <a:gdLst/>
            <a:ahLst/>
            <a:cxnLst/>
            <a:rect l="l" t="t" r="r" b="b"/>
            <a:pathLst>
              <a:path w="4559934" h="684529">
                <a:moveTo>
                  <a:pt x="0" y="683996"/>
                </a:moveTo>
                <a:lnTo>
                  <a:pt x="4559744" y="683996"/>
                </a:lnTo>
                <a:lnTo>
                  <a:pt x="4559744" y="0"/>
                </a:lnTo>
                <a:lnTo>
                  <a:pt x="0" y="0"/>
                </a:lnTo>
                <a:lnTo>
                  <a:pt x="0" y="6839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6" name="object 6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5"/>
            </p:custDataLst>
          </p:nvPr>
        </p:nvSpPr>
        <p:spPr>
          <a:xfrm>
            <a:off x="237640" y="6642004"/>
            <a:ext cx="9607754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EB3C8C"/>
            </a:solidFill>
          </a:ln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7" name="object 7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6"/>
            </p:custDataLst>
          </p:nvPr>
        </p:nvSpPr>
        <p:spPr>
          <a:xfrm>
            <a:off x="8775441" y="6850195"/>
            <a:ext cx="1078163" cy="43643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730536" y="5686425"/>
            <a:ext cx="3161667" cy="609600"/>
          </a:xfrm>
          <a:prstGeom prst="rect">
            <a:avLst/>
          </a:prstGeom>
        </p:spPr>
        <p:txBody>
          <a:bodyPr/>
          <a:lstStyle>
            <a:lvl1pPr marL="0" marR="0" indent="0" defTabSz="862279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697"/>
              </a:spcAft>
              <a:buClrTx/>
              <a:buSzTx/>
              <a:buFontTx/>
              <a:buNone/>
              <a:tabLst>
                <a:tab pos="339480" algn="l"/>
                <a:tab pos="678960" algn="l"/>
                <a:tab pos="1018440" algn="l"/>
                <a:tab pos="1357920" algn="l"/>
                <a:tab pos="1697400" algn="l"/>
              </a:tabLst>
              <a:defRPr lang="en-GB" sz="1320" b="0" baseline="0" smtClean="0">
                <a:solidFill>
                  <a:srgbClr val="C8337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sz="2075">
                <a:solidFill>
                  <a:srgbClr val="C8337E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75">
                <a:solidFill>
                  <a:srgbClr val="C8337E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75">
                <a:solidFill>
                  <a:srgbClr val="C8337E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75">
                <a:solidFill>
                  <a:srgbClr val="C8337E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Date or name etc here</a:t>
            </a:r>
            <a:endParaRPr lang="en-GB"/>
          </a:p>
        </p:txBody>
      </p:sp>
      <p:sp>
        <p:nvSpPr>
          <p:cNvPr id="10" name="Title 11"/>
          <p:cNvSpPr>
            <a:spLocks noGrp="1"/>
          </p:cNvSpPr>
          <p:nvPr>
            <p:ph type="title" hasCustomPrompt="1"/>
          </p:nvPr>
        </p:nvSpPr>
        <p:spPr>
          <a:xfrm>
            <a:off x="729877" y="4316400"/>
            <a:ext cx="3123192" cy="1368000"/>
          </a:xfrm>
          <a:prstGeom prst="rect">
            <a:avLst/>
          </a:prstGeom>
        </p:spPr>
        <p:txBody>
          <a:bodyPr/>
          <a:lstStyle>
            <a:lvl1pPr marL="11976" marR="4790">
              <a:lnSpc>
                <a:spcPts val="3018"/>
              </a:lnSpc>
              <a:defRPr lang="en-GB" sz="2640" b="1" spc="-28" baseline="0" smtClean="0">
                <a:solidFill>
                  <a:srgbClr val="C8337E"/>
                </a:solidFill>
                <a:latin typeface="Arial"/>
                <a:ea typeface="+mn-ea"/>
                <a:cs typeface="Arial"/>
              </a:defRPr>
            </a:lvl1pPr>
          </a:lstStyle>
          <a:p>
            <a:pPr marL="12700" marR="5080">
              <a:lnSpc>
                <a:spcPts val="3200"/>
              </a:lnSpc>
            </a:pPr>
            <a:r>
              <a:rPr lang="en-GB" sz="2640" b="1" spc="-28">
                <a:solidFill>
                  <a:srgbClr val="EB3C8C"/>
                </a:solidFill>
                <a:latin typeface="Arial"/>
                <a:cs typeface="Arial"/>
              </a:rPr>
              <a:t>Section divide</a:t>
            </a:r>
            <a:r>
              <a:rPr lang="en-GB" sz="2640" b="1">
                <a:solidFill>
                  <a:srgbClr val="EB3C8C"/>
                </a:solidFill>
                <a:latin typeface="Arial"/>
                <a:cs typeface="Arial"/>
              </a:rPr>
              <a:t>r</a:t>
            </a:r>
            <a:r>
              <a:rPr lang="en-GB" sz="2640" b="1" spc="-57">
                <a:solidFill>
                  <a:srgbClr val="EB3C8C"/>
                </a:solidFill>
                <a:latin typeface="Arial"/>
                <a:cs typeface="Arial"/>
              </a:rPr>
              <a:t>,</a:t>
            </a:r>
            <a:br>
              <a:rPr lang="en-GB" sz="2640" b="1" spc="-57">
                <a:solidFill>
                  <a:srgbClr val="EB3C8C"/>
                </a:solidFill>
                <a:latin typeface="Arial"/>
                <a:cs typeface="Arial"/>
              </a:rPr>
            </a:br>
            <a:r>
              <a:rPr lang="en-GB" sz="2640" b="1" spc="-28">
                <a:solidFill>
                  <a:srgbClr val="EB3C8C"/>
                </a:solidFill>
                <a:latin typeface="Arial"/>
                <a:cs typeface="Arial"/>
              </a:rPr>
              <a:t>i</a:t>
            </a:r>
            <a:r>
              <a:rPr lang="en-GB" sz="2640" b="1" spc="-57">
                <a:solidFill>
                  <a:srgbClr val="EB3C8C"/>
                </a:solidFill>
                <a:latin typeface="Arial"/>
                <a:cs typeface="Arial"/>
              </a:rPr>
              <a:t>f </a:t>
            </a:r>
            <a:r>
              <a:rPr lang="en-GB" sz="2640" b="1" spc="-28">
                <a:solidFill>
                  <a:srgbClr val="EB3C8C"/>
                </a:solidFill>
                <a:latin typeface="Arial"/>
                <a:cs typeface="Arial"/>
              </a:rPr>
              <a:t>required.</a:t>
            </a:r>
            <a:endParaRPr lang="en-GB" sz="2640">
              <a:latin typeface="Arial"/>
              <a:cs typeface="Arial"/>
            </a:endParaRPr>
          </a:p>
        </p:txBody>
      </p:sp>
      <p:sp>
        <p:nvSpPr>
          <p:cNvPr id="13" name="Rectangle 12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7"/>
            </p:custDataLst>
          </p:nvPr>
        </p:nvSpPr>
        <p:spPr>
          <a:xfrm>
            <a:off x="8634703" y="6829426"/>
            <a:ext cx="144909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7"/>
          </a:p>
        </p:txBody>
      </p:sp>
      <p:pic>
        <p:nvPicPr>
          <p:cNvPr id="12" name="Picture 11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8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639" y="6858825"/>
            <a:ext cx="1097617" cy="504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4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3"/>
            </p:custDataLst>
          </p:nvPr>
        </p:nvSpPr>
        <p:spPr>
          <a:xfrm>
            <a:off x="237640" y="270008"/>
            <a:ext cx="9607754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21" name="object 7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4"/>
            </p:custDataLst>
          </p:nvPr>
        </p:nvSpPr>
        <p:spPr>
          <a:xfrm>
            <a:off x="8775441" y="6878774"/>
            <a:ext cx="1078163" cy="436430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20" name="object 6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5"/>
            </p:custDataLst>
          </p:nvPr>
        </p:nvSpPr>
        <p:spPr>
          <a:xfrm>
            <a:off x="237640" y="6642004"/>
            <a:ext cx="9607754" cy="0"/>
          </a:xfrm>
          <a:custGeom>
            <a:avLst/>
            <a:gdLst/>
            <a:ahLst/>
            <a:cxnLst/>
            <a:rect l="l" t="t" r="r" b="b"/>
            <a:pathLst>
              <a:path w="10188575">
                <a:moveTo>
                  <a:pt x="0" y="0"/>
                </a:moveTo>
                <a:lnTo>
                  <a:pt x="10188003" y="0"/>
                </a:lnTo>
              </a:path>
            </a:pathLst>
          </a:custGeom>
          <a:ln w="37274">
            <a:solidFill>
              <a:srgbClr val="009A97"/>
            </a:solidFill>
          </a:ln>
        </p:spPr>
        <p:txBody>
          <a:bodyPr wrap="square" lIns="0" tIns="0" rIns="0" bIns="0" rtlCol="0"/>
          <a:lstStyle/>
          <a:p>
            <a:endParaRPr sz="1697">
              <a:latin typeface="Arial" pitchFamily="34" charset="0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idx="1"/>
          </p:nvPr>
        </p:nvSpPr>
        <p:spPr>
          <a:xfrm>
            <a:off x="504490" y="1765301"/>
            <a:ext cx="9074821" cy="4689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Title Placeholder 22"/>
          <p:cNvSpPr>
            <a:spLocks noGrp="1"/>
          </p:cNvSpPr>
          <p:nvPr>
            <p:ph type="title"/>
          </p:nvPr>
        </p:nvSpPr>
        <p:spPr>
          <a:xfrm>
            <a:off x="504490" y="303214"/>
            <a:ext cx="9074821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2"/>
          <p:cNvSpPr>
            <a:spLocks noGrp="1" noSelect="1" noRot="1" noMove="1" noResize="1" noEditPoints="1" noAdjustHandles="1" noChangeArrowheads="1" noChangeShapeType="1" noTextEdit="1"/>
          </p:cNvSpPr>
          <p:nvPr userDrawn="1">
            <p:custDataLst>
              <p:tags r:id="rId16"/>
            </p:custDataLst>
          </p:nvPr>
        </p:nvSpPr>
        <p:spPr>
          <a:xfrm>
            <a:off x="8634703" y="6829426"/>
            <a:ext cx="144909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97"/>
          </a:p>
        </p:txBody>
      </p:sp>
      <p:pic>
        <p:nvPicPr>
          <p:cNvPr id="11" name="Picture 10"/>
          <p:cNvPicPr>
            <a:picLocks noGrp="1" noSelect="1" noRot="1" noMove="1" noResize="1" noEditPoints="1" noAdjustHandles="1" noChangeArrowheads="1" noChangeShapeType="1"/>
          </p:cNvPicPr>
          <p:nvPr userDrawn="1">
            <p:custDataLst>
              <p:tags r:id="rId1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639" y="6858825"/>
            <a:ext cx="1097617" cy="50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8" r:id="rId4"/>
    <p:sldLayoutId id="2147483680" r:id="rId5"/>
    <p:sldLayoutId id="2147483679" r:id="rId6"/>
    <p:sldLayoutId id="2147483670" r:id="rId7"/>
    <p:sldLayoutId id="2147483665" r:id="rId8"/>
    <p:sldLayoutId id="2147483673" r:id="rId9"/>
    <p:sldLayoutId id="2147483674" r:id="rId10"/>
    <p:sldLayoutId id="2147483671" r:id="rId11"/>
  </p:sldLayoutIdLst>
  <p:transition/>
  <p:txStyles>
    <p:titleStyle>
      <a:lvl1pPr eaLnBrk="1" hangingPunct="1">
        <a:defRPr sz="2640" b="1">
          <a:solidFill>
            <a:srgbClr val="008988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lnSpc>
          <a:spcPct val="130000"/>
        </a:lnSpc>
        <a:spcAft>
          <a:spcPts val="1697"/>
        </a:spcAft>
        <a:tabLst>
          <a:tab pos="339480" algn="l"/>
          <a:tab pos="678960" algn="l"/>
          <a:tab pos="1018440" algn="l"/>
          <a:tab pos="1357920" algn="l"/>
          <a:tab pos="1697400" algn="l"/>
        </a:tabLst>
        <a:defRPr>
          <a:solidFill>
            <a:srgbClr val="008988"/>
          </a:solidFill>
          <a:latin typeface="+mn-lt"/>
          <a:ea typeface="+mn-ea"/>
          <a:cs typeface="+mn-cs"/>
        </a:defRPr>
      </a:lvl1pPr>
      <a:lvl2pPr marL="431140" eaLnBrk="1" hangingPunct="1">
        <a:lnSpc>
          <a:spcPct val="130000"/>
        </a:lnSpc>
        <a:spcAft>
          <a:spcPts val="1697"/>
        </a:spcAft>
        <a:tabLst>
          <a:tab pos="339480" algn="l"/>
          <a:tab pos="678960" algn="l"/>
          <a:tab pos="1018440" algn="l"/>
          <a:tab pos="1357920" algn="l"/>
          <a:tab pos="1697400" algn="l"/>
        </a:tabLst>
        <a:defRPr>
          <a:solidFill>
            <a:srgbClr val="008988"/>
          </a:solidFill>
          <a:latin typeface="+mn-lt"/>
          <a:ea typeface="+mn-ea"/>
          <a:cs typeface="+mn-cs"/>
        </a:defRPr>
      </a:lvl2pPr>
      <a:lvl3pPr marL="862279" eaLnBrk="1" hangingPunct="1">
        <a:lnSpc>
          <a:spcPct val="130000"/>
        </a:lnSpc>
        <a:spcAft>
          <a:spcPts val="1697"/>
        </a:spcAft>
        <a:tabLst>
          <a:tab pos="339480" algn="l"/>
          <a:tab pos="678960" algn="l"/>
          <a:tab pos="1018440" algn="l"/>
          <a:tab pos="1357920" algn="l"/>
          <a:tab pos="1697400" algn="l"/>
        </a:tabLst>
        <a:defRPr>
          <a:solidFill>
            <a:srgbClr val="008988"/>
          </a:solidFill>
          <a:latin typeface="+mn-lt"/>
          <a:ea typeface="+mn-ea"/>
          <a:cs typeface="+mn-cs"/>
        </a:defRPr>
      </a:lvl3pPr>
      <a:lvl4pPr marL="1293419" eaLnBrk="1" hangingPunct="1">
        <a:lnSpc>
          <a:spcPct val="130000"/>
        </a:lnSpc>
        <a:spcAft>
          <a:spcPts val="1697"/>
        </a:spcAft>
        <a:tabLst>
          <a:tab pos="339480" algn="l"/>
          <a:tab pos="678960" algn="l"/>
          <a:tab pos="1018440" algn="l"/>
          <a:tab pos="1357920" algn="l"/>
          <a:tab pos="1697400" algn="l"/>
        </a:tabLst>
        <a:defRPr>
          <a:solidFill>
            <a:srgbClr val="008988"/>
          </a:solidFill>
          <a:latin typeface="+mn-lt"/>
          <a:ea typeface="+mn-ea"/>
          <a:cs typeface="+mn-cs"/>
        </a:defRPr>
      </a:lvl4pPr>
      <a:lvl5pPr marL="1724558" eaLnBrk="1" hangingPunct="1">
        <a:lnSpc>
          <a:spcPct val="130000"/>
        </a:lnSpc>
        <a:spcAft>
          <a:spcPts val="1697"/>
        </a:spcAft>
        <a:tabLst>
          <a:tab pos="339480" algn="l"/>
          <a:tab pos="678960" algn="l"/>
          <a:tab pos="1018440" algn="l"/>
          <a:tab pos="1357920" algn="l"/>
          <a:tab pos="1697400" algn="l"/>
        </a:tabLst>
        <a:defRPr>
          <a:solidFill>
            <a:srgbClr val="008988"/>
          </a:solidFill>
          <a:latin typeface="+mn-lt"/>
          <a:ea typeface="+mn-ea"/>
          <a:cs typeface="+mn-cs"/>
        </a:defRPr>
      </a:lvl5pPr>
      <a:lvl6pPr marL="2155698" eaLnBrk="1" hangingPunct="1">
        <a:defRPr>
          <a:latin typeface="+mn-lt"/>
          <a:ea typeface="+mn-ea"/>
          <a:cs typeface="+mn-cs"/>
        </a:defRPr>
      </a:lvl6pPr>
      <a:lvl7pPr marL="2586838" eaLnBrk="1" hangingPunct="1">
        <a:defRPr>
          <a:latin typeface="+mn-lt"/>
          <a:ea typeface="+mn-ea"/>
          <a:cs typeface="+mn-cs"/>
        </a:defRPr>
      </a:lvl7pPr>
      <a:lvl8pPr marL="3017977" eaLnBrk="1" hangingPunct="1">
        <a:defRPr>
          <a:latin typeface="+mn-lt"/>
          <a:ea typeface="+mn-ea"/>
          <a:cs typeface="+mn-cs"/>
        </a:defRPr>
      </a:lvl8pPr>
      <a:lvl9pPr marL="3449117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31140" eaLnBrk="1" hangingPunct="1">
        <a:defRPr>
          <a:latin typeface="+mn-lt"/>
          <a:ea typeface="+mn-ea"/>
          <a:cs typeface="+mn-cs"/>
        </a:defRPr>
      </a:lvl2pPr>
      <a:lvl3pPr marL="862279" eaLnBrk="1" hangingPunct="1">
        <a:defRPr>
          <a:latin typeface="+mn-lt"/>
          <a:ea typeface="+mn-ea"/>
          <a:cs typeface="+mn-cs"/>
        </a:defRPr>
      </a:lvl3pPr>
      <a:lvl4pPr marL="1293419" eaLnBrk="1" hangingPunct="1">
        <a:defRPr>
          <a:latin typeface="+mn-lt"/>
          <a:ea typeface="+mn-ea"/>
          <a:cs typeface="+mn-cs"/>
        </a:defRPr>
      </a:lvl4pPr>
      <a:lvl5pPr marL="1724558" eaLnBrk="1" hangingPunct="1">
        <a:defRPr>
          <a:latin typeface="+mn-lt"/>
          <a:ea typeface="+mn-ea"/>
          <a:cs typeface="+mn-cs"/>
        </a:defRPr>
      </a:lvl5pPr>
      <a:lvl6pPr marL="2155698" eaLnBrk="1" hangingPunct="1">
        <a:defRPr>
          <a:latin typeface="+mn-lt"/>
          <a:ea typeface="+mn-ea"/>
          <a:cs typeface="+mn-cs"/>
        </a:defRPr>
      </a:lvl6pPr>
      <a:lvl7pPr marL="2586838" eaLnBrk="1" hangingPunct="1">
        <a:defRPr>
          <a:latin typeface="+mn-lt"/>
          <a:ea typeface="+mn-ea"/>
          <a:cs typeface="+mn-cs"/>
        </a:defRPr>
      </a:lvl7pPr>
      <a:lvl8pPr marL="3017977" eaLnBrk="1" hangingPunct="1">
        <a:defRPr>
          <a:latin typeface="+mn-lt"/>
          <a:ea typeface="+mn-ea"/>
          <a:cs typeface="+mn-cs"/>
        </a:defRPr>
      </a:lvl8pPr>
      <a:lvl9pPr marL="3449117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mNxItb6LC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r="6006"/>
          <a:stretch>
            <a:fillRect/>
          </a:stretch>
        </p:blipFill>
        <p:spPr>
          <a:xfrm>
            <a:off x="6314894" y="1488993"/>
            <a:ext cx="3490907" cy="4951960"/>
          </a:xfrm>
          <a:prstGeom prst="rect">
            <a:avLst/>
          </a:prstGeom>
        </p:spPr>
      </p:pic>
      <p:pic>
        <p:nvPicPr>
          <p:cNvPr id="1027" name="Picture 3" descr="W:\Veterinary_Services\Community and Education\IMAGES\1_Animal_Image_Library\Cats\Archive\Cat_white out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flipH="1">
            <a:off x="287424" y="2920247"/>
            <a:ext cx="1834080" cy="3520706"/>
          </a:xfrm>
          <a:prstGeom prst="rect">
            <a:avLst/>
          </a:prstGeom>
          <a:noFill/>
        </p:spPr>
      </p:pic>
      <p:pic>
        <p:nvPicPr>
          <p:cNvPr id="1029" name="Picture 5" descr="\\falcon\user_data\SHARING FOLDER\!Temporary Sharing - Items will be deleted when 7 days old!\Vicki from Sarah\shutterstock_127511270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394497" y="3631662"/>
            <a:ext cx="2799086" cy="2693551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33" y="861029"/>
            <a:ext cx="3607815" cy="164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3513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0132" y="2557289"/>
            <a:ext cx="2304256" cy="2134052"/>
          </a:xfrm>
        </p:spPr>
        <p:txBody>
          <a:bodyPr>
            <a:normAutofit fontScale="90000"/>
          </a:bodyPr>
          <a:lstStyle/>
          <a:p>
            <a:pPr algn="ctr">
              <a:defRPr b="0" i="0"/>
            </a:pPr>
            <a:r>
              <a:rPr lang="1106" sz="6000" b="1">
                <a:solidFill>
                  <a:srgbClr val="E92D82"/>
                </a:solidFill>
                <a:latin typeface="Comic Sans MS" panose="030F0702030302020204" pitchFamily="66" charset="0"/>
              </a:rPr>
              <a:t>Wedi'i achub  </a:t>
            </a:r>
            <a:r>
              <a:rPr lang="1106" b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diolch i</a:t>
            </a:r>
            <a:br>
              <a:rPr lang="1106" b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1106" sz="5400" b="1">
                <a:solidFill>
                  <a:srgbClr val="E92D82"/>
                </a:solidFill>
                <a:latin typeface="Comic Sans MS" panose="030F0702030302020204" pitchFamily="66" charset="0"/>
              </a:rPr>
              <a:t>PDSA</a:t>
            </a:r>
            <a:endParaRPr lang="en-GB" sz="5400">
              <a:solidFill>
                <a:srgbClr val="E92D8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9" b="12759"/>
          <a:stretch>
            <a:fillRect/>
          </a:stretch>
        </p:blipFill>
        <p:spPr>
          <a:xfrm>
            <a:off x="937444" y="685081"/>
            <a:ext cx="5733815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14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428" y="2773313"/>
            <a:ext cx="2410888" cy="2019211"/>
          </a:xfrm>
        </p:spPr>
        <p:txBody>
          <a:bodyPr>
            <a:normAutofit/>
          </a:bodyPr>
          <a:lstStyle/>
          <a:p>
            <a:pPr algn="ctr">
              <a:defRPr b="0" i="0"/>
            </a:pPr>
            <a:r>
              <a:rPr lang="1106" sz="3600" b="1">
                <a:latin typeface="Comic Sans MS" panose="030F0702030302020204" pitchFamily="66" charset="0"/>
              </a:rPr>
              <a:t>Syrthiodd Shinji </a:t>
            </a:r>
            <a:br>
              <a:rPr lang="1106" sz="3600" b="1">
                <a:latin typeface="Comic Sans MS" panose="030F0702030302020204" pitchFamily="66" charset="0"/>
              </a:rPr>
            </a:br>
            <a:r>
              <a:rPr lang="1106" sz="3600" b="1">
                <a:latin typeface="Comic Sans MS" panose="030F0702030302020204" pitchFamily="66" charset="0"/>
              </a:rPr>
              <a:t>3 llawr!</a:t>
            </a:r>
            <a:endParaRPr lang="en-GB" sz="360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40" y="685081"/>
            <a:ext cx="568863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6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5" r="27465"/>
          <a:stretch>
            <a:fillRect/>
          </a:stretch>
        </p:blipFill>
        <p:spPr>
          <a:xfrm>
            <a:off x="2521620" y="397049"/>
            <a:ext cx="5508819" cy="31344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b="15385"/>
          <a:stretch>
            <a:fillRect/>
          </a:stretch>
        </p:blipFill>
        <p:spPr>
          <a:xfrm>
            <a:off x="2521620" y="3637409"/>
            <a:ext cx="5558061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28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6" y="5869657"/>
            <a:ext cx="8208912" cy="504056"/>
          </a:xfrm>
        </p:spPr>
        <p:txBody>
          <a:bodyPr>
            <a:normAutofit fontScale="90000"/>
          </a:bodyPr>
          <a:lstStyle/>
          <a:p>
            <a:pPr>
              <a:defRPr b="0" i="0"/>
            </a:pPr>
            <a:r>
              <a:rPr lang="1106" sz="5400" b="1">
                <a:solidFill>
                  <a:srgbClr val="E92D82"/>
                </a:solidFill>
                <a:latin typeface="Comic Sans MS" panose="030F0702030302020204" pitchFamily="66" charset="0"/>
              </a:rPr>
              <a:t>Wedi’i achub</a:t>
            </a:r>
            <a:r>
              <a:rPr lang="1106" b="1">
                <a:latin typeface="Comic Sans MS" panose="030F0702030302020204" pitchFamily="66" charset="0"/>
              </a:rPr>
              <a:t> </a:t>
            </a:r>
            <a:r>
              <a:rPr lang="1106" b="1" dirty="0">
                <a:latin typeface="Comic Sans MS" panose="030F0702030302020204" pitchFamily="66" charset="0"/>
              </a:rPr>
              <a:t>diolch i </a:t>
            </a:r>
            <a:r>
              <a:rPr lang="1106" sz="5400" b="1" dirty="0">
                <a:solidFill>
                  <a:srgbClr val="E92D82"/>
                </a:solidFill>
                <a:latin typeface="Comic Sans MS" panose="030F0702030302020204" pitchFamily="66" charset="0"/>
              </a:rPr>
              <a:t>PDSA</a:t>
            </a:r>
            <a:endParaRPr lang="en-GB" sz="5400" dirty="0">
              <a:solidFill>
                <a:srgbClr val="E92D8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84" y="613073"/>
            <a:ext cx="7776864" cy="51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25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793428" y="520524"/>
            <a:ext cx="8856984" cy="543225"/>
          </a:xfrm>
        </p:spPr>
        <p:txBody>
          <a:bodyPr>
            <a:noAutofit/>
          </a:bodyPr>
          <a:lstStyle/>
          <a:p>
            <a:pPr>
              <a:defRPr b="0" i="0"/>
            </a:pPr>
            <a:r>
              <a:rPr lang="1106" sz="2100" b="1" dirty="0">
                <a:latin typeface="Comic Sans MS" panose="030F0702030302020204" pitchFamily="66" charset="0"/>
              </a:rPr>
              <a:t>EISIAU HELPU ANIFEILIAID ANWES FEL SHADOW A SHINJI?</a:t>
            </a:r>
            <a:endParaRPr lang="en-GB" sz="21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5203" y="1685643"/>
            <a:ext cx="6362353" cy="802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4618" b="1">
                <a:solidFill>
                  <a:srgbClr val="BF0F91"/>
                </a:solidFill>
                <a:latin typeface="Comic Sans MS" panose="030F0702030302020204" pitchFamily="66" charset="0"/>
                <a:cs typeface="Arial" pitchFamily="34" charset="0"/>
              </a:rPr>
              <a:t>D</a:t>
            </a:r>
            <a:r>
              <a:rPr lang="cy-GB" sz="4618" b="1">
                <a:solidFill>
                  <a:srgbClr val="BF0F91"/>
                </a:solidFill>
                <a:latin typeface="Comic Sans MS" panose="030F0702030302020204" pitchFamily="66" charset="0"/>
                <a:cs typeface="Arial" pitchFamily="34" charset="0"/>
              </a:rPr>
              <a:t>d</a:t>
            </a:r>
            <a:r>
              <a:rPr lang="1106" sz="4618" b="1">
                <a:solidFill>
                  <a:srgbClr val="BF0F91"/>
                </a:solidFill>
                <a:latin typeface="Comic Sans MS" panose="030F0702030302020204" pitchFamily="66" charset="0"/>
                <a:cs typeface="Arial" pitchFamily="34" charset="0"/>
              </a:rPr>
              <a:t>iwrnod codi arian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1745" y="1345449"/>
            <a:ext cx="2854780" cy="364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cy-GB" sz="1791" dirty="0">
                <a:latin typeface="Comic Sans MS" panose="030F0702030302020204" pitchFamily="66" charset="0"/>
                <a:cs typeface="Arial" pitchFamily="34" charset="0"/>
              </a:rPr>
              <a:t>Cynnal dy</a:t>
            </a:r>
            <a:endParaRPr lang="1106" sz="1791" dirty="0"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7" y="2860537"/>
            <a:ext cx="1332007" cy="13320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592" y="4171424"/>
            <a:ext cx="2378390" cy="934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cy-GB" sz="2736" b="1" dirty="0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Ar</a:t>
            </a:r>
            <a:r>
              <a:rPr lang="1106" sz="2736" b="1" dirty="0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werthiant pobi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190" y="2754405"/>
            <a:ext cx="1685935" cy="1995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9919" y="4497353"/>
            <a:ext cx="2752478" cy="934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2736" b="1" dirty="0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Diwrnod dim </a:t>
            </a:r>
            <a:r>
              <a:rPr lang="cy-GB" sz="2736" b="1" dirty="0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gwisg ysgol</a:t>
            </a:r>
            <a:endParaRPr lang="1106" sz="2736" b="1" dirty="0">
              <a:solidFill>
                <a:srgbClr val="00808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0" r="24987"/>
          <a:stretch>
            <a:fillRect/>
          </a:stretch>
        </p:blipFill>
        <p:spPr>
          <a:xfrm>
            <a:off x="2305922" y="3841372"/>
            <a:ext cx="1694138" cy="16790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56670" y="5470650"/>
            <a:ext cx="3599828" cy="92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2736" b="1">
                <a:solidFill>
                  <a:srgbClr val="C8337E"/>
                </a:solidFill>
                <a:latin typeface="Comic Sans MS" panose="030F0702030302020204" pitchFamily="66" charset="0"/>
                <a:cs typeface="Arial" pitchFamily="34" charset="0"/>
              </a:rPr>
              <a:t>Dyfal</a:t>
            </a:r>
            <a:r>
              <a:rPr lang="cy-GB" sz="2736" b="1">
                <a:solidFill>
                  <a:srgbClr val="C8337E"/>
                </a:solidFill>
                <a:latin typeface="Comic Sans MS" panose="030F0702030302020204" pitchFamily="66" charset="0"/>
                <a:cs typeface="Arial" pitchFamily="34" charset="0"/>
              </a:rPr>
              <a:t>u</a:t>
            </a:r>
            <a:r>
              <a:rPr lang="1106" sz="2736" b="1">
                <a:solidFill>
                  <a:srgbClr val="C8337E"/>
                </a:solidFill>
                <a:latin typeface="Comic Sans MS" panose="030F0702030302020204" pitchFamily="66" charset="0"/>
                <a:cs typeface="Arial" pitchFamily="34" charset="0"/>
              </a:rPr>
              <a:t> faint o losin sydd yn y jar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904" y1="55385" x2="31904" y2="55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260" y="3137179"/>
            <a:ext cx="1821732" cy="27329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00500" y="5419402"/>
            <a:ext cx="2663519" cy="92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2736" b="1">
                <a:solidFill>
                  <a:srgbClr val="C8337E"/>
                </a:solidFill>
                <a:latin typeface="Comic Sans MS" panose="030F0702030302020204" pitchFamily="66" charset="0"/>
                <a:cs typeface="Arial" pitchFamily="34" charset="0"/>
              </a:rPr>
              <a:t>Digwyddiad noddedig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23FF1085-2E1E-465F-A31F-5619FC187F70}"/>
              </a:ext>
            </a:extLst>
          </p:cNvPr>
          <p:cNvSpPr txBox="1"/>
          <p:nvPr/>
        </p:nvSpPr>
        <p:spPr>
          <a:xfrm>
            <a:off x="3338797" y="2519341"/>
            <a:ext cx="2854780" cy="364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cy-GB" sz="1791">
                <a:latin typeface="Comic Sans MS" panose="030F0702030302020204" pitchFamily="66" charset="0"/>
                <a:cs typeface="Arial" pitchFamily="34" charset="0"/>
              </a:rPr>
              <a:t>dy hun</a:t>
            </a:r>
            <a:endParaRPr lang="1106" sz="1791"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73004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33788" y="3631769"/>
            <a:ext cx="2660378" cy="2684213"/>
          </a:xfrm>
          <a:prstGeom prst="rect">
            <a:avLst/>
          </a:prstGeom>
          <a:noFill/>
          <a:ln w="25400">
            <a:noFill/>
            <a:round/>
          </a:ln>
        </p:spPr>
      </p:pic>
      <p:pic>
        <p:nvPicPr>
          <p:cNvPr id="3" name="Picture 3" descr="\\Falcon\user_data\Veterinary_Services\Community and Education\IMAGES\1_Animal_Image_Library\Cats\Archive\Kitten playing.jpg"/>
          <p:cNvPicPr>
            <a:picLocks noChangeAspect="1" noChangeArrowheads="1"/>
          </p:cNvPicPr>
          <p:nvPr/>
        </p:nvPicPr>
        <p:blipFill>
          <a:blip r:embed="rId3"/>
          <a:srcRect l="17107" t="7908" r="8051" b="7080"/>
          <a:stretch>
            <a:fillRect/>
          </a:stretch>
        </p:blipFill>
        <p:spPr bwMode="auto">
          <a:xfrm>
            <a:off x="289372" y="2657518"/>
            <a:ext cx="3273867" cy="365846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100261" y="1016602"/>
            <a:ext cx="3964401" cy="1098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 b="0" i="0"/>
            </a:pPr>
            <a:r>
              <a:rPr lang="1106" sz="660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AC7F"/>
                </a:solidFill>
                <a:latin typeface="Comic Sans MS" panose="030F0702030302020204" pitchFamily="66" charset="0"/>
                <a:cs typeface="Arial" pitchFamily="34" charset="0"/>
              </a:rPr>
              <a:t>Diolch!</a:t>
            </a:r>
            <a:endParaRPr lang="en-US" sz="660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AC7F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5" name="Picture 2" descr="\\falcon\user_data\SHARING FOLDER\!Temporary Sharing - Items will be deleted when 7 days old!\Jenna\shutterstock_162290225.jpg"/>
          <p:cNvPicPr>
            <a:picLocks noChangeAspect="1" noChangeArrowheads="1"/>
          </p:cNvPicPr>
          <p:nvPr/>
        </p:nvPicPr>
        <p:blipFill>
          <a:blip r:embed="rId4"/>
          <a:srcRect l="22380" t="6261" r="22083" b="4214"/>
          <a:stretch>
            <a:fillRect/>
          </a:stretch>
        </p:blipFill>
        <p:spPr bwMode="auto">
          <a:xfrm>
            <a:off x="6842100" y="751449"/>
            <a:ext cx="2895686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913159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3529732" y="2701305"/>
            <a:ext cx="3293878" cy="12423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defRPr b="0" i="0"/>
            </a:pPr>
            <a:r>
              <a:rPr lang="1106" sz="3772" dirty="0">
                <a:solidFill>
                  <a:srgbClr val="009C99"/>
                </a:solidFill>
                <a:latin typeface="Comic Sans MS" panose="030F0702030302020204" pitchFamily="66" charset="0"/>
              </a:rPr>
              <a:t>Fy Anifeiliaid Anwes</a:t>
            </a:r>
          </a:p>
        </p:txBody>
      </p:sp>
    </p:spTree>
    <p:extLst>
      <p:ext uri="{BB962C8B-B14F-4D97-AF65-F5344CB8AC3E}">
        <p14:creationId xmlns:p14="http://schemas.microsoft.com/office/powerpoint/2010/main" val="291855160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W images_money.JPG"/>
          <p:cNvPicPr>
            <a:picLocks noChangeAspect="1"/>
          </p:cNvPicPr>
          <p:nvPr/>
        </p:nvPicPr>
        <p:blipFill>
          <a:blip r:embed="rId3"/>
          <a:srcRect r="39223"/>
          <a:stretch>
            <a:fillRect/>
          </a:stretch>
        </p:blipFill>
        <p:spPr>
          <a:xfrm>
            <a:off x="8621703" y="4285481"/>
            <a:ext cx="1197317" cy="2089117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17364" y="6877769"/>
            <a:ext cx="5121400" cy="558455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2490" b="1" i="1">
                <a:solidFill>
                  <a:srgbClr val="FF3399"/>
                </a:solidFill>
                <a:latin typeface="Comic Sans MS" panose="030F0702030302020204" pitchFamily="66" charset="0"/>
              </a:rPr>
              <a:t>Prif elusen filfeddygol y DU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80131" y="861595"/>
            <a:ext cx="5214765" cy="331911"/>
          </a:xfrm>
          <a:prstGeom prst="rect">
            <a:avLst/>
          </a:prstGeom>
          <a:noFill/>
        </p:spPr>
        <p:txBody>
          <a:bodyPr wrap="square" lIns="71270" tIns="35636" rIns="71270" bIns="35636" rtlCol="0">
            <a:spAutoFit/>
          </a:bodyPr>
          <a:lstStyle/>
          <a:p>
            <a:endParaRPr lang="en-GB" sz="1689"/>
          </a:p>
        </p:txBody>
      </p:sp>
      <p:pic>
        <p:nvPicPr>
          <p:cNvPr id="5" name="Picture 4" descr="old faithfu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52161">
            <a:off x="1164779" y="1105335"/>
            <a:ext cx="2616580" cy="2332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7" y="3724299"/>
            <a:ext cx="3100330" cy="2142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sp>
        <p:nvSpPr>
          <p:cNvPr id="7" name="TextBox 6"/>
          <p:cNvSpPr txBox="1"/>
          <p:nvPr/>
        </p:nvSpPr>
        <p:spPr>
          <a:xfrm>
            <a:off x="4649896" y="723711"/>
            <a:ext cx="4982558" cy="1224182"/>
          </a:xfrm>
          <a:prstGeom prst="rect">
            <a:avLst/>
          </a:prstGeom>
          <a:noFill/>
        </p:spPr>
        <p:txBody>
          <a:bodyPr wrap="square" lIns="71270" tIns="35636" rIns="71270" bIns="35636" rtlCol="0">
            <a:spAutoFit/>
          </a:bodyPr>
          <a:lstStyle/>
          <a:p>
            <a:pPr>
              <a:buFont typeface="Arial" pitchFamily="34" charset="0"/>
              <a:buNone/>
            </a:pPr>
            <a:endParaRPr lang="en-GB" sz="1689"/>
          </a:p>
          <a:p>
            <a:pPr>
              <a:buClr>
                <a:srgbClr val="008988"/>
              </a:buClr>
              <a:buFont typeface="Arial" pitchFamily="34" charset="0"/>
              <a:buChar char="•"/>
              <a:defRPr b="0" i="0"/>
            </a:pPr>
            <a:r>
              <a:rPr lang="1106" sz="1689"/>
              <a:t> </a:t>
            </a:r>
            <a:r>
              <a:rPr lang="1106" sz="1956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Mae ein helusen yn </a:t>
            </a:r>
            <a:r>
              <a:rPr lang="1106" sz="1956" b="1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100</a:t>
            </a:r>
            <a:r>
              <a:rPr lang="1106" sz="1956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 oed ac rydyn ni wedi bod yn trin anifeiliaid anwes sâl a rhai sydd wedi'u hanafu ers 1917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68379" y="3728404"/>
            <a:ext cx="4407982" cy="966521"/>
          </a:xfrm>
          <a:prstGeom prst="rect">
            <a:avLst/>
          </a:prstGeom>
          <a:noFill/>
        </p:spPr>
        <p:txBody>
          <a:bodyPr wrap="square" lIns="71270" tIns="35636" rIns="71270" bIns="35636" rtlCol="0">
            <a:spAutoFit/>
          </a:bodyPr>
          <a:lstStyle/>
          <a:p>
            <a:pPr>
              <a:buClr>
                <a:srgbClr val="008988"/>
              </a:buClr>
              <a:buFont typeface="Arial" pitchFamily="34" charset="0"/>
              <a:buChar char="•"/>
              <a:defRPr b="0" i="0"/>
            </a:pPr>
            <a:r>
              <a:rPr lang="1106" sz="1689">
                <a:solidFill>
                  <a:srgbClr val="008988"/>
                </a:solidFill>
                <a:latin typeface="Comic Sans MS" panose="030F0702030302020204" pitchFamily="66" charset="0"/>
              </a:rPr>
              <a:t> </a:t>
            </a:r>
            <a:r>
              <a:rPr lang="1106" sz="1956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Rydyn ni'n helpu anifail anwes sâl neu un sydd wedi'i anafu bob 5 eiliad!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9896" y="2385967"/>
            <a:ext cx="4407982" cy="668128"/>
          </a:xfrm>
          <a:prstGeom prst="rect">
            <a:avLst/>
          </a:prstGeom>
          <a:noFill/>
        </p:spPr>
        <p:txBody>
          <a:bodyPr wrap="square" lIns="71270" tIns="35636" rIns="71270" bIns="35636" rtlCol="0">
            <a:spAutoFit/>
          </a:bodyPr>
          <a:lstStyle/>
          <a:p>
            <a:pPr>
              <a:buClr>
                <a:srgbClr val="008988"/>
              </a:buClr>
              <a:buFont typeface="Arial" pitchFamily="34" charset="0"/>
              <a:buChar char="•"/>
              <a:defRPr b="0" i="0"/>
            </a:pPr>
            <a:r>
              <a:rPr lang="1106" sz="1689">
                <a:solidFill>
                  <a:srgbClr val="008988"/>
                </a:solidFill>
                <a:latin typeface="Comic Sans MS" panose="030F0702030302020204" pitchFamily="66" charset="0"/>
              </a:rPr>
              <a:t> </a:t>
            </a:r>
            <a:r>
              <a:rPr lang="1106" sz="1956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Mae gennym ni Ysbytai Anifeiliaid Anwes ledled y DU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69839" y="3565158"/>
            <a:ext cx="4069651" cy="329004"/>
          </a:xfrm>
          <a:prstGeom prst="rect">
            <a:avLst/>
          </a:prstGeom>
        </p:spPr>
        <p:txBody>
          <a:bodyPr lIns="71270" tIns="35636" rIns="71270" bIns="35636">
            <a:spAutoFit/>
          </a:bodyPr>
          <a:lstStyle/>
          <a:p>
            <a:pPr>
              <a:defRPr b="0" i="0"/>
            </a:pPr>
            <a:r>
              <a:rPr lang="1106" sz="1689"/>
              <a:t>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818892" y="5143712"/>
            <a:ext cx="4073720" cy="668128"/>
          </a:xfrm>
          <a:prstGeom prst="rect">
            <a:avLst/>
          </a:prstGeom>
        </p:spPr>
        <p:txBody>
          <a:bodyPr wrap="square" lIns="71270" tIns="35636" rIns="71270" bIns="35636">
            <a:spAutoFit/>
          </a:bodyPr>
          <a:lstStyle/>
          <a:p>
            <a:pPr>
              <a:buFont typeface="Arial" pitchFamily="34" charset="0"/>
              <a:buChar char="•"/>
              <a:defRPr b="0" i="0"/>
            </a:pPr>
            <a:r>
              <a:rPr lang="1106" sz="1689">
                <a:solidFill>
                  <a:srgbClr val="008988"/>
                </a:solidFill>
                <a:latin typeface="Comic Sans MS" panose="030F0702030302020204" pitchFamily="66" charset="0"/>
              </a:rPr>
              <a:t> </a:t>
            </a:r>
            <a:r>
              <a:rPr lang="1106" sz="1956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Mae'n costio mwy nag </a:t>
            </a:r>
            <a:r>
              <a:rPr lang="1106" sz="1956" b="1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£1 miliwn </a:t>
            </a:r>
            <a:r>
              <a:rPr lang="1106" sz="1956">
                <a:solidFill>
                  <a:srgbClr val="008988"/>
                </a:solidFill>
                <a:latin typeface="Comic Sans MS" panose="030F0702030302020204" pitchFamily="66" charset="0"/>
                <a:cs typeface="Arial" pitchFamily="34" charset="0"/>
              </a:rPr>
              <a:t>bob wythnos i wneud ein gwaith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6614" y="861595"/>
            <a:ext cx="1704860" cy="352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89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20000">
            <a:off x="911513" y="1033192"/>
            <a:ext cx="3028270" cy="239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59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49612" y="3133353"/>
            <a:ext cx="5478081" cy="36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>
                <a:hlinkClick r:id="rId3"/>
              </a:rPr>
              <a:t>https://www.youtube.com/watch?v=QmNxItb6LC0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13633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4231" y="510095"/>
            <a:ext cx="3812376" cy="1229589"/>
          </a:xfrm>
        </p:spPr>
        <p:txBody>
          <a:bodyPr>
            <a:normAutofit/>
          </a:bodyPr>
          <a:lstStyle/>
          <a:p>
            <a:pPr algn="ctr">
              <a:defRPr b="0" i="0"/>
            </a:pPr>
            <a:r>
              <a:rPr lang="1106" sz="2800" b="1" dirty="0">
                <a:latin typeface="Comic Sans MS" panose="030F0702030302020204" pitchFamily="66" charset="0"/>
              </a:rPr>
              <a:t>Mae </a:t>
            </a:r>
            <a:r>
              <a:rPr lang="1106" sz="2800" b="1">
                <a:latin typeface="Comic Sans MS" panose="030F0702030302020204" pitchFamily="66" charset="0"/>
              </a:rPr>
              <a:t>angen y</a:t>
            </a:r>
            <a:r>
              <a:rPr lang="cy-GB" sz="2800" b="1" dirty="0">
                <a:latin typeface="Comic Sans MS" panose="030F0702030302020204" pitchFamily="66" charset="0"/>
              </a:rPr>
              <a:t> rhain</a:t>
            </a:r>
            <a:r>
              <a:rPr lang="1106" sz="2800" b="1" dirty="0">
                <a:latin typeface="Comic Sans MS" panose="030F0702030302020204" pitchFamily="66" charset="0"/>
              </a:rPr>
              <a:t> ar bob anifail anwes …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95538" y="3844568"/>
            <a:ext cx="4576572" cy="354822"/>
          </a:xfrm>
          <a:prstGeom prst="rect">
            <a:avLst/>
          </a:prstGeom>
        </p:spPr>
        <p:txBody>
          <a:bodyPr lIns="80147" tIns="40074" rIns="80147" bIns="40074">
            <a:spAutoFit/>
          </a:bodyPr>
          <a:lstStyle/>
          <a:p>
            <a:pPr>
              <a:defRPr b="0" i="0"/>
            </a:pPr>
            <a:r>
              <a:rPr lang="1106"/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574724" y="6805761"/>
            <a:ext cx="5245286" cy="57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3200" b="1" i="1">
                <a:solidFill>
                  <a:srgbClr val="008080"/>
                </a:solidFill>
                <a:latin typeface="Comic Sans MS" panose="030F0702030302020204" pitchFamily="66" charset="0"/>
                <a:cs typeface="Arial" pitchFamily="34" charset="0"/>
              </a:rPr>
              <a:t>Y Pum Angen Lles</a:t>
            </a:r>
            <a:endParaRPr lang="en-GB" sz="3200" b="1" i="1">
              <a:solidFill>
                <a:srgbClr val="00808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5" name="Picture 2" descr="C:\Documents and Settings\Henson_A\My Documents\Amy's\Talkies\New Welfare Symbols\Environment Icon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32653" y="984055"/>
            <a:ext cx="1972534" cy="1842026"/>
          </a:xfrm>
          <a:prstGeom prst="ellipse">
            <a:avLst/>
          </a:prstGeom>
          <a:noFill/>
          <a:effectLst>
            <a:softEdge rad="0"/>
          </a:effectLst>
        </p:spPr>
      </p:pic>
      <p:pic>
        <p:nvPicPr>
          <p:cNvPr id="6" name="Picture 3" descr="C:\Documents and Settings\Henson_A\My Documents\Amy's\Talkies\New Welfare Symbols\Diet Icon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03372" y="3860976"/>
            <a:ext cx="1997892" cy="1865706"/>
          </a:xfrm>
          <a:prstGeom prst="ellipse">
            <a:avLst/>
          </a:prstGeom>
          <a:noFill/>
          <a:effectLst>
            <a:softEdge rad="0"/>
          </a:effectLst>
        </p:spPr>
      </p:pic>
      <p:pic>
        <p:nvPicPr>
          <p:cNvPr id="7" name="Picture 6" descr="Health Ic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542615" y="2687402"/>
            <a:ext cx="2185361" cy="1867551"/>
          </a:xfrm>
          <a:prstGeom prst="rect">
            <a:avLst/>
          </a:prstGeom>
          <a:noFill/>
          <a:ln w="9525">
            <a:noFill/>
            <a:miter lim="800000"/>
          </a:ln>
          <a:effectLst>
            <a:softEdge rad="0"/>
          </a:effectLst>
        </p:spPr>
      </p:pic>
      <p:pic>
        <p:nvPicPr>
          <p:cNvPr id="8" name="Picture 7" descr="C:\Documents and Settings\Henson_A\My Documents\Amy's\Talkies\New Welfare Symbols\Behaviour Icon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058124" y="917260"/>
            <a:ext cx="1973367" cy="1842804"/>
          </a:xfrm>
          <a:prstGeom prst="ellipse">
            <a:avLst/>
          </a:prstGeom>
          <a:noFill/>
        </p:spPr>
      </p:pic>
      <p:pic>
        <p:nvPicPr>
          <p:cNvPr id="9" name="Picture 8" descr="C:\Documents and Settings\Henson_A\My Documents\Amy's\Talkies\New Welfare Symbols\Companionship Icon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176793" y="3943559"/>
            <a:ext cx="1965951" cy="1842777"/>
          </a:xfrm>
          <a:prstGeom prst="ellipse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3855" y="2927778"/>
            <a:ext cx="2164563" cy="51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2400" b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1106" sz="2800" b="1">
                <a:solidFill>
                  <a:schemeClr val="accent4"/>
                </a:solidFill>
                <a:latin typeface="Comic Sans MS" panose="030F0702030302020204" pitchFamily="66" charset="0"/>
                <a:cs typeface="Arial" pitchFamily="34" charset="0"/>
              </a:rPr>
              <a:t>CARTREF</a:t>
            </a:r>
            <a:endParaRPr lang="en-GB" sz="2800" b="1">
              <a:solidFill>
                <a:schemeClr val="accent4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534397" y="5838237"/>
            <a:ext cx="4473430" cy="51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b="0" i="0"/>
            </a:pPr>
            <a:r>
              <a:rPr lang="1106" sz="2800" b="1">
                <a:solidFill>
                  <a:schemeClr val="accent6"/>
                </a:solidFill>
                <a:latin typeface="Comic Sans MS" panose="030F0702030302020204" pitchFamily="66" charset="0"/>
                <a:cs typeface="Arial" pitchFamily="34" charset="0"/>
              </a:rPr>
              <a:t>BWYD A DŴR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30152" y="4272269"/>
            <a:ext cx="1685472" cy="884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 b="0" i="0"/>
            </a:pPr>
            <a:r>
              <a:rPr lang="1106" sz="2800" b="1">
                <a:solidFill>
                  <a:schemeClr val="accent1"/>
                </a:solidFill>
                <a:latin typeface="Comic Sans MS" panose="030F0702030302020204" pitchFamily="66" charset="0"/>
                <a:cs typeface="Arial" pitchFamily="34" charset="0"/>
              </a:rPr>
              <a:t>IECHYD</a:t>
            </a:r>
            <a:endParaRPr lang="en-GB" sz="2800" b="1">
              <a:solidFill>
                <a:schemeClr val="accent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55113" y="2826081"/>
            <a:ext cx="3771969" cy="94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b="0" i="0"/>
            </a:pPr>
            <a:r>
              <a:rPr lang="1106" sz="2800" b="1">
                <a:solidFill>
                  <a:schemeClr val="accent3"/>
                </a:solidFill>
                <a:latin typeface="Comic Sans MS" panose="030F0702030302020204" pitchFamily="66" charset="0"/>
                <a:cs typeface="Arial" pitchFamily="34" charset="0"/>
              </a:rPr>
              <a:t>YMARFER CORFF A HWYL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08275" y="5897891"/>
            <a:ext cx="2302986" cy="518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b="0" i="0"/>
            </a:pPr>
            <a:r>
              <a:rPr lang="1106" sz="2800" b="1">
                <a:solidFill>
                  <a:schemeClr val="accent2"/>
                </a:solidFill>
                <a:latin typeface="Comic Sans MS" panose="030F0702030302020204" pitchFamily="66" charset="0"/>
                <a:cs typeface="Arial" pitchFamily="34" charset="0"/>
              </a:rPr>
              <a:t>FFRINDIAU</a:t>
            </a:r>
          </a:p>
        </p:txBody>
      </p:sp>
    </p:spTree>
    <p:extLst>
      <p:ext uri="{BB962C8B-B14F-4D97-AF65-F5344CB8AC3E}">
        <p14:creationId xmlns:p14="http://schemas.microsoft.com/office/powerpoint/2010/main" val="3980820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  <p:cond evt="onBegin" delay="0">
                          <p:tn val="24"/>
                        </p:cond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  <p:cond evt="onBegin" delay="0">
                          <p:tn val="34"/>
                        </p:cond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962" y="325041"/>
            <a:ext cx="8444338" cy="555862"/>
          </a:xfrm>
        </p:spPr>
        <p:txBody>
          <a:bodyPr/>
          <a:lstStyle/>
          <a:p>
            <a:pPr>
              <a:defRPr b="0" i="0"/>
            </a:pPr>
            <a:r>
              <a:rPr lang="1106" b="1" dirty="0">
                <a:latin typeface="Comic Sans MS" panose="030F0702030302020204" pitchFamily="66" charset="0"/>
              </a:rPr>
              <a:t>Addysgu perchnogion anifeiliaid anwes heddiw …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Emergency care for pets - PD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50" y="1189137"/>
            <a:ext cx="960106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946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4920" y="366846"/>
            <a:ext cx="8576153" cy="476453"/>
          </a:xfrm>
        </p:spPr>
        <p:txBody>
          <a:bodyPr>
            <a:normAutofit fontScale="90000"/>
          </a:bodyPr>
          <a:lstStyle/>
          <a:p>
            <a:pPr>
              <a:defRPr b="0" i="0"/>
            </a:pPr>
            <a:r>
              <a:rPr lang="1106" b="1">
                <a:latin typeface="Comic Sans MS" panose="030F0702030302020204" pitchFamily="66" charset="0"/>
              </a:rPr>
              <a:t>… a milfeddygon a nyrsys yfory</a:t>
            </a:r>
            <a:endParaRPr lang="en-GB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20" y="843299"/>
            <a:ext cx="9687876" cy="571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550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64" y="6903582"/>
            <a:ext cx="2410888" cy="635697"/>
          </a:xfrm>
        </p:spPr>
        <p:txBody>
          <a:bodyPr>
            <a:normAutofit/>
          </a:bodyPr>
          <a:lstStyle/>
          <a:p>
            <a:pPr>
              <a:defRPr b="0" i="0"/>
            </a:pPr>
            <a:r>
              <a:rPr lang="1106" sz="3600" b="1">
                <a:latin typeface="Comic Sans MS" panose="030F0702030302020204" pitchFamily="66" charset="0"/>
              </a:rPr>
              <a:t>Shadow</a:t>
            </a:r>
            <a:endParaRPr lang="en-GB" sz="3600">
              <a:latin typeface="Comic Sans MS" panose="030F0702030302020204" pitchFamily="66" charset="0"/>
            </a:endParaRPr>
          </a:p>
        </p:txBody>
      </p:sp>
      <p:pic>
        <p:nvPicPr>
          <p:cNvPr id="3" name="Picture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6" y="829097"/>
            <a:ext cx="9199257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7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r="28461"/>
          <a:stretch>
            <a:fillRect/>
          </a:stretch>
        </p:blipFill>
        <p:spPr>
          <a:xfrm>
            <a:off x="505396" y="757089"/>
            <a:ext cx="912092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75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4.09"/>
  <p:tag name="AS_TITLE" val="Aspose.Slides for .NET 4.0 Client Profile"/>
  <p:tag name="AS_VERSION" val="18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8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DS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Presentation Template.pptx" id="{F2C9F37F-522B-48EC-A282-B5814D42E9EB}" vid="{8C89DE06-2CAB-46CD-92BF-02691F5280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nnual Report and Accounts" ma:contentTypeID="0x01010081A672974E6B0743AB34F2C64B34BDB12300A6B27711EFC3DD44A96DBAEF908F26B1" ma:contentTypeVersion="79" ma:contentTypeDescription="" ma:contentTypeScope="" ma:versionID="313348adf10b994d52ab878f4b4a9937">
  <xsd:schema xmlns:xsd="http://www.w3.org/2001/XMLSchema" xmlns:xs="http://www.w3.org/2001/XMLSchema" xmlns:p="http://schemas.microsoft.com/office/2006/metadata/properties" xmlns:ns2="5bea8f77-0667-4557-a028-e23225a2ced3" xmlns:ns3="02901346-528d-4e84-b91b-00d6b3077abe" targetNamespace="http://schemas.microsoft.com/office/2006/metadata/properties" ma:root="true" ma:fieldsID="dd0c61731b0c613d032e3934807756fe" ns2:_="" ns3:_="">
    <xsd:import namespace="5bea8f77-0667-4557-a028-e23225a2ced3"/>
    <xsd:import namespace="02901346-528d-4e84-b91b-00d6b3077abe"/>
    <xsd:element name="properties">
      <xsd:complexType>
        <xsd:sequence>
          <xsd:element name="documentManagement">
            <xsd:complexType>
              <xsd:all>
                <xsd:element ref="ns2:Document_x0020_Keywords"/>
                <xsd:element ref="ns2:Document_x0020_Description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ea8f77-0667-4557-a028-e23225a2ced3" elementFormDefault="qualified">
    <xsd:import namespace="http://schemas.microsoft.com/office/2006/documentManagement/types"/>
    <xsd:import namespace="http://schemas.microsoft.com/office/infopath/2007/PartnerControls"/>
    <xsd:element name="Document_x0020_Keywords" ma:index="4" ma:displayName="Document Keywords" ma:internalName="Document_x0020_Keywords" ma:readOnly="false">
      <xsd:simpleType>
        <xsd:restriction base="dms:Text">
          <xsd:maxLength value="255"/>
        </xsd:restriction>
      </xsd:simpleType>
    </xsd:element>
    <xsd:element name="Document_x0020_Description" ma:index="5" nillable="true" ma:displayName="Document Description" ma:description="Give a brief summary of the document." ma:internalName="Document_x0020_Description" ma:readOnly="false">
      <xsd:simpleType>
        <xsd:restriction base="dms:Note">
          <xsd:maxLength value="255"/>
        </xsd:restriction>
      </xsd:simpleType>
    </xsd:element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01346-528d-4e84-b91b-00d6b3077a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Document_x0020_Keywords xmlns="5bea8f77-0667-4557-a028-e23225a2ced3">PowerPoint Presentation Template</Document_x0020_Keywords>
    <Document_x0020_Description xmlns="5bea8f77-0667-4557-a028-e23225a2ced3">PowerPoint Presentation Template</Document_x0020_Description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7706BC-F22D-4499-84E0-1EBD3BF141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ea8f77-0667-4557-a028-e23225a2ced3"/>
    <ds:schemaRef ds:uri="02901346-528d-4e84-b91b-00d6b3077a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1AA88C-4E44-451B-A614-A6B4AFC783B0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021bcb74-ee25-42ba-be3c-1cbeb0e54172"/>
    <ds:schemaRef ds:uri="http://www.w3.org/XML/1998/namespace"/>
    <ds:schemaRef ds:uri="http://purl.org/dc/dcmitype/"/>
    <ds:schemaRef ds:uri="5bea8f77-0667-4557-a028-e23225a2ced3"/>
  </ds:schemaRefs>
</ds:datastoreItem>
</file>

<file path=customXml/itemProps3.xml><?xml version="1.0" encoding="utf-8"?>
<ds:datastoreItem xmlns:ds="http://schemas.openxmlformats.org/officeDocument/2006/customXml" ds:itemID="{FE43D1D3-6A10-4E65-88DB-0AB99C1456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5873</TotalTime>
  <Words>967</Words>
  <Application>Microsoft Office PowerPoint</Application>
  <PresentationFormat>Custom</PresentationFormat>
  <Paragraphs>83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Prif elusen filfeddygol y DU …</vt:lpstr>
      <vt:lpstr>PowerPoint Presentation</vt:lpstr>
      <vt:lpstr>Mae angen y rhain ar bob anifail anwes …</vt:lpstr>
      <vt:lpstr>Addysgu perchnogion anifeiliaid anwes heddiw …</vt:lpstr>
      <vt:lpstr>… a milfeddygon a nyrsys yfory</vt:lpstr>
      <vt:lpstr>Shadow</vt:lpstr>
      <vt:lpstr>PowerPoint Presentation</vt:lpstr>
      <vt:lpstr>Wedi'i achub  diolch i PDSA</vt:lpstr>
      <vt:lpstr>Syrthiodd Shinji  3 llawr!</vt:lpstr>
      <vt:lpstr>PowerPoint Presentation</vt:lpstr>
      <vt:lpstr>Wedi’i achub diolch i PDSA</vt:lpstr>
      <vt:lpstr>EISIAU HELPU ANIFEILIAID ANWES FEL SHADOW A SHINJI?</vt:lpstr>
      <vt:lpstr>PowerPoint Presentation</vt:lpstr>
    </vt:vector>
  </TitlesOfParts>
  <Company>pdsa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Baggott</dc:creator>
  <cp:lastModifiedBy>Anna Baggott</cp:lastModifiedBy>
  <cp:revision>29</cp:revision>
  <dcterms:created xsi:type="dcterms:W3CDTF">2018-10-18T14:59:14Z</dcterms:created>
  <dcterms:modified xsi:type="dcterms:W3CDTF">2022-01-19T11:10:43Z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0x01010081A672974E6B0743AB34F2C64B34BDB12300A6B27711EFC3DD44A96DBAEF908F26B1</vt:lpwstr>
  </property>
  <property fmtid="{D5CDD505-2E9C-101B-9397-08002B2CF9AE}" pid="3" name="Creation Date">
    <vt:filetime>2015-01-05T00:00:00Z</vt:filetime>
  </property>
  <property fmtid="{D5CDD505-2E9C-101B-9397-08002B2CF9AE}" pid="4" name="LastSaved">
    <vt:lpwstr>0x01d00e8c|0x14bec000</vt:lpwstr>
  </property>
</Properties>
</file>