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6"/>
  </p:notesMasterIdLst>
  <p:sldIdLst>
    <p:sldId id="280" r:id="rId5"/>
    <p:sldId id="312" r:id="rId6"/>
    <p:sldId id="299" r:id="rId7"/>
    <p:sldId id="295" r:id="rId8"/>
    <p:sldId id="296" r:id="rId9"/>
    <p:sldId id="297" r:id="rId10"/>
    <p:sldId id="298" r:id="rId11"/>
    <p:sldId id="315" r:id="rId12"/>
    <p:sldId id="301" r:id="rId13"/>
    <p:sldId id="302" r:id="rId14"/>
    <p:sldId id="303" r:id="rId15"/>
    <p:sldId id="313" r:id="rId16"/>
    <p:sldId id="314" r:id="rId17"/>
    <p:sldId id="293" r:id="rId18"/>
    <p:sldId id="304" r:id="rId19"/>
    <p:sldId id="294" r:id="rId20"/>
    <p:sldId id="305" r:id="rId21"/>
    <p:sldId id="306" r:id="rId22"/>
    <p:sldId id="307" r:id="rId23"/>
    <p:sldId id="308" r:id="rId24"/>
    <p:sldId id="309" r:id="rId25"/>
  </p:sldIdLst>
  <p:sldSz cx="10693400" cy="7562850"/>
  <p:notesSz cx="10693400" cy="756285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88"/>
    <a:srgbClr val="C8337E"/>
    <a:srgbClr val="009A97"/>
    <a:srgbClr val="6BB4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57" autoAdjust="0"/>
    <p:restoredTop sz="66756" autoAdjust="0"/>
  </p:normalViewPr>
  <p:slideViewPr>
    <p:cSldViewPr>
      <p:cViewPr varScale="1">
        <p:scale>
          <a:sx n="72" d="100"/>
          <a:sy n="72" d="100"/>
        </p:scale>
        <p:origin x="2460" y="27"/>
      </p:cViewPr>
      <p:guideLst>
        <p:guide orient="horz" pos="2880"/>
        <p:guide pos="216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7825"/>
          </a:xfrm>
          <a:prstGeom prst="rect">
            <a:avLst/>
          </a:prstGeom>
        </p:spPr>
        <p:txBody>
          <a:bodyPr vert="horz" lIns="91440" tIns="45720" rIns="91440" bIns="45720" rtlCol="0"/>
          <a:lstStyle>
            <a:lvl1pPr algn="l">
              <a:defRPr sz="1200">
                <a:latin typeface="Arial" pitchFamily="34" charset="0"/>
              </a:defRPr>
            </a:lvl1pPr>
          </a:lstStyle>
          <a:p>
            <a:endParaRPr lang="en-GB"/>
          </a:p>
        </p:txBody>
      </p:sp>
      <p:sp>
        <p:nvSpPr>
          <p:cNvPr id="3" name="Date Placeholder 2"/>
          <p:cNvSpPr>
            <a:spLocks noGrp="1"/>
          </p:cNvSpPr>
          <p:nvPr>
            <p:ph type="dt" idx="1"/>
          </p:nvPr>
        </p:nvSpPr>
        <p:spPr>
          <a:xfrm>
            <a:off x="6057900" y="0"/>
            <a:ext cx="4632325" cy="377825"/>
          </a:xfrm>
          <a:prstGeom prst="rect">
            <a:avLst/>
          </a:prstGeom>
        </p:spPr>
        <p:txBody>
          <a:bodyPr vert="horz" lIns="91440" tIns="45720" rIns="91440" bIns="45720" rtlCol="0"/>
          <a:lstStyle>
            <a:lvl1pPr algn="r">
              <a:defRPr sz="1200">
                <a:latin typeface="Arial" pitchFamily="34" charset="0"/>
              </a:defRPr>
            </a:lvl1pPr>
          </a:lstStyle>
          <a:p>
            <a:fld id="{68ED7B93-89BE-46EB-93C0-E869E2B9B594}" type="datetimeFigureOut">
              <a:rPr lang="en-GB" smtClean="0"/>
              <a:t>19/01/2022</a:t>
            </a:fld>
            <a:endParaRPr lang="en-GB"/>
          </a:p>
        </p:txBody>
      </p:sp>
      <p:sp>
        <p:nvSpPr>
          <p:cNvPr id="4" name="Slide Image Placeholder 3"/>
          <p:cNvSpPr>
            <a:spLocks noGrp="1" noRot="1" noChangeAspect="1"/>
          </p:cNvSpPr>
          <p:nvPr>
            <p:ph type="sldImg" idx="2"/>
          </p:nvPr>
        </p:nvSpPr>
        <p:spPr>
          <a:xfrm>
            <a:off x="3341688" y="566738"/>
            <a:ext cx="4010025" cy="2836862"/>
          </a:xfrm>
          <a:prstGeom prst="rect">
            <a:avLst/>
          </a:prstGeom>
          <a:noFill/>
          <a:ln w="12700">
            <a:solidFill>
              <a:prstClr val="black"/>
            </a:solidFill>
          </a:ln>
        </p:spPr>
      </p:sp>
      <p:sp>
        <p:nvSpPr>
          <p:cNvPr id="5" name="Notes Placeholder 4"/>
          <p:cNvSpPr>
            <a:spLocks noGrp="1"/>
          </p:cNvSpPr>
          <p:nvPr>
            <p:ph type="body" sz="quarter" idx="3"/>
          </p:nvPr>
        </p:nvSpPr>
        <p:spPr>
          <a:xfrm>
            <a:off x="1069975" y="3592513"/>
            <a:ext cx="8553450" cy="3403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7183438"/>
            <a:ext cx="4633913" cy="377825"/>
          </a:xfrm>
          <a:prstGeom prst="rect">
            <a:avLst/>
          </a:prstGeom>
        </p:spPr>
        <p:txBody>
          <a:bodyPr vert="horz" lIns="91440" tIns="45720" rIns="91440" bIns="45720" rtlCol="0" anchor="b"/>
          <a:lstStyle>
            <a:lvl1pPr algn="l">
              <a:defRPr sz="1200">
                <a:latin typeface="Arial" pitchFamily="34" charset="0"/>
              </a:defRPr>
            </a:lvl1pPr>
          </a:lstStyle>
          <a:p>
            <a:endParaRPr lang="en-GB"/>
          </a:p>
        </p:txBody>
      </p:sp>
      <p:sp>
        <p:nvSpPr>
          <p:cNvPr id="7" name="Slide Number Placeholder 6"/>
          <p:cNvSpPr>
            <a:spLocks noGrp="1"/>
          </p:cNvSpPr>
          <p:nvPr>
            <p:ph type="sldNum" sz="quarter" idx="5"/>
          </p:nvPr>
        </p:nvSpPr>
        <p:spPr>
          <a:xfrm>
            <a:off x="6057900" y="7183438"/>
            <a:ext cx="4632325" cy="377825"/>
          </a:xfrm>
          <a:prstGeom prst="rect">
            <a:avLst/>
          </a:prstGeom>
        </p:spPr>
        <p:txBody>
          <a:bodyPr vert="horz" lIns="91440" tIns="45720" rIns="91440" bIns="45720" rtlCol="0" anchor="b"/>
          <a:lstStyle>
            <a:lvl1pPr algn="r">
              <a:defRPr sz="1200">
                <a:latin typeface="Arial" pitchFamily="34" charset="0"/>
              </a:defRPr>
            </a:lvl1pPr>
          </a:lstStyle>
          <a:p>
            <a:fld id="{2CF8F773-EE7B-415C-9670-94845D9FC280}"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107000"/>
              </a:lnSpc>
            </a:pPr>
            <a:r>
              <a:rPr lang="cy-GB" sz="1800" b="1" dirty="0">
                <a:effectLst/>
                <a:latin typeface="Arial" panose="020B0604020202020204" pitchFamily="34" charset="0"/>
                <a:ea typeface="Calibri" panose="020F0502020204030204" pitchFamily="34" charset="0"/>
                <a:cs typeface="Times New Roman" panose="02020603050405020304" pitchFamily="18" charset="0"/>
              </a:rPr>
              <a:t>Rhannwch: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cy-GB" sz="1800" dirty="0">
                <a:effectLst/>
                <a:latin typeface="Arial" panose="020B0604020202020204" pitchFamily="34" charset="0"/>
                <a:ea typeface="Calibri" panose="020F0502020204030204" pitchFamily="34" charset="0"/>
                <a:cs typeface="Times New Roman" panose="02020603050405020304" pitchFamily="18" charset="0"/>
              </a:rPr>
              <a:t>Cyflwynwch y sesiwn a PDSA.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tabLst>
                <a:tab pos="457200" algn="l"/>
              </a:tabLst>
            </a:pPr>
            <a:r>
              <a:rPr lang="cy-GB" sz="1800" dirty="0">
                <a:effectLst/>
                <a:latin typeface="Arial" panose="020B0604020202020204" pitchFamily="34" charset="0"/>
                <a:ea typeface="Calibri" panose="020F0502020204030204" pitchFamily="34" charset="0"/>
                <a:cs typeface="Times New Roman" panose="02020603050405020304" pitchFamily="18" charset="0"/>
              </a:rPr>
              <a:t>Dywedwch wrth y plant fod PDSA yn trin anifeiliaid anwes sâl a rhai sydd wedi'u </a:t>
            </a:r>
            <a:r>
              <a:rPr lang="cy-GB" sz="1800">
                <a:effectLst/>
                <a:latin typeface="Arial" panose="020B0604020202020204" pitchFamily="34" charset="0"/>
                <a:ea typeface="Calibri" panose="020F0502020204030204" pitchFamily="34" charset="0"/>
                <a:cs typeface="Times New Roman" panose="02020603050405020304" pitchFamily="18" charset="0"/>
              </a:rPr>
              <a:t>hanafu sy’n eiddo </a:t>
            </a:r>
            <a:r>
              <a:rPr lang="cy-GB" sz="1800" dirty="0">
                <a:effectLst/>
                <a:latin typeface="Arial" panose="020B0604020202020204" pitchFamily="34" charset="0"/>
                <a:ea typeface="Calibri" panose="020F0502020204030204" pitchFamily="34" charset="0"/>
                <a:cs typeface="Times New Roman" panose="02020603050405020304" pitchFamily="18" charset="0"/>
              </a:rPr>
              <a:t>i bobl mewn angen...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tabLst>
                <a:tab pos="457200" algn="l"/>
              </a:tabLst>
            </a:pPr>
            <a:r>
              <a:rPr lang="cy-GB" sz="1800" dirty="0">
                <a:effectLst/>
                <a:latin typeface="Arial" panose="020B0604020202020204" pitchFamily="34" charset="0"/>
                <a:ea typeface="Calibri" panose="020F0502020204030204" pitchFamily="34" charset="0"/>
                <a:cs typeface="Times New Roman" panose="02020603050405020304" pitchFamily="18" charset="0"/>
              </a:rPr>
              <a:t> Esboniwch fod PDSA yn fath arbennig o </a:t>
            </a:r>
            <a:r>
              <a:rPr lang="cy-GB" sz="1800" dirty="0" err="1">
                <a:effectLst/>
                <a:latin typeface="Arial" panose="020B0604020202020204" pitchFamily="34" charset="0"/>
                <a:ea typeface="Calibri" panose="020F0502020204030204" pitchFamily="34" charset="0"/>
                <a:cs typeface="Times New Roman" panose="02020603050405020304" pitchFamily="18" charset="0"/>
              </a:rPr>
              <a:t>filfeddygfa</a:t>
            </a:r>
            <a:r>
              <a:rPr lang="cy-GB" sz="1800" dirty="0">
                <a:effectLst/>
                <a:latin typeface="Arial" panose="020B0604020202020204" pitchFamily="34" charset="0"/>
                <a:ea typeface="Calibri" panose="020F0502020204030204" pitchFamily="34" charset="0"/>
                <a:cs typeface="Times New Roman" panose="02020603050405020304" pitchFamily="18" charset="0"/>
              </a:rPr>
              <a:t>, oherwydd ei bod yn elusen. Trafodwch beth yw elusen ac esboniwch fod PDSA yn gofalu am anifeiliaid anwes pan na all perchnogion fforddio triniaeth filfeddygol.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cy-GB" sz="1800" b="1">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cy-GB" sz="1800" b="1">
                <a:effectLst/>
                <a:latin typeface="Arial" panose="020B0604020202020204" pitchFamily="34" charset="0"/>
                <a:ea typeface="Calibri" panose="020F0502020204030204" pitchFamily="34" charset="0"/>
                <a:cs typeface="Times New Roman" panose="02020603050405020304" pitchFamily="18" charset="0"/>
              </a:rPr>
              <a:t>Gofynnwch</a:t>
            </a:r>
            <a:r>
              <a:rPr lang="cy-GB" sz="1800" b="1" dirty="0">
                <a:effectLst/>
                <a:latin typeface="Arial" panose="020B060402020202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tabLst>
                <a:tab pos="457200" algn="l"/>
              </a:tabLst>
            </a:pPr>
            <a:r>
              <a:rPr lang="cy-GB" sz="1800">
                <a:effectLst/>
                <a:latin typeface="Arial" panose="020B0604020202020204" pitchFamily="34" charset="0"/>
                <a:ea typeface="Calibri" panose="020F0502020204030204" pitchFamily="34" charset="0"/>
                <a:cs typeface="Times New Roman" panose="02020603050405020304" pitchFamily="18" charset="0"/>
              </a:rPr>
              <a:t>Ydyn </a:t>
            </a:r>
            <a:r>
              <a:rPr lang="cy-GB" sz="1800" dirty="0">
                <a:effectLst/>
                <a:latin typeface="Arial" panose="020B0604020202020204" pitchFamily="34" charset="0"/>
                <a:ea typeface="Calibri" panose="020F0502020204030204" pitchFamily="34" charset="0"/>
                <a:cs typeface="Times New Roman" panose="02020603050405020304" pitchFamily="18" charset="0"/>
              </a:rPr>
              <a:t>nhw'n meddwl ei bod hi'n bwysig helpu anifeiliaid sâl a rhai sydd wedi'u hanafu i wella?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tabLst>
                <a:tab pos="457200" algn="l"/>
              </a:tabLst>
            </a:pPr>
            <a:r>
              <a:rPr lang="cy-GB" sz="1800" dirty="0">
                <a:effectLst/>
                <a:latin typeface="Arial" panose="020B0604020202020204" pitchFamily="34" charset="0"/>
                <a:ea typeface="Calibri" panose="020F0502020204030204" pitchFamily="34" charset="0"/>
                <a:cs typeface="Times New Roman" panose="02020603050405020304" pitchFamily="18" charset="0"/>
              </a:rPr>
              <a:t> Beth fyddai'n digwydd i'r holl anifeiliaid anwes sâl a'r rhai sydd wedi'u hanafu mae PDSA yn eu trin os nad </a:t>
            </a:r>
            <a:r>
              <a:rPr lang="cy-GB" sz="1800">
                <a:effectLst/>
                <a:latin typeface="Arial" panose="020B0604020202020204" pitchFamily="34" charset="0"/>
                <a:ea typeface="Calibri" panose="020F0502020204030204" pitchFamily="34" charset="0"/>
                <a:cs typeface="Times New Roman" panose="02020603050405020304" pitchFamily="18" charset="0"/>
              </a:rPr>
              <a:t>oedden nhw’n bodoli?</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cy-GB" sz="1800" b="1">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cy-GB" sz="1800" b="1">
                <a:effectLst/>
                <a:latin typeface="Arial" panose="020B0604020202020204" pitchFamily="34" charset="0"/>
                <a:ea typeface="Calibri" panose="020F0502020204030204" pitchFamily="34" charset="0"/>
                <a:cs typeface="Times New Roman" panose="02020603050405020304" pitchFamily="18" charset="0"/>
              </a:rPr>
              <a:t>Rhannwch: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tabLst>
                <a:tab pos="457200" algn="l"/>
              </a:tabLst>
            </a:pPr>
            <a:r>
              <a:rPr lang="cy-GB" sz="1800" dirty="0">
                <a:effectLst/>
                <a:latin typeface="Arial" panose="020B0604020202020204" pitchFamily="34" charset="0"/>
                <a:ea typeface="Calibri" panose="020F0502020204030204" pitchFamily="34" charset="0"/>
                <a:cs typeface="Times New Roman" panose="02020603050405020304" pitchFamily="18" charset="0"/>
              </a:rPr>
              <a:t>Dywedwch wrthyn nhw eich bod chi'n mynd i ddysgu am yr hyn sydd ei angen ar anifeiliaid anwes i fod yn iach ac yn hapus a hefyd am rai o'r anifeiliaid anwes mae PDSA wedi'u helpu yn eu Hysbytai Anifeiliaid Anwes.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t>1</a:t>
            </a:fld>
            <a:endParaRPr lang="en-GB"/>
          </a:p>
        </p:txBody>
      </p:sp>
    </p:spTree>
    <p:extLst>
      <p:ext uri="{BB962C8B-B14F-4D97-AF65-F5344CB8AC3E}">
        <p14:creationId xmlns:p14="http://schemas.microsoft.com/office/powerpoint/2010/main" val="132707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Yn ogystal â thrin anifeiliaid sâl ac addysgu pobl yn Llundain, roedd Maria am i'r gwasanaeth fod ar gael ledled y DU. Cyn hir, cafodd y syniad o 'fferyllfeydd symudol', carafanau a dynnwyd gan geffylau a oedd yn teithio o gwmpas y wlad. Roedd hyn yn golygu y gallai PDSA helpu llawer mwy o anifeiliaid a helpu llawer mwy o bobl i ddysgu am sut i ofalu am eu hanifeiliaid yn iawn.</a:t>
            </a:r>
          </a:p>
          <a:p>
            <a:endParaRPr lang="en-GB"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0E7BF3-8581-4AED-9571-0CB67654D02F}" type="slidenum">
              <a:rPr lang="en-GB" altLang="en-US">
                <a:latin typeface="Arial" pitchFamily="34" charset="0"/>
              </a:rPr>
              <a:pPr>
                <a:spcBef>
                  <a:spcPct val="0"/>
                </a:spcBef>
              </a:pPr>
              <a:t>11</a:t>
            </a:fld>
            <a:endParaRPr lang="en-GB" altLang="en-US">
              <a:latin typeface="Arial" pitchFamily="34" charset="0"/>
            </a:endParaRPr>
          </a:p>
        </p:txBody>
      </p:sp>
    </p:spTree>
    <p:extLst>
      <p:ext uri="{BB962C8B-B14F-4D97-AF65-F5344CB8AC3E}">
        <p14:creationId xmlns:p14="http://schemas.microsoft.com/office/powerpoint/2010/main" val="3481366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Nid Maria oedd yr unig un fu'n helpu yn ystod y rhyfel chwaith. Hoffem gyflwyno rhai a enillodd fedalau am eu harwriaeth a'u dewrder yn ystod y cyfnod hwn.</a:t>
            </a:r>
          </a:p>
          <a:p>
            <a:pPr>
              <a:lnSpc>
                <a:spcPct val="107000"/>
              </a:lnSpc>
            </a:pPr>
            <a:endParaRPr lang="cy-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Cafodd Rip ei ganfod fel anifail crwydr yn dilyn cyrch bomio trwm yn Llundain ym 1940.</a:t>
            </a:r>
          </a:p>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Dechreuodd weithio fel ci achub answyddogol, gan gael ei ddefnyddio i ddod o hyd i bobl wedi'u hanafu a oedd wedi'u dal o dan adeiladau, ac ef oedd ci chwilio ac achub cyntaf y gwasanaeth.</a:t>
            </a:r>
          </a:p>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Ni chafodd Rip unrhyw hyfforddiant ar gyfer gwaith chwilio ac achub, ond daeth yn reddfol iddo. Mewn cyfnod o ddeuddeg mis rhwng 1940 a 1941, daeth o hyd i dros gant o bobl a oedd wedi'u dal o dan adeiladau yn dilyn y cyrchoedd bomio yn Llundain. Ei lwyddiant oedd yn rhannol gyfrifol am gymell yr awdurdodau i hyfforddi cŵn chwilio ac achub tua diwedd yr Ail Ryfel Byd.</a:t>
            </a:r>
          </a:p>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Rhoddwyd Medal Dickin PDSA i Rip i goffáu ei waith yn y cyfnod anodd hwn.</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t>12</a:t>
            </a:fld>
            <a:endParaRPr lang="en-GB"/>
          </a:p>
        </p:txBody>
      </p:sp>
    </p:spTree>
    <p:extLst>
      <p:ext uri="{BB962C8B-B14F-4D97-AF65-F5344CB8AC3E}">
        <p14:creationId xmlns:p14="http://schemas.microsoft.com/office/powerpoint/2010/main" val="3729349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cy-GB" sz="1800" u="sng">
                <a:effectLst/>
                <a:latin typeface="Arial" panose="020B0604020202020204" pitchFamily="34" charset="0"/>
                <a:ea typeface="Calibri" panose="020F0502020204030204" pitchFamily="34" charset="0"/>
                <a:cs typeface="Times New Roman" panose="02020603050405020304" pitchFamily="18" charset="0"/>
              </a:rPr>
              <a:t>Beauty y ci</a:t>
            </a:r>
          </a:p>
          <a:p>
            <a:pPr>
              <a:lnSpc>
                <a:spcPct val="107000"/>
              </a:lnSpc>
            </a:pPr>
            <a:r>
              <a:rPr lang="cy-GB" sz="1800" u="none">
                <a:effectLst/>
                <a:latin typeface="Arial" panose="020B0604020202020204" pitchFamily="34" charset="0"/>
                <a:ea typeface="Calibri" panose="020F0502020204030204" pitchFamily="34" charset="0"/>
                <a:cs typeface="Times New Roman" panose="02020603050405020304" pitchFamily="18" charset="0"/>
              </a:rPr>
              <a:t>Yn ystod y rhyfel, gweithiodd cŵn wedi'u hyfforddi'n arbennig ar ddyletswyddau patrolio a gwarchod ac ar gyrchoedd chwilio ac achub. </a:t>
            </a:r>
          </a:p>
          <a:p>
            <a:pPr>
              <a:lnSpc>
                <a:spcPct val="107000"/>
              </a:lnSpc>
            </a:pPr>
            <a:r>
              <a:rPr lang="cy-GB" sz="1800" u="none">
                <a:effectLst/>
                <a:latin typeface="Arial" panose="020B0604020202020204" pitchFamily="34" charset="0"/>
                <a:ea typeface="Calibri" panose="020F0502020204030204" pitchFamily="34" charset="0"/>
                <a:cs typeface="Times New Roman" panose="02020603050405020304" pitchFamily="18" charset="0"/>
              </a:rPr>
              <a:t>Beauty oedd anifail anwes teulu un o weithwyr PDSA, a oedd yn arwain un o’r criwiau achub anifeiliaid yn Llundain yn ystod yr Ail Ryfel Byd. Un noson ym 1940, helpodd Beauty i gloddio drwy'r rwbel, a dod o hyd i gath wedi'i chladdu oddi tano. Yn ystod ei gyrfa, achubodd 63 o anifeiliaid rhag cael eu claddu'n fyw, er nad oedd hi erioed wedi cael ei hyfforddi i wneud hyn.</a:t>
            </a:r>
          </a:p>
          <a:p>
            <a:pPr>
              <a:lnSpc>
                <a:spcPct val="107000"/>
              </a:lnSpc>
            </a:pPr>
            <a:r>
              <a:rPr lang="cy-GB" sz="1800" u="none">
                <a:effectLst/>
                <a:latin typeface="Arial" panose="020B0604020202020204" pitchFamily="34" charset="0"/>
                <a:ea typeface="Calibri" panose="020F0502020204030204" pitchFamily="34" charset="0"/>
                <a:cs typeface="Times New Roman" panose="02020603050405020304" pitchFamily="18" charset="0"/>
              </a:rPr>
              <a:t>Dyfarnwyd Medal Dickin PDSA iddi ym 1945.</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t>13</a:t>
            </a:fld>
            <a:endParaRPr lang="en-GB"/>
          </a:p>
        </p:txBody>
      </p:sp>
    </p:spTree>
    <p:extLst>
      <p:ext uri="{BB962C8B-B14F-4D97-AF65-F5344CB8AC3E}">
        <p14:creationId xmlns:p14="http://schemas.microsoft.com/office/powerpoint/2010/main" val="2755057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Mae PDSA yn dal yma heddiw ac mae newydd ddathlu ei phen-blwydd yn 100 oed, ond mae llawer wedi newid.</a:t>
            </a:r>
          </a:p>
          <a:p>
            <a:pPr>
              <a:lnSpc>
                <a:spcPct val="107000"/>
              </a:lnSpc>
            </a:pPr>
            <a:endParaRPr lang="cy-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Rhannwch y manylion ar y sleid a: </a:t>
            </a:r>
          </a:p>
          <a:p>
            <a:pPr>
              <a:lnSpc>
                <a:spcPct val="107000"/>
              </a:lnSpc>
            </a:pPr>
            <a:endParaRPr lang="cy-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Dywedwch wrth y plant fod PDSA yn trin anifeiliaid anwes sâl a rhai sydd wedi'u hanafu sy’n eiddo i bobl mewn angen.</a:t>
            </a:r>
          </a:p>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Gofynnwch iddyn nhw a ydyn nhw'n meddwl ei bod hi'n bwysig helpu anifeiliaid sâl a rhai sydd wedi'u hanafu i wella.</a:t>
            </a:r>
          </a:p>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Gofynnwch iddyn nhw beth fyddai'n digwydd i'r holl anifeiliaid anwes sâl a'r rhai sydd wedi'u hanafu mae PDSA yn eu trin os nad oedden nhw’n bodoli.</a:t>
            </a:r>
          </a:p>
          <a:p>
            <a:endParaRPr lang="en-GB"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3EFA93C-652C-41A1-B038-E478FEC9B3B5}" type="slidenum">
              <a:rPr lang="en-GB" smtClean="0"/>
              <a:t>14</a:t>
            </a:fld>
            <a:endParaRPr lang="en-GB"/>
          </a:p>
        </p:txBody>
      </p:sp>
    </p:spTree>
    <p:extLst>
      <p:ext uri="{BB962C8B-B14F-4D97-AF65-F5344CB8AC3E}">
        <p14:creationId xmlns:p14="http://schemas.microsoft.com/office/powerpoint/2010/main" val="1057214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pPr>
            <a:r>
              <a:rPr lang="cy-GB" sz="1800" dirty="0" smtClean="0">
                <a:effectLst/>
                <a:latin typeface="Arial" panose="020B0604020202020204" pitchFamily="34" charset="0"/>
                <a:ea typeface="Calibri" panose="020F0502020204030204" pitchFamily="34" charset="0"/>
                <a:cs typeface="Times New Roman" panose="02020603050405020304" pitchFamily="18" charset="0"/>
              </a:rPr>
              <a:t>Roedd gan PDSA wasanaeth symudol. Roedd cerbydau PetWise on Tour yn teithio ledled y DU yn cynnig gwiriadau iechyd am ddim i gŵn a rhoi cyngor i berchnogion ar sut i gadw eu hanifeiliaid yn iach ac yn hapus. Ond mae'r cerbydau wedi newid llawer!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1E0BF2-9ECF-4461-BDF1-159B4DEB5B02}" type="slidenum">
              <a:rPr lang="en-GB" altLang="en-US">
                <a:latin typeface="Arial" pitchFamily="34" charset="0"/>
              </a:rPr>
              <a:pPr>
                <a:spcBef>
                  <a:spcPct val="0"/>
                </a:spcBef>
              </a:pPr>
              <a:t>15</a:t>
            </a:fld>
            <a:endParaRPr lang="en-GB" altLang="en-US">
              <a:latin typeface="Arial" pitchFamily="34" charset="0"/>
            </a:endParaRPr>
          </a:p>
        </p:txBody>
      </p:sp>
    </p:spTree>
    <p:extLst>
      <p:ext uri="{BB962C8B-B14F-4D97-AF65-F5344CB8AC3E}">
        <p14:creationId xmlns:p14="http://schemas.microsoft.com/office/powerpoint/2010/main" val="3166444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Waeth pa flwyddyn yw hi, mae angen i'n hanifeiliaid anwes fod yn hapus ac yn iach.</a:t>
            </a:r>
          </a:p>
          <a:p>
            <a:pPr>
              <a:lnSpc>
                <a:spcPct val="107000"/>
              </a:lnSpc>
            </a:pPr>
            <a:endParaRPr lang="cy-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Mae angen yr un pum peth ar bob anifail anwes, waeth a ydyn nhw'n fawr neu'n fach, i'w cadw'n iach ac yn hapus:</a:t>
            </a:r>
          </a:p>
          <a:p>
            <a:pPr>
              <a:lnSpc>
                <a:spcPct val="107000"/>
              </a:lnSpc>
            </a:pPr>
            <a:endParaRPr lang="cy-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Y math cywir o gartref diogel a chynnes gyda llawer o le</a:t>
            </a:r>
          </a:p>
          <a:p>
            <a:pPr>
              <a:lnSpc>
                <a:spcPct val="107000"/>
              </a:lnSpc>
            </a:pPr>
            <a:endParaRPr lang="cy-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Y math cywir o fwyd a gallu cael gafael ar ddŵr ffres 24 awr y dydd</a:t>
            </a:r>
          </a:p>
          <a:p>
            <a:pPr>
              <a:lnSpc>
                <a:spcPct val="107000"/>
              </a:lnSpc>
            </a:pPr>
            <a:endParaRPr lang="cy-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Ymarfer corff a hwyl (y cyfle i ddangos ymddygiad naturiol)</a:t>
            </a:r>
          </a:p>
          <a:p>
            <a:pPr>
              <a:lnSpc>
                <a:spcPct val="107000"/>
              </a:lnSpc>
            </a:pPr>
            <a:endParaRPr lang="cy-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Ffrindiau (Gall hyn fod yn anifeiliaid eraill, pobl neu'r ddau)</a:t>
            </a:r>
          </a:p>
          <a:p>
            <a:pPr>
              <a:lnSpc>
                <a:spcPct val="107000"/>
              </a:lnSpc>
            </a:pPr>
            <a:endParaRPr lang="cy-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Iechyd (Mae angen i ni i gyd sicrhau bod ein hanifeiliaid anwes yn cael eu cadw'n iach a mynd â nhw at y milfeddyg pan maen nhw’n sâl)</a:t>
            </a:r>
          </a:p>
          <a:p>
            <a:pPr>
              <a:lnSpc>
                <a:spcPct val="107000"/>
              </a:lnSpc>
            </a:pPr>
            <a:endParaRPr lang="cy-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Gofynnwch pwy sy'n gyfrifol am gadw anifeiliaid anwes yn iach ac yn hapus a chadarnhewch mai perchnogion sy'n gyfrifol am ofalu am eu hanifail anwes yn briodol.</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t>16</a:t>
            </a:fld>
            <a:endParaRPr lang="en-GB"/>
          </a:p>
        </p:txBody>
      </p:sp>
    </p:spTree>
    <p:extLst>
      <p:ext uri="{BB962C8B-B14F-4D97-AF65-F5344CB8AC3E}">
        <p14:creationId xmlns:p14="http://schemas.microsoft.com/office/powerpoint/2010/main" val="2822618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Roedd Maria Dickin yn awyddus i ledaenu'r gair am ofal anifeiliaid anwes cyfrifol, felly lansiodd Busy Bees, sef clwb arbennig i blant. Daeth yr awdur plant, Enid Blyton, yn 'Queen Bee' y Busy Bees Club ym 1952. Heddiw, mae gennym glwb plant o'r enw Pet Protectors, ar gyfer plant sy'n caru anifeiliaid anwes neu sydd eisiau bod yn filfeddygon. Mae aelodau'r clwb yn cael cylchgrawn clwb chwe gwaith y flwyddyn a llwythi o bethau gwych. Maen nhw’n cael y cyfle i weld 'y tu ôl i'r llenni' yn Ysbytai Anifeiliaid Anwes PDSA hyd yn oed!</a:t>
            </a:r>
          </a:p>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Heddiw, mae gan PDSA dîm o nyrsys milfeddygol sy'n gweithio mewn ysgolion, gan addysgu plant am amrywiaeth o bynciau sy'n gysylltiedig ag anifeiliaid, ac maen nhw’n darparu adnoddau fel y gall ysgolion gwblhau gwobr arbennig a dod yn 'PetWise’ hefyd.</a:t>
            </a:r>
          </a:p>
          <a:p>
            <a:endParaRPr lang="en-GB" altLang="en-US" dirty="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B1AAEC-1C12-4B27-AFC4-7C30A6FCBA82}" type="slidenum">
              <a:rPr lang="en-GB" altLang="en-US">
                <a:latin typeface="Arial" pitchFamily="34" charset="0"/>
              </a:rPr>
              <a:pPr>
                <a:spcBef>
                  <a:spcPct val="0"/>
                </a:spcBef>
              </a:pPr>
              <a:t>17</a:t>
            </a:fld>
            <a:endParaRPr lang="en-GB" altLang="en-US">
              <a:latin typeface="Arial" pitchFamily="34" charset="0"/>
            </a:endParaRPr>
          </a:p>
        </p:txBody>
      </p:sp>
    </p:spTree>
    <p:extLst>
      <p:ext uri="{BB962C8B-B14F-4D97-AF65-F5344CB8AC3E}">
        <p14:creationId xmlns:p14="http://schemas.microsoft.com/office/powerpoint/2010/main" val="1442408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pPr>
            <a:r>
              <a:rPr lang="cy-GB" sz="1800" dirty="0">
                <a:effectLst/>
                <a:latin typeface="Arial" panose="020B0604020202020204" pitchFamily="34" charset="0"/>
                <a:ea typeface="Calibri" panose="020F0502020204030204" pitchFamily="34" charset="0"/>
                <a:cs typeface="Times New Roman" panose="02020603050405020304" pitchFamily="18" charset="0"/>
              </a:rPr>
              <a:t>Ym 1960, agorodd PDSA ei ysbyty pwrpasol cyntaf yn </a:t>
            </a:r>
            <a:r>
              <a:rPr lang="cy-GB" sz="1800" dirty="0" err="1">
                <a:effectLst/>
                <a:latin typeface="Arial" panose="020B0604020202020204" pitchFamily="34" charset="0"/>
                <a:ea typeface="Calibri" panose="020F0502020204030204" pitchFamily="34" charset="0"/>
                <a:cs typeface="Times New Roman" panose="02020603050405020304" pitchFamily="18" charset="0"/>
              </a:rPr>
              <a:t>Nottingham</a:t>
            </a:r>
            <a:r>
              <a:rPr lang="cy-GB" sz="1800" dirty="0">
                <a:effectLst/>
                <a:latin typeface="Arial" panose="020B0604020202020204" pitchFamily="34" charset="0"/>
                <a:ea typeface="Calibri" panose="020F0502020204030204" pitchFamily="34" charset="0"/>
                <a:cs typeface="Times New Roman" panose="02020603050405020304" pitchFamily="18" charset="0"/>
              </a:rPr>
              <a:t>. Heddiw, mae gan PDSA 48 o Ysbytai Anifeiliaid Anwes ledled y DU ac mae'n parhau i weithio tuag at freuddwyd Maria </a:t>
            </a:r>
            <a:r>
              <a:rPr lang="cy-GB" sz="1800" dirty="0" err="1">
                <a:effectLst/>
                <a:latin typeface="Arial" panose="020B0604020202020204" pitchFamily="34" charset="0"/>
                <a:ea typeface="Calibri" panose="020F0502020204030204" pitchFamily="34" charset="0"/>
                <a:cs typeface="Times New Roman" panose="02020603050405020304" pitchFamily="18" charset="0"/>
              </a:rPr>
              <a:t>Dickin</a:t>
            </a:r>
            <a:r>
              <a:rPr lang="cy-GB" sz="1800" dirty="0">
                <a:effectLst/>
                <a:latin typeface="Arial" panose="020B0604020202020204" pitchFamily="34" charset="0"/>
                <a:ea typeface="Calibri" panose="020F0502020204030204" pitchFamily="34" charset="0"/>
                <a:cs typeface="Times New Roman" panose="02020603050405020304" pitchFamily="18" charset="0"/>
              </a:rPr>
              <a:t> o fywyd iach a hapus i bob anifail anwes. Ydych chi'n gwybod ble mae eich Ysbyty PDSA agosaf? Ewch i pdsa.org.uk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altLang="en-US" dirty="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CB9F67-8C0F-44D1-89EC-84F55C15BC30}" type="slidenum">
              <a:rPr lang="en-GB" altLang="en-US">
                <a:latin typeface="Arial" pitchFamily="34" charset="0"/>
              </a:rPr>
              <a:pPr>
                <a:spcBef>
                  <a:spcPct val="0"/>
                </a:spcBef>
              </a:pPr>
              <a:t>18</a:t>
            </a:fld>
            <a:endParaRPr lang="en-GB" altLang="en-US">
              <a:latin typeface="Arial" pitchFamily="34" charset="0"/>
            </a:endParaRPr>
          </a:p>
        </p:txBody>
      </p:sp>
    </p:spTree>
    <p:extLst>
      <p:ext uri="{BB962C8B-B14F-4D97-AF65-F5344CB8AC3E}">
        <p14:creationId xmlns:p14="http://schemas.microsoft.com/office/powerpoint/2010/main" val="3740106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CB9F67-8C0F-44D1-89EC-84F55C15BC30}" type="slidenum">
              <a:rPr lang="en-GB" altLang="en-US">
                <a:latin typeface="Arial" pitchFamily="34" charset="0"/>
              </a:rPr>
              <a:pPr>
                <a:spcBef>
                  <a:spcPct val="0"/>
                </a:spcBef>
              </a:pPr>
              <a:t>19</a:t>
            </a:fld>
            <a:endParaRPr lang="en-GB" altLang="en-US">
              <a:latin typeface="Arial" pitchFamily="34" charset="0"/>
            </a:endParaRPr>
          </a:p>
        </p:txBody>
      </p:sp>
    </p:spTree>
    <p:extLst>
      <p:ext uri="{BB962C8B-B14F-4D97-AF65-F5344CB8AC3E}">
        <p14:creationId xmlns:p14="http://schemas.microsoft.com/office/powerpoint/2010/main" val="2152796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pPr>
            <a:r>
              <a:rPr lang="cy-GB" sz="1800" dirty="0">
                <a:effectLst/>
                <a:latin typeface="Arial" panose="020B0604020202020204" pitchFamily="34" charset="0"/>
                <a:ea typeface="Calibri" panose="020F0502020204030204" pitchFamily="34" charset="0"/>
                <a:cs typeface="Times New Roman" panose="02020603050405020304" pitchFamily="18" charset="0"/>
              </a:rPr>
              <a:t>Cofnod dyddiadur neu erthygl papur newydd – templedi ar </a:t>
            </a:r>
            <a:r>
              <a:rPr lang="cy-GB" sz="1800">
                <a:effectLst/>
                <a:latin typeface="Arial" panose="020B0604020202020204" pitchFamily="34" charset="0"/>
                <a:ea typeface="Calibri" panose="020F0502020204030204" pitchFamily="34" charset="0"/>
                <a:cs typeface="Times New Roman" panose="02020603050405020304" pitchFamily="18" charset="0"/>
              </a:rPr>
              <a:t>gael ar gyfer y </a:t>
            </a:r>
            <a:r>
              <a:rPr lang="cy-GB" sz="1800" dirty="0">
                <a:effectLst/>
                <a:latin typeface="Arial" panose="020B0604020202020204" pitchFamily="34" charset="0"/>
                <a:ea typeface="Calibri" panose="020F0502020204030204" pitchFamily="34" charset="0"/>
                <a:cs typeface="Times New Roman" panose="02020603050405020304" pitchFamily="18" charset="0"/>
              </a:rPr>
              <a:t>ddau ar wefan </a:t>
            </a:r>
            <a:r>
              <a:rPr lang="cy-GB" sz="1800" dirty="0" err="1">
                <a:effectLst/>
                <a:latin typeface="Arial" panose="020B0604020202020204" pitchFamily="34" charset="0"/>
                <a:ea typeface="Calibri" panose="020F0502020204030204" pitchFamily="34" charset="0"/>
                <a:cs typeface="Times New Roman" panose="02020603050405020304" pitchFamily="18" charset="0"/>
              </a:rPr>
              <a:t>PetWise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altLang="en-US" dirty="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CB9F67-8C0F-44D1-89EC-84F55C15BC30}" type="slidenum">
              <a:rPr lang="en-GB" altLang="en-US">
                <a:latin typeface="Arial" pitchFamily="34" charset="0"/>
              </a:rPr>
              <a:pPr>
                <a:spcBef>
                  <a:spcPct val="0"/>
                </a:spcBef>
              </a:pPr>
              <a:t>20</a:t>
            </a:fld>
            <a:endParaRPr lang="en-GB" altLang="en-US">
              <a:latin typeface="Arial" pitchFamily="34" charset="0"/>
            </a:endParaRPr>
          </a:p>
        </p:txBody>
      </p:sp>
    </p:spTree>
    <p:extLst>
      <p:ext uri="{BB962C8B-B14F-4D97-AF65-F5344CB8AC3E}">
        <p14:creationId xmlns:p14="http://schemas.microsoft.com/office/powerpoint/2010/main" val="3472929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nSpc>
                <a:spcPct val="107000"/>
              </a:lnSpc>
            </a:pPr>
            <a:r>
              <a:rPr lang="cy-GB" sz="1800" dirty="0">
                <a:effectLst/>
                <a:latin typeface="Arial" panose="020B0604020202020204" pitchFamily="34" charset="0"/>
                <a:ea typeface="Calibri" panose="020F0502020204030204" pitchFamily="34" charset="0"/>
                <a:cs typeface="Times New Roman" panose="02020603050405020304" pitchFamily="18" charset="0"/>
              </a:rPr>
              <a:t>Gofynnwch i'r disgyblion enwi'r ffigyrau hanesyddol a dweud wrth y dosbarth am beth maen nhw'n meddwl maen nhw'n cael eu cofio.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cy-GB" sz="1800" b="1">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cy-GB" sz="1800" b="1">
                <a:effectLst/>
                <a:latin typeface="Arial" panose="020B0604020202020204" pitchFamily="34" charset="0"/>
                <a:ea typeface="Calibri" panose="020F0502020204030204" pitchFamily="34" charset="0"/>
                <a:cs typeface="Times New Roman" panose="02020603050405020304" pitchFamily="18" charset="0"/>
              </a:rPr>
              <a:t>Roedd </a:t>
            </a:r>
            <a:r>
              <a:rPr lang="cy-GB" sz="1800" b="1" dirty="0" err="1">
                <a:effectLst/>
                <a:latin typeface="Arial" panose="020B0604020202020204" pitchFamily="34" charset="0"/>
                <a:ea typeface="Calibri" panose="020F0502020204030204" pitchFamily="34" charset="0"/>
                <a:cs typeface="Times New Roman" panose="02020603050405020304" pitchFamily="18" charset="0"/>
              </a:rPr>
              <a:t>Mahatma</a:t>
            </a:r>
            <a:r>
              <a:rPr lang="cy-GB" sz="1800" b="1" dirty="0">
                <a:effectLst/>
                <a:latin typeface="Arial" panose="020B0604020202020204" pitchFamily="34" charset="0"/>
                <a:ea typeface="Calibri" panose="020F0502020204030204" pitchFamily="34" charset="0"/>
                <a:cs typeface="Times New Roman" panose="02020603050405020304" pitchFamily="18" charset="0"/>
              </a:rPr>
              <a:t> </a:t>
            </a:r>
            <a:r>
              <a:rPr lang="cy-GB" sz="1800" b="1" dirty="0" err="1">
                <a:effectLst/>
                <a:latin typeface="Arial" panose="020B0604020202020204" pitchFamily="34" charset="0"/>
                <a:ea typeface="Calibri" panose="020F0502020204030204" pitchFamily="34" charset="0"/>
                <a:cs typeface="Times New Roman" panose="02020603050405020304" pitchFamily="18" charset="0"/>
              </a:rPr>
              <a:t>Gandhi</a:t>
            </a:r>
            <a:r>
              <a:rPr lang="cy-GB" sz="1800" b="1" dirty="0">
                <a:effectLst/>
                <a:latin typeface="Arial" panose="020B0604020202020204" pitchFamily="34" charset="0"/>
                <a:ea typeface="Calibri" panose="020F0502020204030204" pitchFamily="34" charset="0"/>
                <a:cs typeface="Times New Roman" panose="02020603050405020304" pitchFamily="18" charset="0"/>
              </a:rPr>
              <a:t> </a:t>
            </a:r>
            <a:r>
              <a:rPr lang="cy-GB" sz="1800" dirty="0">
                <a:effectLst/>
                <a:latin typeface="Arial" panose="020B0604020202020204" pitchFamily="34" charset="0"/>
                <a:ea typeface="Calibri" panose="020F0502020204030204" pitchFamily="34" charset="0"/>
                <a:cs typeface="Times New Roman" panose="02020603050405020304" pitchFamily="18" charset="0"/>
              </a:rPr>
              <a:t>yn credu yn undod y ddynol </a:t>
            </a:r>
            <a:r>
              <a:rPr lang="cy-GB" sz="1800">
                <a:effectLst/>
                <a:latin typeface="Arial" panose="020B0604020202020204" pitchFamily="34" charset="0"/>
                <a:ea typeface="Calibri" panose="020F0502020204030204" pitchFamily="34" charset="0"/>
                <a:cs typeface="Times New Roman" panose="02020603050405020304" pitchFamily="18" charset="0"/>
              </a:rPr>
              <a:t>ryw i gyd o </a:t>
            </a:r>
            <a:r>
              <a:rPr lang="cy-GB" sz="1800" dirty="0">
                <a:effectLst/>
                <a:latin typeface="Arial" panose="020B0604020202020204" pitchFamily="34" charset="0"/>
                <a:ea typeface="Calibri" panose="020F0502020204030204" pitchFamily="34" charset="0"/>
                <a:cs typeface="Times New Roman" panose="02020603050405020304" pitchFamily="18" charset="0"/>
              </a:rPr>
              <a:t>dan un duw. Erbyn iddo farw, roedd India wedi dod yn wlad annibynnol, yn rhydd </a:t>
            </a:r>
            <a:r>
              <a:rPr lang="cy-GB" sz="1800">
                <a:effectLst/>
                <a:latin typeface="Arial" panose="020B0604020202020204" pitchFamily="34" charset="0"/>
                <a:ea typeface="Calibri" panose="020F0502020204030204" pitchFamily="34" charset="0"/>
                <a:cs typeface="Times New Roman" panose="02020603050405020304" pitchFamily="18" charset="0"/>
              </a:rPr>
              <a:t>o reolaeth </a:t>
            </a:r>
            <a:r>
              <a:rPr lang="cy-GB" sz="1800" dirty="0">
                <a:effectLst/>
                <a:latin typeface="Arial" panose="020B0604020202020204" pitchFamily="34" charset="0"/>
                <a:ea typeface="Calibri" panose="020F0502020204030204" pitchFamily="34" charset="0"/>
                <a:cs typeface="Times New Roman" panose="02020603050405020304" pitchFamily="18" charset="0"/>
              </a:rPr>
              <a:t>Brydeinig a'r ddemocratiaeth fwyaf yn y byd. Heddiw, mae </a:t>
            </a:r>
            <a:r>
              <a:rPr lang="cy-GB" sz="1800" dirty="0" err="1">
                <a:effectLst/>
                <a:latin typeface="Arial" panose="020B0604020202020204" pitchFamily="34" charset="0"/>
                <a:ea typeface="Calibri" panose="020F0502020204030204" pitchFamily="34" charset="0"/>
                <a:cs typeface="Times New Roman" panose="02020603050405020304" pitchFamily="18" charset="0"/>
              </a:rPr>
              <a:t>Gandhi</a:t>
            </a:r>
            <a:r>
              <a:rPr lang="cy-GB" sz="1800" dirty="0">
                <a:effectLst/>
                <a:latin typeface="Arial" panose="020B0604020202020204" pitchFamily="34" charset="0"/>
                <a:ea typeface="Calibri" panose="020F0502020204030204" pitchFamily="34" charset="0"/>
                <a:cs typeface="Times New Roman" panose="02020603050405020304" pitchFamily="18" charset="0"/>
              </a:rPr>
              <a:t> yn cael ei gofio fel arweinydd </a:t>
            </a:r>
            <a:r>
              <a:rPr lang="cy-GB" sz="1800">
                <a:effectLst/>
                <a:latin typeface="Arial" panose="020B0604020202020204" pitchFamily="34" charset="0"/>
                <a:ea typeface="Calibri" panose="020F0502020204030204" pitchFamily="34" charset="0"/>
                <a:cs typeface="Times New Roman" panose="02020603050405020304" pitchFamily="18" charset="0"/>
              </a:rPr>
              <a:t>gwleidyddol ac </a:t>
            </a:r>
            <a:r>
              <a:rPr lang="cy-GB" sz="1800" dirty="0">
                <a:effectLst/>
                <a:latin typeface="Arial" panose="020B0604020202020204" pitchFamily="34" charset="0"/>
                <a:ea typeface="Calibri" panose="020F0502020204030204" pitchFamily="34" charset="0"/>
                <a:cs typeface="Times New Roman" panose="02020603050405020304" pitchFamily="18" charset="0"/>
              </a:rPr>
              <a:t>fel </a:t>
            </a:r>
            <a:r>
              <a:rPr lang="cy-GB" sz="1800">
                <a:effectLst/>
                <a:latin typeface="Arial" panose="020B0604020202020204" pitchFamily="34" charset="0"/>
                <a:ea typeface="Calibri" panose="020F0502020204030204" pitchFamily="34" charset="0"/>
                <a:cs typeface="Times New Roman" panose="02020603050405020304" pitchFamily="18" charset="0"/>
              </a:rPr>
              <a:t>moesolwr hefyd a </a:t>
            </a:r>
            <a:r>
              <a:rPr lang="cy-GB" sz="1800" dirty="0">
                <a:effectLst/>
                <a:latin typeface="Arial" panose="020B0604020202020204" pitchFamily="34" charset="0"/>
                <a:ea typeface="Calibri" panose="020F0502020204030204" pitchFamily="34" charset="0"/>
                <a:cs typeface="Times New Roman" panose="02020603050405020304" pitchFamily="18" charset="0"/>
              </a:rPr>
              <a:t>apeliodd at gydwybod gyffredinol y ddynol ryw.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cy-GB" sz="1800" b="1">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cy-GB" sz="1800" b="1">
                <a:effectLst/>
                <a:latin typeface="Arial" panose="020B0604020202020204" pitchFamily="34" charset="0"/>
                <a:ea typeface="Calibri" panose="020F0502020204030204" pitchFamily="34" charset="0"/>
                <a:cs typeface="Times New Roman" panose="02020603050405020304" pitchFamily="18" charset="0"/>
              </a:rPr>
              <a:t>Nelson </a:t>
            </a:r>
            <a:r>
              <a:rPr lang="cy-GB" sz="1800" b="1" dirty="0" err="1">
                <a:effectLst/>
                <a:latin typeface="Arial" panose="020B0604020202020204" pitchFamily="34" charset="0"/>
                <a:ea typeface="Calibri" panose="020F0502020204030204" pitchFamily="34" charset="0"/>
                <a:cs typeface="Times New Roman" panose="02020603050405020304" pitchFamily="18" charset="0"/>
              </a:rPr>
              <a:t>Mandela</a:t>
            </a:r>
            <a:r>
              <a:rPr lang="cy-GB" sz="1800" b="1" dirty="0">
                <a:effectLst/>
                <a:latin typeface="Arial" panose="020B0604020202020204" pitchFamily="34" charset="0"/>
                <a:ea typeface="Calibri" panose="020F0502020204030204" pitchFamily="34" charset="0"/>
                <a:cs typeface="Times New Roman" panose="02020603050405020304" pitchFamily="18" charset="0"/>
              </a:rPr>
              <a:t> </a:t>
            </a:r>
            <a:r>
              <a:rPr lang="cy-GB" sz="1800" dirty="0">
                <a:effectLst/>
                <a:latin typeface="Arial" panose="020B0604020202020204" pitchFamily="34" charset="0"/>
                <a:ea typeface="Calibri" panose="020F0502020204030204" pitchFamily="34" charset="0"/>
                <a:cs typeface="Times New Roman" panose="02020603050405020304" pitchFamily="18" charset="0"/>
              </a:rPr>
              <a:t>oedd Arlywydd du cyntaf De Affrica. Treuliodd 27 mlynedd yn y carchar am geisio dymchwel y llywodraeth a oedd o blaid apartheid. Ar ôl iddo adael y carchar, bu'n gweithio i sicrhau hawliau dynol a dyfodol gwell i bawb yn Ne Affrica.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cy-GB" sz="1800" b="1">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cy-GB" sz="1800" b="1">
                <a:effectLst/>
                <a:latin typeface="Arial" panose="020B0604020202020204" pitchFamily="34" charset="0"/>
                <a:ea typeface="Calibri" panose="020F0502020204030204" pitchFamily="34" charset="0"/>
                <a:cs typeface="Times New Roman" panose="02020603050405020304" pitchFamily="18" charset="0"/>
              </a:rPr>
              <a:t>Abraham </a:t>
            </a:r>
            <a:r>
              <a:rPr lang="cy-GB" sz="1800" b="1" dirty="0" err="1">
                <a:effectLst/>
                <a:latin typeface="Arial" panose="020B0604020202020204" pitchFamily="34" charset="0"/>
                <a:ea typeface="Calibri" panose="020F0502020204030204" pitchFamily="34" charset="0"/>
                <a:cs typeface="Times New Roman" panose="02020603050405020304" pitchFamily="18" charset="0"/>
              </a:rPr>
              <a:t>Lincoln</a:t>
            </a:r>
            <a:r>
              <a:rPr lang="cy-GB" sz="1800" b="1" dirty="0">
                <a:effectLst/>
                <a:latin typeface="Arial" panose="020B0604020202020204" pitchFamily="34" charset="0"/>
                <a:ea typeface="Calibri" panose="020F0502020204030204" pitchFamily="34" charset="0"/>
                <a:cs typeface="Times New Roman" panose="02020603050405020304" pitchFamily="18" charset="0"/>
              </a:rPr>
              <a:t> </a:t>
            </a:r>
            <a:r>
              <a:rPr lang="cy-GB" sz="1800" dirty="0">
                <a:effectLst/>
                <a:latin typeface="Arial" panose="020B0604020202020204" pitchFamily="34" charset="0"/>
                <a:ea typeface="Calibri" panose="020F0502020204030204" pitchFamily="34" charset="0"/>
                <a:cs typeface="Times New Roman" panose="02020603050405020304" pitchFamily="18" charset="0"/>
              </a:rPr>
              <a:t>oedd 16eg arlywydd yr Unol Daleithiau. Llwyddodd i gadw'r Undeb yn ystod Rhyfel Cartref yr Unol Daleithiau a </a:t>
            </a:r>
            <a:r>
              <a:rPr lang="cy-GB" sz="1800">
                <a:effectLst/>
                <a:latin typeface="Arial" panose="020B0604020202020204" pitchFamily="34" charset="0"/>
                <a:ea typeface="Calibri" panose="020F0502020204030204" pitchFamily="34" charset="0"/>
                <a:cs typeface="Times New Roman" panose="02020603050405020304" pitchFamily="18" charset="0"/>
              </a:rPr>
              <a:t>diddymu caethwasiaeth.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cy-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Ffurfiodd</a:t>
            </a:r>
            <a:r>
              <a:rPr lang="cy-GB" sz="1800" b="1">
                <a:effectLst/>
                <a:latin typeface="Arial" panose="020B0604020202020204" pitchFamily="34" charset="0"/>
                <a:ea typeface="Calibri" panose="020F0502020204030204" pitchFamily="34" charset="0"/>
                <a:cs typeface="Times New Roman" panose="02020603050405020304" pitchFamily="18" charset="0"/>
              </a:rPr>
              <a:t> </a:t>
            </a:r>
            <a:r>
              <a:rPr lang="cy-GB" sz="1800" b="1" dirty="0">
                <a:effectLst/>
                <a:latin typeface="Arial" panose="020B0604020202020204" pitchFamily="34" charset="0"/>
                <a:ea typeface="Calibri" panose="020F0502020204030204" pitchFamily="34" charset="0"/>
                <a:cs typeface="Times New Roman" panose="02020603050405020304" pitchFamily="18" charset="0"/>
              </a:rPr>
              <a:t>y Fam </a:t>
            </a:r>
            <a:r>
              <a:rPr lang="cy-GB" sz="1800" b="1" dirty="0" err="1">
                <a:effectLst/>
                <a:latin typeface="Arial" panose="020B0604020202020204" pitchFamily="34" charset="0"/>
                <a:ea typeface="Calibri" panose="020F0502020204030204" pitchFamily="34" charset="0"/>
                <a:cs typeface="Times New Roman" panose="02020603050405020304" pitchFamily="18" charset="0"/>
              </a:rPr>
              <a:t>Teresa</a:t>
            </a:r>
            <a:r>
              <a:rPr lang="cy-GB" sz="1800" b="1" dirty="0">
                <a:effectLst/>
                <a:latin typeface="Arial" panose="020B0604020202020204" pitchFamily="34" charset="0"/>
                <a:ea typeface="Calibri" panose="020F0502020204030204" pitchFamily="34" charset="0"/>
                <a:cs typeface="Times New Roman" panose="02020603050405020304" pitchFamily="18" charset="0"/>
              </a:rPr>
              <a:t> </a:t>
            </a:r>
            <a:r>
              <a:rPr lang="cy-GB" sz="1800" dirty="0">
                <a:effectLst/>
                <a:latin typeface="Arial" panose="020B0604020202020204" pitchFamily="34" charset="0"/>
                <a:ea typeface="Calibri" panose="020F0502020204030204" pitchFamily="34" charset="0"/>
                <a:cs typeface="Times New Roman" panose="02020603050405020304" pitchFamily="18" charset="0"/>
              </a:rPr>
              <a:t>grŵp o fewn yr Eglwys Gatholig o'r enw Cenhadon Elusen, i ofalu </a:t>
            </a:r>
            <a:r>
              <a:rPr lang="cy-GB" sz="1800">
                <a:effectLst/>
                <a:latin typeface="Arial" panose="020B0604020202020204" pitchFamily="34" charset="0"/>
                <a:ea typeface="Calibri" panose="020F0502020204030204" pitchFamily="34" charset="0"/>
                <a:cs typeface="Times New Roman" panose="02020603050405020304" pitchFamily="18" charset="0"/>
              </a:rPr>
              <a:t>am y rhai llwglyd, digartref</a:t>
            </a:r>
            <a:r>
              <a:rPr lang="cy-GB" sz="1800" dirty="0">
                <a:effectLst/>
                <a:latin typeface="Arial" panose="020B0604020202020204" pitchFamily="34" charset="0"/>
                <a:ea typeface="Calibri" panose="020F0502020204030204" pitchFamily="34" charset="0"/>
                <a:cs typeface="Times New Roman" panose="02020603050405020304" pitchFamily="18" charset="0"/>
              </a:rPr>
              <a:t>, anabl</a:t>
            </a:r>
            <a:r>
              <a:rPr lang="cy-GB" sz="1800">
                <a:effectLst/>
                <a:latin typeface="Arial" panose="020B0604020202020204" pitchFamily="34" charset="0"/>
                <a:ea typeface="Calibri" panose="020F0502020204030204" pitchFamily="34" charset="0"/>
                <a:cs typeface="Times New Roman" panose="02020603050405020304" pitchFamily="18" charset="0"/>
              </a:rPr>
              <a:t>, dall </a:t>
            </a:r>
            <a:r>
              <a:rPr lang="cy-GB" sz="1800" dirty="0">
                <a:effectLst/>
                <a:latin typeface="Arial" panose="020B0604020202020204" pitchFamily="34" charset="0"/>
                <a:ea typeface="Calibri" panose="020F0502020204030204" pitchFamily="34" charset="0"/>
                <a:cs typeface="Times New Roman" panose="02020603050405020304" pitchFamily="18" charset="0"/>
              </a:rPr>
              <a:t>a gwahangleifion yn India. Gadawodd ei theulu ar ôl </a:t>
            </a:r>
            <a:r>
              <a:rPr lang="cy-GB" sz="1800">
                <a:effectLst/>
                <a:latin typeface="Arial" panose="020B0604020202020204" pitchFamily="34" charset="0"/>
                <a:ea typeface="Calibri" panose="020F0502020204030204" pitchFamily="34" charset="0"/>
                <a:cs typeface="Times New Roman" panose="02020603050405020304" pitchFamily="18" charset="0"/>
              </a:rPr>
              <a:t>a throi cefn ar ei heiddo i gyd </a:t>
            </a:r>
            <a:r>
              <a:rPr lang="cy-GB" sz="1800" dirty="0">
                <a:effectLst/>
                <a:latin typeface="Arial" panose="020B0604020202020204" pitchFamily="34" charset="0"/>
                <a:ea typeface="Calibri" panose="020F0502020204030204" pitchFamily="34" charset="0"/>
                <a:cs typeface="Times New Roman" panose="02020603050405020304" pitchFamily="18" charset="0"/>
              </a:rPr>
              <a:t>i wneud y gwaith hwn.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t>2</a:t>
            </a:fld>
            <a:endParaRPr lang="en-GB"/>
          </a:p>
        </p:txBody>
      </p:sp>
    </p:spTree>
    <p:extLst>
      <p:ext uri="{BB962C8B-B14F-4D97-AF65-F5344CB8AC3E}">
        <p14:creationId xmlns:p14="http://schemas.microsoft.com/office/powerpoint/2010/main" val="661614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cy-GB" sz="1800" dirty="0">
                <a:effectLst/>
                <a:latin typeface="Arial" panose="020B0604020202020204" pitchFamily="34" charset="0"/>
                <a:ea typeface="Calibri" panose="020F0502020204030204" pitchFamily="34" charset="0"/>
                <a:cs typeface="Times New Roman" panose="02020603050405020304" pitchFamily="18" charset="0"/>
              </a:rPr>
              <a:t>Yn 2017, y tegan mwyaf poblogaidd oedd y </a:t>
            </a:r>
            <a:r>
              <a:rPr lang="cy-GB" sz="1800" dirty="0" err="1">
                <a:effectLst/>
                <a:latin typeface="Arial" panose="020B0604020202020204" pitchFamily="34" charset="0"/>
                <a:ea typeface="Calibri" panose="020F0502020204030204" pitchFamily="34" charset="0"/>
                <a:cs typeface="Times New Roman" panose="02020603050405020304" pitchFamily="18" charset="0"/>
              </a:rPr>
              <a:t>Hatchimal</a:t>
            </a:r>
            <a:r>
              <a:rPr lang="cy-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cy-GB" sz="1800" dirty="0">
                <a:effectLst/>
                <a:latin typeface="Arial" panose="020B0604020202020204" pitchFamily="34" charset="0"/>
                <a:ea typeface="Calibri" panose="020F0502020204030204" pitchFamily="34" charset="0"/>
                <a:cs typeface="Times New Roman" panose="02020603050405020304" pitchFamily="18" charset="0"/>
              </a:rPr>
              <a:t>Gofynnwch i'r disgyblion beth maen nhw'n meddwl oedd y tegan mwyaf poblogaidd </a:t>
            </a:r>
            <a:r>
              <a:rPr lang="cy-GB" sz="1800">
                <a:effectLst/>
                <a:latin typeface="Arial" panose="020B0604020202020204" pitchFamily="34" charset="0"/>
                <a:ea typeface="Calibri" panose="020F0502020204030204" pitchFamily="34" charset="0"/>
                <a:cs typeface="Times New Roman" panose="02020603050405020304" pitchFamily="18" charset="0"/>
              </a:rPr>
              <a:t>ym 1917.</a:t>
            </a:r>
            <a:endParaRPr lang="cy-GB"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cy-GB" sz="1800" dirty="0">
                <a:effectLst/>
                <a:latin typeface="Arial" panose="020B0604020202020204" pitchFamily="34" charset="0"/>
                <a:ea typeface="Calibri" panose="020F0502020204030204" pitchFamily="34" charset="0"/>
                <a:cs typeface="Times New Roman" panose="02020603050405020304" pitchFamily="18" charset="0"/>
              </a:rPr>
              <a:t>Ym 1917, y tegan plant mwyaf poblogaidd oedd yr hen </a:t>
            </a:r>
            <a:r>
              <a:rPr lang="cy-GB" sz="1800">
                <a:effectLst/>
                <a:latin typeface="Arial" panose="020B0604020202020204" pitchFamily="34" charset="0"/>
                <a:ea typeface="Calibri" panose="020F0502020204030204" pitchFamily="34" charset="0"/>
                <a:cs typeface="Times New Roman" panose="02020603050405020304" pitchFamily="18" charset="0"/>
              </a:rPr>
              <a:t>dedi ffyddlon.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C0E6BD27-BFD5-4073-A86A-AD9D75D9B897}" type="slidenum">
              <a:rPr lang="en-GB" altLang="en-US" smtClean="0"/>
              <a:pPr>
                <a:defRPr/>
              </a:pPr>
              <a:t>4</a:t>
            </a:fld>
            <a:endParaRPr lang="en-GB" altLang="en-US"/>
          </a:p>
        </p:txBody>
      </p:sp>
    </p:spTree>
    <p:extLst>
      <p:ext uri="{BB962C8B-B14F-4D97-AF65-F5344CB8AC3E}">
        <p14:creationId xmlns:p14="http://schemas.microsoft.com/office/powerpoint/2010/main" val="2735108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cy-GB" sz="1800" dirty="0">
                <a:effectLst/>
                <a:latin typeface="Arial" panose="020B0604020202020204" pitchFamily="34" charset="0"/>
                <a:ea typeface="Calibri" panose="020F0502020204030204" pitchFamily="34" charset="0"/>
                <a:cs typeface="Times New Roman" panose="02020603050405020304" pitchFamily="18" charset="0"/>
              </a:rPr>
              <a:t>Esboniwch mai dim ond 3 o bob </a:t>
            </a:r>
            <a:r>
              <a:rPr lang="cy-GB" sz="1800">
                <a:effectLst/>
                <a:latin typeface="Arial" panose="020B0604020202020204" pitchFamily="34" charset="0"/>
                <a:ea typeface="Calibri" panose="020F0502020204030204" pitchFamily="34" charset="0"/>
                <a:cs typeface="Times New Roman" panose="02020603050405020304" pitchFamily="18" charset="0"/>
              </a:rPr>
              <a:t>cant o bobl yn y DU </a:t>
            </a:r>
            <a:r>
              <a:rPr lang="cy-GB" sz="1800" dirty="0">
                <a:effectLst/>
                <a:latin typeface="Arial" panose="020B0604020202020204" pitchFamily="34" charset="0"/>
                <a:ea typeface="Calibri" panose="020F0502020204030204" pitchFamily="34" charset="0"/>
                <a:cs typeface="Times New Roman" panose="02020603050405020304" pitchFamily="18" charset="0"/>
              </a:rPr>
              <a:t>sydd heb deledu yn eu </a:t>
            </a:r>
            <a:r>
              <a:rPr lang="cy-GB" sz="1800">
                <a:effectLst/>
                <a:latin typeface="Arial" panose="020B0604020202020204" pitchFamily="34" charset="0"/>
                <a:ea typeface="Calibri" panose="020F0502020204030204" pitchFamily="34" charset="0"/>
                <a:cs typeface="Times New Roman" panose="02020603050405020304" pitchFamily="18" charset="0"/>
              </a:rPr>
              <a:t>cartref heddiw.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cy-GB" sz="1800" dirty="0">
                <a:effectLst/>
                <a:latin typeface="Arial" panose="020B0604020202020204" pitchFamily="34" charset="0"/>
                <a:ea typeface="Calibri" panose="020F0502020204030204" pitchFamily="34" charset="0"/>
                <a:cs typeface="Times New Roman" panose="02020603050405020304" pitchFamily="18" charset="0"/>
              </a:rPr>
              <a:t>Gofynnwch i'r disgyblion beth maen nhw'n meddwl roedd pobl yn ei </a:t>
            </a:r>
            <a:r>
              <a:rPr lang="cy-GB" sz="1800">
                <a:effectLst/>
                <a:latin typeface="Arial" panose="020B0604020202020204" pitchFamily="34" charset="0"/>
                <a:ea typeface="Calibri" panose="020F0502020204030204" pitchFamily="34" charset="0"/>
                <a:cs typeface="Times New Roman" panose="02020603050405020304" pitchFamily="18" charset="0"/>
              </a:rPr>
              <a:t>wneud o ran </a:t>
            </a:r>
            <a:r>
              <a:rPr lang="cy-GB" sz="1800" dirty="0">
                <a:effectLst/>
                <a:latin typeface="Arial" panose="020B0604020202020204" pitchFamily="34" charset="0"/>
                <a:ea typeface="Calibri" panose="020F0502020204030204" pitchFamily="34" charset="0"/>
                <a:cs typeface="Times New Roman" panose="02020603050405020304" pitchFamily="18" charset="0"/>
              </a:rPr>
              <a:t>adloniant ym 1917.</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cy-GB" sz="1800" dirty="0">
                <a:effectLst/>
                <a:latin typeface="Arial" panose="020B0604020202020204" pitchFamily="34" charset="0"/>
                <a:ea typeface="Calibri" panose="020F0502020204030204" pitchFamily="34" charset="0"/>
                <a:cs typeface="Times New Roman" panose="02020603050405020304" pitchFamily="18" charset="0"/>
              </a:rPr>
              <a:t>Doedd y teledu ddim hyd yn oed wedi'i ddyfeisio 100 mlynedd yn ôl, felly roedd rhaid i bobl wylio ffilmiau yn y sinema neu wrando ar y </a:t>
            </a:r>
            <a:r>
              <a:rPr lang="cy-GB" sz="1800">
                <a:effectLst/>
                <a:latin typeface="Arial" panose="020B0604020202020204" pitchFamily="34" charset="0"/>
                <a:ea typeface="Calibri" panose="020F0502020204030204" pitchFamily="34" charset="0"/>
                <a:cs typeface="Times New Roman" panose="02020603050405020304" pitchFamily="18" charset="0"/>
              </a:rPr>
              <a:t>radio i gael adloniant.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cy-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C0E6BD27-BFD5-4073-A86A-AD9D75D9B897}" type="slidenum">
              <a:rPr lang="en-GB" altLang="en-US" smtClean="0"/>
              <a:pPr>
                <a:defRPr/>
              </a:pPr>
              <a:t>5</a:t>
            </a:fld>
            <a:endParaRPr lang="en-GB" altLang="en-US"/>
          </a:p>
        </p:txBody>
      </p:sp>
    </p:spTree>
    <p:extLst>
      <p:ext uri="{BB962C8B-B14F-4D97-AF65-F5344CB8AC3E}">
        <p14:creationId xmlns:p14="http://schemas.microsoft.com/office/powerpoint/2010/main" val="2562540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cy-GB" sz="1800" dirty="0">
                <a:effectLst/>
                <a:latin typeface="Arial" panose="020B0604020202020204" pitchFamily="34" charset="0"/>
                <a:ea typeface="Calibri" panose="020F0502020204030204" pitchFamily="34" charset="0"/>
                <a:cs typeface="Times New Roman" panose="02020603050405020304" pitchFamily="18" charset="0"/>
              </a:rPr>
              <a:t>Esboniwch fod gan 4 o </a:t>
            </a:r>
            <a:r>
              <a:rPr lang="cy-GB" sz="1800">
                <a:effectLst/>
                <a:latin typeface="Arial" panose="020B0604020202020204" pitchFamily="34" charset="0"/>
                <a:ea typeface="Calibri" panose="020F0502020204030204" pitchFamily="34" charset="0"/>
                <a:cs typeface="Times New Roman" panose="02020603050405020304" pitchFamily="18" charset="0"/>
              </a:rPr>
              <a:t>bob pump o bobl </a:t>
            </a:r>
            <a:r>
              <a:rPr lang="cy-GB" sz="1800" dirty="0">
                <a:effectLst/>
                <a:latin typeface="Arial" panose="020B0604020202020204" pitchFamily="34" charset="0"/>
                <a:ea typeface="Calibri" panose="020F0502020204030204" pitchFamily="34" charset="0"/>
                <a:cs typeface="Times New Roman" panose="02020603050405020304" pitchFamily="18" charset="0"/>
              </a:rPr>
              <a:t>ffôn heddiw, a ffôn symudol y gallan nhw </a:t>
            </a:r>
            <a:r>
              <a:rPr lang="cy-GB" sz="1800">
                <a:effectLst/>
                <a:latin typeface="Arial" panose="020B0604020202020204" pitchFamily="34" charset="0"/>
                <a:ea typeface="Calibri" panose="020F0502020204030204" pitchFamily="34" charset="0"/>
                <a:cs typeface="Times New Roman" panose="02020603050405020304" pitchFamily="18" charset="0"/>
              </a:rPr>
              <a:t>ei gludo </a:t>
            </a:r>
            <a:r>
              <a:rPr lang="cy-GB" sz="1800" dirty="0">
                <a:effectLst/>
                <a:latin typeface="Arial" panose="020B0604020202020204" pitchFamily="34" charset="0"/>
                <a:ea typeface="Calibri" panose="020F0502020204030204" pitchFamily="34" charset="0"/>
                <a:cs typeface="Times New Roman" panose="02020603050405020304" pitchFamily="18" charset="0"/>
              </a:rPr>
              <a:t>gyda nhw i bobman maen nhw'n mynd.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cy-GB" sz="1800" dirty="0">
                <a:effectLst/>
                <a:latin typeface="Arial" panose="020B0604020202020204" pitchFamily="34" charset="0"/>
                <a:ea typeface="Calibri" panose="020F0502020204030204" pitchFamily="34" charset="0"/>
                <a:cs typeface="Times New Roman" panose="02020603050405020304" pitchFamily="18" charset="0"/>
              </a:rPr>
              <a:t>Gofynnwch i'r disgyblion beth maen nhw'n meddwl roedd pobl yn ei wneud i gyfathrebu ym 1917.</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cy-GB" sz="1800" dirty="0">
                <a:effectLst/>
                <a:latin typeface="Arial" panose="020B0604020202020204" pitchFamily="34" charset="0"/>
                <a:ea typeface="Calibri" panose="020F0502020204030204" pitchFamily="34" charset="0"/>
                <a:cs typeface="Times New Roman" panose="02020603050405020304" pitchFamily="18" charset="0"/>
              </a:rPr>
              <a:t>Dim ond 2 o bob 100 o bobl oedd â ffôn a dim ond llinell dir y gallech chi ei chael!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cy-GB" sz="1800" dirty="0">
                <a:effectLst/>
                <a:latin typeface="Arial" panose="020B0604020202020204" pitchFamily="34" charset="0"/>
                <a:ea typeface="Calibri" panose="020F0502020204030204" pitchFamily="34" charset="0"/>
                <a:cs typeface="Times New Roman" panose="02020603050405020304" pitchFamily="18" charset="0"/>
              </a:rPr>
              <a:t>Mae'r ddelwedd ar y sleid yn dangos </a:t>
            </a:r>
            <a:r>
              <a:rPr lang="cy-GB" sz="1800" dirty="0" err="1">
                <a:effectLst/>
                <a:latin typeface="Arial" panose="020B0604020202020204" pitchFamily="34" charset="0"/>
                <a:ea typeface="Calibri" panose="020F0502020204030204" pitchFamily="34" charset="0"/>
                <a:cs typeface="Times New Roman" panose="02020603050405020304" pitchFamily="18" charset="0"/>
              </a:rPr>
              <a:t>Winkie</a:t>
            </a:r>
            <a:r>
              <a:rPr lang="cy-GB" sz="1800" dirty="0">
                <a:effectLst/>
                <a:latin typeface="Arial" panose="020B0604020202020204" pitchFamily="34" charset="0"/>
                <a:ea typeface="Calibri" panose="020F0502020204030204" pitchFamily="34" charset="0"/>
                <a:cs typeface="Times New Roman" panose="02020603050405020304" pitchFamily="18" charset="0"/>
              </a:rPr>
              <a:t>, colomen gario a achubodd fywydau criw awyren pan oedden nhw wedi cwympo i'r môr. Hedfanodd </a:t>
            </a:r>
            <a:r>
              <a:rPr lang="cy-GB" sz="1800" dirty="0" err="1">
                <a:effectLst/>
                <a:latin typeface="Arial" panose="020B0604020202020204" pitchFamily="34" charset="0"/>
                <a:ea typeface="Calibri" panose="020F0502020204030204" pitchFamily="34" charset="0"/>
                <a:cs typeface="Times New Roman" panose="02020603050405020304" pitchFamily="18" charset="0"/>
              </a:rPr>
              <a:t>Winkie</a:t>
            </a:r>
            <a:r>
              <a:rPr lang="cy-GB" sz="1800" dirty="0">
                <a:effectLst/>
                <a:latin typeface="Arial" panose="020B0604020202020204" pitchFamily="34" charset="0"/>
                <a:ea typeface="Calibri" panose="020F0502020204030204" pitchFamily="34" charset="0"/>
                <a:cs typeface="Times New Roman" panose="02020603050405020304" pitchFamily="18" charset="0"/>
              </a:rPr>
              <a:t> dros 200 milltir </a:t>
            </a:r>
            <a:r>
              <a:rPr lang="cy-GB" sz="1800">
                <a:effectLst/>
                <a:latin typeface="Arial" panose="020B0604020202020204" pitchFamily="34" charset="0"/>
                <a:ea typeface="Calibri" panose="020F0502020204030204" pitchFamily="34" charset="0"/>
                <a:cs typeface="Times New Roman" panose="02020603050405020304" pitchFamily="18" charset="0"/>
              </a:rPr>
              <a:t>i gyda neges er mwyn anfon </a:t>
            </a:r>
            <a:r>
              <a:rPr lang="cy-GB" sz="1800" dirty="0">
                <a:effectLst/>
                <a:latin typeface="Arial" panose="020B0604020202020204" pitchFamily="34" charset="0"/>
                <a:ea typeface="Calibri" panose="020F0502020204030204" pitchFamily="34" charset="0"/>
                <a:cs typeface="Times New Roman" panose="02020603050405020304" pitchFamily="18" charset="0"/>
              </a:rPr>
              <a:t>y </a:t>
            </a:r>
            <a:r>
              <a:rPr lang="cy-GB" sz="1800">
                <a:effectLst/>
                <a:latin typeface="Arial" panose="020B0604020202020204" pitchFamily="34" charset="0"/>
                <a:ea typeface="Calibri" panose="020F0502020204030204" pitchFamily="34" charset="0"/>
                <a:cs typeface="Times New Roman" panose="02020603050405020304" pitchFamily="18" charset="0"/>
              </a:rPr>
              <a:t>tîm achub.</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cy-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a:defRPr/>
            </a:pPr>
            <a:fld id="{C0E6BD27-BFD5-4073-A86A-AD9D75D9B897}" type="slidenum">
              <a:rPr lang="en-GB" altLang="en-US" smtClean="0"/>
              <a:pPr>
                <a:defRPr/>
              </a:pPr>
              <a:t>6</a:t>
            </a:fld>
            <a:endParaRPr lang="en-GB" altLang="en-US"/>
          </a:p>
        </p:txBody>
      </p:sp>
    </p:spTree>
    <p:extLst>
      <p:ext uri="{BB962C8B-B14F-4D97-AF65-F5344CB8AC3E}">
        <p14:creationId xmlns:p14="http://schemas.microsoft.com/office/powerpoint/2010/main" val="3797663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cy-GB" sz="1800" dirty="0">
                <a:effectLst/>
                <a:latin typeface="Arial" panose="020B0604020202020204" pitchFamily="34" charset="0"/>
                <a:ea typeface="Calibri" panose="020F0502020204030204" pitchFamily="34" charset="0"/>
                <a:cs typeface="Times New Roman" panose="02020603050405020304" pitchFamily="18" charset="0"/>
              </a:rPr>
              <a:t>Esboniwch fod gennym ni un car ar gyfer pob </a:t>
            </a:r>
            <a:r>
              <a:rPr lang="cy-GB" sz="1800">
                <a:effectLst/>
                <a:latin typeface="Arial" panose="020B0604020202020204" pitchFamily="34" charset="0"/>
                <a:ea typeface="Calibri" panose="020F0502020204030204" pitchFamily="34" charset="0"/>
                <a:cs typeface="Times New Roman" panose="02020603050405020304" pitchFamily="18" charset="0"/>
              </a:rPr>
              <a:t>dau o bobl </a:t>
            </a:r>
            <a:r>
              <a:rPr lang="cy-GB" sz="1800" dirty="0">
                <a:effectLst/>
                <a:latin typeface="Arial" panose="020B0604020202020204" pitchFamily="34" charset="0"/>
                <a:ea typeface="Calibri" panose="020F0502020204030204" pitchFamily="34" charset="0"/>
                <a:cs typeface="Times New Roman" panose="02020603050405020304" pitchFamily="18" charset="0"/>
              </a:rPr>
              <a:t>yn y DU heddiw!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cy-GB" sz="1800" dirty="0">
                <a:effectLst/>
                <a:latin typeface="Arial" panose="020B0604020202020204" pitchFamily="34" charset="0"/>
                <a:ea typeface="Calibri" panose="020F0502020204030204" pitchFamily="34" charset="0"/>
                <a:cs typeface="Times New Roman" panose="02020603050405020304" pitchFamily="18" charset="0"/>
              </a:rPr>
              <a:t>Gofynnwch i'r disgyblion sut maen nhw'n meddwl roedd pobl yn teithio ym 1917.</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cy-GB" sz="1800" dirty="0">
                <a:effectLst/>
                <a:latin typeface="Arial" panose="020B0604020202020204" pitchFamily="34" charset="0"/>
                <a:ea typeface="Calibri" panose="020F0502020204030204" pitchFamily="34" charset="0"/>
                <a:cs typeface="Times New Roman" panose="02020603050405020304" pitchFamily="18" charset="0"/>
              </a:rPr>
              <a:t>Er y gallai pobl brynu ceir ym 1917, doedd y rhan fwyaf o bobl ddim yn gallu fforddio un. Roedd pobl </a:t>
            </a:r>
            <a:r>
              <a:rPr lang="cy-GB" sz="1800">
                <a:effectLst/>
                <a:latin typeface="Arial" panose="020B0604020202020204" pitchFamily="34" charset="0"/>
                <a:ea typeface="Calibri" panose="020F0502020204030204" pitchFamily="34" charset="0"/>
                <a:cs typeface="Times New Roman" panose="02020603050405020304" pitchFamily="18" charset="0"/>
              </a:rPr>
              <a:t>yn teithio o le i le </a:t>
            </a:r>
            <a:r>
              <a:rPr lang="cy-GB" sz="1800" dirty="0">
                <a:effectLst/>
                <a:latin typeface="Arial" panose="020B0604020202020204" pitchFamily="34" charset="0"/>
                <a:ea typeface="Calibri" panose="020F0502020204030204" pitchFamily="34" charset="0"/>
                <a:cs typeface="Times New Roman" panose="02020603050405020304" pitchFamily="18" charset="0"/>
              </a:rPr>
              <a:t>naill </a:t>
            </a:r>
            <a:r>
              <a:rPr lang="cy-GB" sz="1800">
                <a:effectLst/>
                <a:latin typeface="Arial" panose="020B0604020202020204" pitchFamily="34" charset="0"/>
                <a:ea typeface="Calibri" panose="020F0502020204030204" pitchFamily="34" charset="0"/>
                <a:cs typeface="Times New Roman" panose="02020603050405020304" pitchFamily="18" charset="0"/>
              </a:rPr>
              <a:t>ai mewn cert </a:t>
            </a:r>
            <a:r>
              <a:rPr lang="cy-GB" sz="1800" dirty="0">
                <a:effectLst/>
                <a:latin typeface="Arial" panose="020B0604020202020204" pitchFamily="34" charset="0"/>
                <a:ea typeface="Calibri" panose="020F0502020204030204" pitchFamily="34" charset="0"/>
                <a:cs typeface="Times New Roman" panose="02020603050405020304" pitchFamily="18" charset="0"/>
              </a:rPr>
              <a:t>a cheffyl, ar feic </a:t>
            </a:r>
            <a:r>
              <a:rPr lang="cy-GB" sz="1800">
                <a:effectLst/>
                <a:latin typeface="Arial" panose="020B0604020202020204" pitchFamily="34" charset="0"/>
                <a:ea typeface="Calibri" panose="020F0502020204030204" pitchFamily="34" charset="0"/>
                <a:cs typeface="Times New Roman" panose="02020603050405020304" pitchFamily="18" charset="0"/>
              </a:rPr>
              <a:t>neu drwy gerdded.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C0E6BD27-BFD5-4073-A86A-AD9D75D9B897}" type="slidenum">
              <a:rPr lang="en-GB" altLang="en-US" smtClean="0"/>
              <a:pPr>
                <a:defRPr/>
              </a:pPr>
              <a:t>7</a:t>
            </a:fld>
            <a:endParaRPr lang="en-GB" altLang="en-US"/>
          </a:p>
        </p:txBody>
      </p:sp>
    </p:spTree>
    <p:extLst>
      <p:ext uri="{BB962C8B-B14F-4D97-AF65-F5344CB8AC3E}">
        <p14:creationId xmlns:p14="http://schemas.microsoft.com/office/powerpoint/2010/main" val="2058883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pPr>
            <a:r>
              <a:rPr lang="cy-GB" sz="1800" dirty="0">
                <a:effectLst/>
                <a:latin typeface="Arial" panose="020B0604020202020204" pitchFamily="34" charset="0"/>
                <a:ea typeface="Calibri" panose="020F0502020204030204" pitchFamily="34" charset="0"/>
                <a:cs typeface="Times New Roman" panose="02020603050405020304" pitchFamily="18" charset="0"/>
              </a:rPr>
              <a:t>Parodd y Rhyfel Byd Cyntaf o 1914-1918.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cy-GB" sz="1800" dirty="0">
                <a:effectLst/>
                <a:latin typeface="Arial" panose="020B0604020202020204" pitchFamily="34" charset="0"/>
                <a:ea typeface="Calibri" panose="020F0502020204030204" pitchFamily="34" charset="0"/>
                <a:cs typeface="Times New Roman" panose="02020603050405020304" pitchFamily="18" charset="0"/>
              </a:rPr>
              <a:t>Gofynnwch i'r disgyblion beth maen nhw'n meddwl ddigwyddodd i anifeiliaid anwes pobl yn ystod y cyfnod hwn.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altLang="en-US" dirty="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CB9F67-8C0F-44D1-89EC-84F55C15BC30}" type="slidenum">
              <a:rPr lang="en-GB" altLang="en-US">
                <a:latin typeface="Arial" pitchFamily="34" charset="0"/>
              </a:rPr>
              <a:pPr>
                <a:spcBef>
                  <a:spcPct val="0"/>
                </a:spcBef>
              </a:pPr>
              <a:t>8</a:t>
            </a:fld>
            <a:endParaRPr lang="en-GB" altLang="en-US">
              <a:latin typeface="Arial" pitchFamily="34" charset="0"/>
            </a:endParaRPr>
          </a:p>
        </p:txBody>
      </p:sp>
    </p:spTree>
    <p:extLst>
      <p:ext uri="{BB962C8B-B14F-4D97-AF65-F5344CB8AC3E}">
        <p14:creationId xmlns:p14="http://schemas.microsoft.com/office/powerpoint/2010/main" val="1113836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Sefydlwyd PDSA gan fenyw ysbrydoledig, Maria Dickin, ym 1917. Pan oedd ei chi hi'n sâl, roedd poen ei chi yn peri gofid iddi, ond roedd hi'n teimlo'n lwcus y gallai fynd ag ef at y milfeddyg i gael ei drin pan na allai eraill fforddio gwneud hynny. </a:t>
            </a:r>
          </a:p>
          <a:p>
            <a:pPr>
              <a:lnSpc>
                <a:spcPct val="107000"/>
              </a:lnSpc>
            </a:pPr>
            <a:endParaRPr lang="cy-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Roedd Maria’n gwneud gwaith cymdeithasol yn yr East End yn Llundain ac roedd y tlodi a welodd yn ei dychryn, ond gweld anifeiliaid yn dioddef mewn distawrwydd oedd yn annioddefol iddi. Oherwydd yr hyn a welodd, agorodd glinig yn Llundain ar 17 Tachwedd 1917 lle gallai pobl ddod â'u hanifeiliaid sâl i gael triniaeth filfeddygol am ddim. </a:t>
            </a:r>
          </a:p>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Profodd y clinig mor boblogaidd fel bod angen heddlu i reoli'r torfeydd o bobl oedd yn mynd yno i gael triniaeth am ddim!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EDCCE6-E78A-4688-828B-75754A67C9BC}" type="slidenum">
              <a:rPr lang="en-GB" altLang="en-US">
                <a:latin typeface="Arial" pitchFamily="34" charset="0"/>
              </a:rPr>
              <a:pPr>
                <a:spcBef>
                  <a:spcPct val="0"/>
                </a:spcBef>
              </a:pPr>
              <a:t>9</a:t>
            </a:fld>
            <a:endParaRPr lang="en-GB" altLang="en-US">
              <a:latin typeface="Arial" pitchFamily="34" charset="0"/>
            </a:endParaRPr>
          </a:p>
        </p:txBody>
      </p:sp>
    </p:spTree>
    <p:extLst>
      <p:ext uri="{BB962C8B-B14F-4D97-AF65-F5344CB8AC3E}">
        <p14:creationId xmlns:p14="http://schemas.microsoft.com/office/powerpoint/2010/main" val="2322615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pPr>
            <a:r>
              <a:rPr lang="cy-GB" sz="1800">
                <a:effectLst/>
                <a:latin typeface="Arial" panose="020B0604020202020204" pitchFamily="34" charset="0"/>
                <a:ea typeface="Calibri" panose="020F0502020204030204" pitchFamily="34" charset="0"/>
                <a:cs typeface="Times New Roman" panose="02020603050405020304" pitchFamily="18" charset="0"/>
              </a:rPr>
              <a:t>Roedd angen mawr am y clinig ac roedd yn llwyddiant ar unwaith ac, o fewn pedair blynedd, roedd gan PDSA 7 clinig ar draws Llundain, gan weld dros 40,000 o anifeiliaid y flwyddyn. Ar adeg pan nad oedd menywod yn cael bod yn filfeddygon na dod yn aelodau o Goleg Brenhinol y Milfeddygon, wynebodd Maria lawer o wrthwynebiad i'w gwaith. Ni allai pobl gredu y gallai menyw fynd ati ei hun i agor clinig milfeddygol! Daliodd Maria ati beth bynnag, yn wyneb llawer o feirniadaeth. </a:t>
            </a:r>
          </a:p>
          <a:p>
            <a:endParaRPr lang="en-GB" altLang="en-US" dirty="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450F93-46E0-4A32-933A-C53CFAAD3817}" type="slidenum">
              <a:rPr lang="en-GB" altLang="en-US">
                <a:latin typeface="Arial" pitchFamily="34" charset="0"/>
              </a:rPr>
              <a:pPr>
                <a:spcBef>
                  <a:spcPct val="0"/>
                </a:spcBef>
              </a:pPr>
              <a:t>10</a:t>
            </a:fld>
            <a:endParaRPr lang="en-GB" altLang="en-US">
              <a:latin typeface="Arial" pitchFamily="34" charset="0"/>
            </a:endParaRPr>
          </a:p>
        </p:txBody>
      </p:sp>
    </p:spTree>
    <p:extLst>
      <p:ext uri="{BB962C8B-B14F-4D97-AF65-F5344CB8AC3E}">
        <p14:creationId xmlns:p14="http://schemas.microsoft.com/office/powerpoint/2010/main" val="8981826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image" Target="../media/image5.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56.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40.xml"/><Relationship Id="rId3" Type="http://schemas.openxmlformats.org/officeDocument/2006/relationships/tags" Target="../tags/tag35.xml"/><Relationship Id="rId7" Type="http://schemas.openxmlformats.org/officeDocument/2006/relationships/tags" Target="../tags/tag39.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10" Type="http://schemas.openxmlformats.org/officeDocument/2006/relationships/image" Target="../media/image2.png"/><Relationship Id="rId4" Type="http://schemas.openxmlformats.org/officeDocument/2006/relationships/tags" Target="../tags/tag36.xml"/><Relationship Id="rId9"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49.xml"/><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image" Target="../media/image2.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image" Target="../media/image1.png"/><Relationship Id="rId5" Type="http://schemas.openxmlformats.org/officeDocument/2006/relationships/tags" Target="../tags/tag46.xml"/><Relationship Id="rId10" Type="http://schemas.openxmlformats.org/officeDocument/2006/relationships/image" Target="../media/image3.png"/><Relationship Id="rId4" Type="http://schemas.openxmlformats.org/officeDocument/2006/relationships/tags" Target="../tags/tag45.xml"/><Relationship Id="rId9"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st choice">
    <p:spTree>
      <p:nvGrpSpPr>
        <p:cNvPr id="1" name=""/>
        <p:cNvGrpSpPr/>
        <p:nvPr/>
      </p:nvGrpSpPr>
      <p:grpSpPr>
        <a:xfrm>
          <a:off x="0" y="0"/>
          <a:ext cx="0" cy="0"/>
          <a:chOff x="0" y="0"/>
          <a:chExt cx="0" cy="0"/>
        </a:xfrm>
      </p:grpSpPr>
      <p:sp>
        <p:nvSpPr>
          <p:cNvPr id="8" name="object 2"/>
          <p:cNvSpPr>
            <a:spLocks noGrp="1" noSelect="1" noRot="1" noMove="1" noResize="1" noEditPoints="1" noAdjustHandles="1" noChangeArrowheads="1" noChangeShapeType="1" noTextEdit="1"/>
          </p:cNvSpPr>
          <p:nvPr userDrawn="1">
            <p:custDataLst>
              <p:tags r:id="rId1"/>
            </p:custDataLst>
          </p:nvPr>
        </p:nvSpPr>
        <p:spPr>
          <a:xfrm>
            <a:off x="4346713" y="1014062"/>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5ECFCC">
              <a:alpha val="25000"/>
            </a:srgbClr>
          </a:solidFill>
        </p:spPr>
        <p:txBody>
          <a:bodyPr wrap="square" lIns="0" tIns="0" rIns="0" bIns="0" rtlCol="0"/>
          <a:lstStyle/>
          <a:p>
            <a:endParaRPr>
              <a:latin typeface="Arial" pitchFamily="34" charset="0"/>
            </a:endParaRPr>
          </a:p>
        </p:txBody>
      </p:sp>
      <p:sp>
        <p:nvSpPr>
          <p:cNvPr id="9" name="object 3"/>
          <p:cNvSpPr>
            <a:spLocks noGrp="1" noSelect="1" noRot="1" noMove="1" noResize="1" noEditPoints="1" noAdjustHandles="1" noChangeArrowheads="1" noChangeShapeType="1" noTextEdit="1"/>
          </p:cNvSpPr>
          <p:nvPr userDrawn="1">
            <p:custDataLst>
              <p:tags r:id="rId2"/>
            </p:custDataLst>
          </p:nvPr>
        </p:nvSpPr>
        <p:spPr>
          <a:xfrm>
            <a:off x="4856816" y="2432904"/>
            <a:ext cx="5212586" cy="3416300"/>
          </a:xfrm>
          <a:prstGeom prst="rect">
            <a:avLst/>
          </a:prstGeom>
          <a:blipFill>
            <a:blip r:embed="rId6"/>
            <a:stretch>
              <a:fillRect/>
            </a:stretch>
          </a:blipFill>
        </p:spPr>
        <p:txBody>
          <a:bodyPr wrap="square" lIns="0" tIns="0" rIns="0" bIns="0" rtlCol="0"/>
          <a:lstStyle/>
          <a:p>
            <a:endParaRPr>
              <a:latin typeface="Arial" pitchFamily="34" charset="0"/>
            </a:endParaRPr>
          </a:p>
        </p:txBody>
      </p:sp>
      <p:sp>
        <p:nvSpPr>
          <p:cNvPr id="11" name="object 5"/>
          <p:cNvSpPr>
            <a:spLocks noGrp="1" noSelect="1" noRot="1" noMove="1" noResize="1" noEditPoints="1" noAdjustHandles="1" noChangeArrowheads="1" noChangeShapeType="1" noTextEdit="1"/>
          </p:cNvSpPr>
          <p:nvPr userDrawn="1">
            <p:custDataLst>
              <p:tags r:id="rId3"/>
            </p:custDataLst>
          </p:nvPr>
        </p:nvSpPr>
        <p:spPr>
          <a:xfrm>
            <a:off x="5012995" y="6657788"/>
            <a:ext cx="4067506" cy="703767"/>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a:latin typeface="Arial" pitchFamily="34" charset="0"/>
            </a:endParaRPr>
          </a:p>
        </p:txBody>
      </p:sp>
      <p:sp>
        <p:nvSpPr>
          <p:cNvPr id="20" name="object 6"/>
          <p:cNvSpPr>
            <a:spLocks noGrp="1" noSelect="1" noRot="1" noMove="1" noResize="1" noEditPoints="1" noAdjustHandles="1" noChangeArrowheads="1" noChangeShapeType="1" noTextEdit="1"/>
          </p:cNvSpPr>
          <p:nvPr userDrawn="1">
            <p:custDataLst>
              <p:tags r:id="rId4"/>
            </p:custDataLst>
          </p:nvPr>
        </p:nvSpPr>
        <p:spPr>
          <a:xfrm>
            <a:off x="252006"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a:latin typeface="Arial" pitchFamily="34" charset="0"/>
            </a:endParaRPr>
          </a:p>
        </p:txBody>
      </p:sp>
      <p:sp>
        <p:nvSpPr>
          <p:cNvPr id="10" name="Text Placeholder 21"/>
          <p:cNvSpPr>
            <a:spLocks noGrp="1"/>
          </p:cNvSpPr>
          <p:nvPr>
            <p:ph type="body" sz="quarter" idx="11" hasCustomPrompt="1"/>
          </p:nvPr>
        </p:nvSpPr>
        <p:spPr>
          <a:xfrm>
            <a:off x="774700" y="5849417"/>
            <a:ext cx="3657600" cy="218008"/>
          </a:xfrm>
          <a:prstGeom prst="rect">
            <a:avLst/>
          </a:prstGeom>
        </p:spPr>
        <p:txBody>
          <a:bodyPr vert="horz" wrap="square" lIns="0" tIns="0" rIns="0" bIns="0" rtlCol="0">
            <a:spAutoFit/>
          </a:bodyPr>
          <a:lstStyle>
            <a:lvl1pPr marL="12700" algn="l" defTabSz="914400" rtl="0" eaLnBrk="1" latinLnBrk="0" hangingPunct="1">
              <a:lnSpc>
                <a:spcPts val="1655"/>
              </a:lnSpc>
              <a:defRPr lang="en-GB" sz="1400" b="1" kern="1200" spc="-15" baseline="0">
                <a:solidFill>
                  <a:srgbClr val="6BB4B5"/>
                </a:solidFill>
                <a:latin typeface="Arial"/>
                <a:ea typeface="+mn-ea"/>
                <a:cs typeface="Arial"/>
              </a:defRPr>
            </a:lvl1pPr>
          </a:lstStyle>
          <a:p>
            <a:pPr marL="12700">
              <a:lnSpc>
                <a:spcPts val="1655"/>
              </a:lnSpc>
            </a:pPr>
            <a:r>
              <a:rPr lang="en-GB" sz="1400" b="1" spc="-15">
                <a:solidFill>
                  <a:srgbClr val="6BB4B5"/>
                </a:solidFill>
                <a:latin typeface="Arial"/>
                <a:cs typeface="Arial"/>
              </a:rPr>
              <a:t>Date or name etc here</a:t>
            </a:r>
            <a:endParaRPr lang="en-GB" sz="1400">
              <a:solidFill>
                <a:srgbClr val="6BB4B5"/>
              </a:solidFill>
              <a:latin typeface="Arial"/>
              <a:cs typeface="Arial"/>
            </a:endParaRPr>
          </a:p>
        </p:txBody>
      </p:sp>
      <p:sp>
        <p:nvSpPr>
          <p:cNvPr id="12" name="Title 23"/>
          <p:cNvSpPr>
            <a:spLocks noGrp="1"/>
          </p:cNvSpPr>
          <p:nvPr>
            <p:ph type="title" hasCustomPrompt="1"/>
          </p:nvPr>
        </p:nvSpPr>
        <p:spPr>
          <a:xfrm>
            <a:off x="774700" y="4314825"/>
            <a:ext cx="3657600" cy="1524000"/>
          </a:xfrm>
          <a:prstGeom prst="rect">
            <a:avLst/>
          </a:prstGeom>
        </p:spPr>
        <p:txBody>
          <a:bodyPr lIns="0"/>
          <a:lstStyle>
            <a:lvl1pPr>
              <a:defRPr sz="2800" b="1">
                <a:solidFill>
                  <a:srgbClr val="008988"/>
                </a:solidFill>
                <a:latin typeface="Arial" pitchFamily="34" charset="0"/>
                <a:cs typeface="Arial" pitchFamily="34" charset="0"/>
              </a:defRPr>
            </a:lvl1pPr>
          </a:lstStyle>
          <a:p>
            <a:r>
              <a:rPr lang="en-US"/>
              <a:t>Title text here</a:t>
            </a:r>
            <a:endParaRPr lang="en-GB"/>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_green">
    <p:spTree>
      <p:nvGrpSpPr>
        <p:cNvPr id="1" name=""/>
        <p:cNvGrpSpPr/>
        <p:nvPr/>
      </p:nvGrpSpPr>
      <p:grpSpPr>
        <a:xfrm>
          <a:off x="0" y="0"/>
          <a:ext cx="0" cy="0"/>
          <a:chOff x="0" y="0"/>
          <a:chExt cx="0" cy="0"/>
        </a:xfrm>
      </p:grpSpPr>
      <p:sp>
        <p:nvSpPr>
          <p:cNvPr id="8" name="object 2"/>
          <p:cNvSpPr>
            <a:spLocks noGrp="1" noSelect="1" noRot="1" noMove="1" noResize="1" noEditPoints="1" noAdjustHandles="1" noChangeArrowheads="1" noChangeShapeType="1" noTextEdit="1"/>
          </p:cNvSpPr>
          <p:nvPr userDrawn="1">
            <p:custDataLst>
              <p:tags r:id="rId1"/>
            </p:custDataLst>
          </p:nvPr>
        </p:nvSpPr>
        <p:spPr>
          <a:xfrm>
            <a:off x="4346713" y="1014062"/>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5ECFCC">
              <a:alpha val="25000"/>
            </a:srgbClr>
          </a:solidFill>
        </p:spPr>
        <p:txBody>
          <a:bodyPr wrap="square" lIns="0" tIns="0" rIns="0" bIns="0" rtlCol="0"/>
          <a:lstStyle/>
          <a:p>
            <a:endParaRPr>
              <a:latin typeface="Arial" pitchFamily="34" charset="0"/>
            </a:endParaRPr>
          </a:p>
        </p:txBody>
      </p:sp>
      <p:sp>
        <p:nvSpPr>
          <p:cNvPr id="9" name="object 3"/>
          <p:cNvSpPr>
            <a:spLocks noGrp="1" noSelect="1" noRot="1" noMove="1" noResize="1" noEditPoints="1" noAdjustHandles="1" noChangeArrowheads="1" noChangeShapeType="1" noTextEdit="1"/>
          </p:cNvSpPr>
          <p:nvPr userDrawn="1">
            <p:custDataLst>
              <p:tags r:id="rId2"/>
            </p:custDataLst>
          </p:nvPr>
        </p:nvSpPr>
        <p:spPr>
          <a:xfrm>
            <a:off x="4856816" y="2432904"/>
            <a:ext cx="5212586" cy="3416300"/>
          </a:xfrm>
          <a:prstGeom prst="rect">
            <a:avLst/>
          </a:prstGeom>
          <a:blipFill>
            <a:blip r:embed="rId5"/>
            <a:stretch>
              <a:fillRect/>
            </a:stretch>
          </a:blipFill>
        </p:spPr>
        <p:txBody>
          <a:bodyPr wrap="square" lIns="0" tIns="0" rIns="0" bIns="0" rtlCol="0"/>
          <a:lstStyle/>
          <a:p>
            <a:endParaRPr>
              <a:latin typeface="Arial" pitchFamily="34" charset="0"/>
            </a:endParaRPr>
          </a:p>
        </p:txBody>
      </p:sp>
      <p:sp>
        <p:nvSpPr>
          <p:cNvPr id="26" name="Title 23"/>
          <p:cNvSpPr>
            <a:spLocks noGrp="1"/>
          </p:cNvSpPr>
          <p:nvPr>
            <p:ph type="title" hasCustomPrompt="1"/>
          </p:nvPr>
        </p:nvSpPr>
        <p:spPr>
          <a:xfrm>
            <a:off x="774700" y="4314825"/>
            <a:ext cx="3312000" cy="1368000"/>
          </a:xfrm>
          <a:prstGeom prst="rect">
            <a:avLst/>
          </a:prstGeom>
        </p:spPr>
        <p:txBody>
          <a:bodyPr lIns="90000" tIns="46800" rIns="90000" bIns="46800">
            <a:normAutofit/>
          </a:bodyPr>
          <a:lstStyle>
            <a:lvl1pPr marL="12700" marR="5080" indent="-12700">
              <a:lnSpc>
                <a:spcPts val="3200"/>
              </a:lnSpc>
              <a:defRPr lang="en-GB" sz="2800" b="1" spc="-30" baseline="0">
                <a:solidFill>
                  <a:srgbClr val="008988"/>
                </a:solidFill>
                <a:latin typeface="Arial"/>
                <a:ea typeface="+mn-ea"/>
                <a:cs typeface="Arial"/>
              </a:defRPr>
            </a:lvl1pPr>
          </a:lstStyle>
          <a:p>
            <a:r>
              <a:rPr lang="en-GB"/>
              <a:t>Section divider, </a:t>
            </a:r>
            <a:br>
              <a:rPr lang="en-GB"/>
            </a:br>
            <a:r>
              <a:rPr lang="en-GB"/>
              <a:t>if required</a:t>
            </a:r>
          </a:p>
        </p:txBody>
      </p:sp>
      <p:sp>
        <p:nvSpPr>
          <p:cNvPr id="13" name="Text Placeholder 12"/>
          <p:cNvSpPr>
            <a:spLocks noGrp="1"/>
          </p:cNvSpPr>
          <p:nvPr>
            <p:ph type="body" sz="quarter" idx="12" hasCustomPrompt="1"/>
          </p:nvPr>
        </p:nvSpPr>
        <p:spPr>
          <a:xfrm>
            <a:off x="774699" y="5686425"/>
            <a:ext cx="3311525" cy="762000"/>
          </a:xfrm>
        </p:spPr>
        <p:txBody>
          <a:bodyPr>
            <a:noAutofit/>
          </a:bodyPr>
          <a:lstStyle>
            <a:lvl1pPr>
              <a:defRPr sz="1400" baseline="0">
                <a:solidFill>
                  <a:srgbClr val="6BB4B5"/>
                </a:solidFill>
              </a:defRPr>
            </a:lvl1pPr>
          </a:lstStyle>
          <a:p>
            <a:pPr lvl="0"/>
            <a:r>
              <a:rPr lang="en-US"/>
              <a:t>Date or name etc here</a:t>
            </a:r>
            <a:endParaRPr lang="en-GB"/>
          </a:p>
        </p:txBody>
      </p:sp>
      <p:sp>
        <p:nvSpPr>
          <p:cNvPr id="7" name="object 5"/>
          <p:cNvSpPr>
            <a:spLocks noGrp="1" noSelect="1" noRot="1" noMove="1" noResize="1" noEditPoints="1" noAdjustHandles="1" noChangeArrowheads="1" noChangeShapeType="1" noTextEdit="1"/>
          </p:cNvSpPr>
          <p:nvPr userDrawn="1">
            <p:custDataLst>
              <p:tags r:id="rId3"/>
            </p:custDataLst>
          </p:nvPr>
        </p:nvSpPr>
        <p:spPr>
          <a:xfrm>
            <a:off x="5012995" y="6666614"/>
            <a:ext cx="4067506" cy="696211"/>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a:latin typeface="Arial" pitchFamily="34" charset="0"/>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object 2"/>
          <p:cNvSpPr>
            <a:spLocks noGrp="1" noSelect="1" noRot="1" noMove="1" noResize="1" noEditPoints="1" noAdjustHandles="1" noChangeArrowheads="1" noChangeShapeType="1" noTextEdit="1"/>
          </p:cNvSpPr>
          <p:nvPr userDrawn="1">
            <p:custDataLst>
              <p:tags r:id="rId1"/>
            </p:custDataLst>
          </p:nvPr>
        </p:nvSpPr>
        <p:spPr>
          <a:xfrm>
            <a:off x="243840" y="-257175"/>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5ECFCC">
              <a:alpha val="25000"/>
            </a:srgbClr>
          </a:solidFill>
        </p:spPr>
        <p:txBody>
          <a:bodyPr wrap="square" lIns="0" tIns="0" rIns="0" bIns="0" rtlCol="0"/>
          <a:lstStyle/>
          <a:p>
            <a:endParaRPr>
              <a:latin typeface="Arial" pitchFamily="34" charset="0"/>
            </a:endParaRPr>
          </a:p>
        </p:txBody>
      </p:sp>
      <p:sp>
        <p:nvSpPr>
          <p:cNvPr id="4" name="object 3"/>
          <p:cNvSpPr/>
          <p:nvPr userDrawn="1"/>
        </p:nvSpPr>
        <p:spPr>
          <a:xfrm>
            <a:off x="1212126" y="0"/>
            <a:ext cx="5658574" cy="276226"/>
          </a:xfrm>
          <a:custGeom>
            <a:avLst/>
            <a:gdLst/>
            <a:ahLst/>
            <a:cxnLst/>
            <a:rect l="l" t="t" r="r" b="b"/>
            <a:pathLst>
              <a:path w="4559935" h="288290">
                <a:moveTo>
                  <a:pt x="0" y="287997"/>
                </a:moveTo>
                <a:lnTo>
                  <a:pt x="4559731" y="287997"/>
                </a:lnTo>
                <a:lnTo>
                  <a:pt x="4559731" y="0"/>
                </a:lnTo>
                <a:lnTo>
                  <a:pt x="0" y="0"/>
                </a:lnTo>
                <a:lnTo>
                  <a:pt x="0" y="287997"/>
                </a:lnTo>
                <a:close/>
              </a:path>
            </a:pathLst>
          </a:custGeom>
          <a:solidFill>
            <a:srgbClr val="FFFFFF"/>
          </a:solidFill>
        </p:spPr>
        <p:txBody>
          <a:bodyPr wrap="square" lIns="0" tIns="0" rIns="0" bIns="0" rtlCol="0"/>
          <a:lstStyle/>
          <a:p>
            <a:endParaRPr>
              <a:latin typeface="Arial" pitchFamily="34" charset="0"/>
            </a:endParaRPr>
          </a:p>
        </p:txBody>
      </p:sp>
      <p:sp>
        <p:nvSpPr>
          <p:cNvPr id="5" name="object 4"/>
          <p:cNvSpPr>
            <a:spLocks noGrp="1" noSelect="1" noRot="1" noMove="1" noResize="1" noEditPoints="1" noAdjustHandles="1" noChangeArrowheads="1" noChangeShapeType="1" noTextEdit="1"/>
          </p:cNvSpPr>
          <p:nvPr userDrawn="1">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a:latin typeface="Arial" pitchFamily="34" charset="0"/>
            </a:endParaRPr>
          </a:p>
        </p:txBody>
      </p:sp>
      <p:sp>
        <p:nvSpPr>
          <p:cNvPr id="9" name="object 3"/>
          <p:cNvSpPr>
            <a:spLocks noGrp="1" noSelect="1" noRot="1" noMove="1" noResize="1" noEditPoints="1" noAdjustHandles="1" noChangeArrowheads="1" noChangeShapeType="1" noTextEdit="1"/>
          </p:cNvSpPr>
          <p:nvPr userDrawn="1">
            <p:custDataLst>
              <p:tags r:id="rId3"/>
            </p:custDataLst>
          </p:nvPr>
        </p:nvSpPr>
        <p:spPr>
          <a:xfrm>
            <a:off x="774700" y="1190625"/>
            <a:ext cx="5212586" cy="3416300"/>
          </a:xfrm>
          <a:prstGeom prst="rect">
            <a:avLst/>
          </a:prstGeom>
          <a:blipFill>
            <a:blip r:embed="rId6"/>
            <a:stretch>
              <a:fillRect/>
            </a:stretch>
          </a:blipFill>
        </p:spPr>
        <p:txBody>
          <a:bodyPr wrap="square" lIns="0" tIns="0" rIns="0" bIns="0" rtlCol="0"/>
          <a:lstStyle/>
          <a:p>
            <a:endParaRPr>
              <a:latin typeface="Arial" pitchFamily="34" charset="0"/>
            </a:endParaRPr>
          </a:p>
        </p:txBody>
      </p:sp>
      <p:pic>
        <p:nvPicPr>
          <p:cNvPr id="2" name="Picture 1"/>
          <p:cNvPicPr>
            <a:picLocks noGrp="1" noSelect="1" noRot="1" noMove="1" noResize="1" noEditPoints="1" noAdjustHandles="1" noChangeArrowheads="1" noChangeShapeType="1"/>
          </p:cNvPicPr>
          <p:nvPr userDrawn="1">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165099" y="6760209"/>
            <a:ext cx="1947477" cy="602616"/>
          </a:xfrm>
          <a:prstGeom prst="rect">
            <a:avLst/>
          </a:prstGeom>
        </p:spPr>
      </p:pic>
      <p:sp>
        <p:nvSpPr>
          <p:cNvPr id="7" name="object 7"/>
          <p:cNvSpPr txBox="1"/>
          <p:nvPr userDrawn="1"/>
        </p:nvSpPr>
        <p:spPr>
          <a:xfrm>
            <a:off x="7367300" y="3904083"/>
            <a:ext cx="2399000" cy="1617430"/>
          </a:xfrm>
          <a:prstGeom prst="rect">
            <a:avLst/>
          </a:prstGeom>
        </p:spPr>
        <p:txBody>
          <a:bodyPr vert="horz" wrap="square" lIns="0" tIns="0" rIns="0" bIns="0" rtlCol="0">
            <a:spAutoFit/>
          </a:bodyPr>
          <a:lstStyle/>
          <a:p>
            <a:pPr marL="12700" marR="244475">
              <a:lnSpc>
                <a:spcPct val="107200"/>
              </a:lnSpc>
            </a:pPr>
            <a:r>
              <a:rPr sz="1400" b="1" spc="-30">
                <a:solidFill>
                  <a:srgbClr val="008988"/>
                </a:solidFill>
                <a:latin typeface="Arial"/>
                <a:cs typeface="Arial"/>
              </a:rPr>
              <a:t>Hea</a:t>
            </a:r>
            <a:r>
              <a:rPr sz="1400" b="1">
                <a:solidFill>
                  <a:srgbClr val="008988"/>
                </a:solidFill>
                <a:latin typeface="Arial"/>
                <a:cs typeface="Arial"/>
              </a:rPr>
              <a:t>d</a:t>
            </a:r>
            <a:r>
              <a:rPr sz="1400" b="1" spc="-60">
                <a:solidFill>
                  <a:srgbClr val="008988"/>
                </a:solidFill>
                <a:latin typeface="Arial"/>
                <a:cs typeface="Arial"/>
              </a:rPr>
              <a:t> </a:t>
            </a:r>
            <a:r>
              <a:rPr sz="1400" b="1" spc="-30">
                <a:solidFill>
                  <a:srgbClr val="008988"/>
                </a:solidFill>
                <a:latin typeface="Arial"/>
                <a:cs typeface="Arial"/>
              </a:rPr>
              <a:t>Office: </a:t>
            </a:r>
            <a:r>
              <a:rPr lang="en-GB" sz="1400" b="1" spc="-30">
                <a:solidFill>
                  <a:srgbClr val="009A97"/>
                </a:solidFill>
                <a:latin typeface="Arial"/>
                <a:cs typeface="Arial"/>
              </a:rPr>
              <a:t/>
            </a:r>
            <a:br>
              <a:rPr lang="en-GB" sz="1400" b="1" spc="-30">
                <a:solidFill>
                  <a:srgbClr val="009A97"/>
                </a:solidFill>
                <a:latin typeface="Arial"/>
                <a:cs typeface="Arial"/>
              </a:rPr>
            </a:br>
            <a:r>
              <a:rPr sz="1400" spc="-30" err="1">
                <a:solidFill>
                  <a:srgbClr val="6BB4B5"/>
                </a:solidFill>
                <a:latin typeface="Arial"/>
                <a:cs typeface="Arial"/>
              </a:rPr>
              <a:t>Whitechape</a:t>
            </a:r>
            <a:r>
              <a:rPr sz="1400" err="1">
                <a:solidFill>
                  <a:srgbClr val="6BB4B5"/>
                </a:solidFill>
                <a:latin typeface="Arial"/>
                <a:cs typeface="Arial"/>
              </a:rPr>
              <a:t>l</a:t>
            </a:r>
            <a:r>
              <a:rPr sz="1400" spc="-60">
                <a:solidFill>
                  <a:srgbClr val="6BB4B5"/>
                </a:solidFill>
                <a:latin typeface="Arial"/>
                <a:cs typeface="Arial"/>
              </a:rPr>
              <a:t> </a:t>
            </a:r>
            <a:r>
              <a:rPr sz="1400" spc="-80">
                <a:solidFill>
                  <a:srgbClr val="6BB4B5"/>
                </a:solidFill>
                <a:latin typeface="Arial"/>
                <a:cs typeface="Arial"/>
              </a:rPr>
              <a:t>W</a:t>
            </a:r>
            <a:r>
              <a:rPr sz="1400" spc="-30">
                <a:solidFill>
                  <a:srgbClr val="6BB4B5"/>
                </a:solidFill>
                <a:latin typeface="Arial"/>
                <a:cs typeface="Arial"/>
              </a:rPr>
              <a:t>ay </a:t>
            </a:r>
            <a:r>
              <a:rPr lang="en-GB" sz="1400" spc="-30">
                <a:solidFill>
                  <a:srgbClr val="6BB4B5"/>
                </a:solidFill>
                <a:latin typeface="Arial"/>
                <a:cs typeface="Arial"/>
              </a:rPr>
              <a:t/>
            </a:r>
            <a:br>
              <a:rPr lang="en-GB" sz="1400" spc="-30">
                <a:solidFill>
                  <a:srgbClr val="6BB4B5"/>
                </a:solidFill>
                <a:latin typeface="Arial"/>
                <a:cs typeface="Arial"/>
              </a:rPr>
            </a:br>
            <a:r>
              <a:rPr sz="1400" spc="-30" err="1">
                <a:solidFill>
                  <a:srgbClr val="6BB4B5"/>
                </a:solidFill>
                <a:latin typeface="Arial"/>
                <a:cs typeface="Arial"/>
              </a:rPr>
              <a:t>Priorslee</a:t>
            </a:r>
            <a:endParaRPr sz="1400">
              <a:solidFill>
                <a:srgbClr val="6BB4B5"/>
              </a:solidFill>
              <a:latin typeface="Arial"/>
              <a:cs typeface="Arial"/>
            </a:endParaRPr>
          </a:p>
          <a:p>
            <a:pPr marL="12700">
              <a:lnSpc>
                <a:spcPct val="100000"/>
              </a:lnSpc>
              <a:spcBef>
                <a:spcPts val="120"/>
              </a:spcBef>
            </a:pPr>
            <a:r>
              <a:rPr sz="1400" spc="-185">
                <a:solidFill>
                  <a:srgbClr val="6BB4B5"/>
                </a:solidFill>
                <a:latin typeface="Arial"/>
                <a:cs typeface="Arial"/>
              </a:rPr>
              <a:t>T</a:t>
            </a:r>
            <a:r>
              <a:rPr sz="1400" spc="-30">
                <a:solidFill>
                  <a:srgbClr val="6BB4B5"/>
                </a:solidFill>
                <a:latin typeface="Arial"/>
                <a:cs typeface="Arial"/>
              </a:rPr>
              <a:t>elford</a:t>
            </a:r>
            <a:endParaRPr sz="1400">
              <a:solidFill>
                <a:srgbClr val="6BB4B5"/>
              </a:solidFill>
              <a:latin typeface="Arial"/>
              <a:cs typeface="Arial"/>
            </a:endParaRPr>
          </a:p>
          <a:p>
            <a:pPr marL="12700">
              <a:lnSpc>
                <a:spcPct val="100000"/>
              </a:lnSpc>
              <a:spcBef>
                <a:spcPts val="120"/>
              </a:spcBef>
            </a:pPr>
            <a:r>
              <a:rPr sz="1400" spc="-30">
                <a:solidFill>
                  <a:srgbClr val="6BB4B5"/>
                </a:solidFill>
                <a:latin typeface="Arial"/>
                <a:cs typeface="Arial"/>
              </a:rPr>
              <a:t>Shropshir</a:t>
            </a:r>
            <a:r>
              <a:rPr sz="1400">
                <a:solidFill>
                  <a:srgbClr val="6BB4B5"/>
                </a:solidFill>
                <a:latin typeface="Arial"/>
                <a:cs typeface="Arial"/>
              </a:rPr>
              <a:t>e</a:t>
            </a:r>
            <a:r>
              <a:rPr sz="1400" spc="-85">
                <a:solidFill>
                  <a:srgbClr val="6BB4B5"/>
                </a:solidFill>
                <a:latin typeface="Arial"/>
                <a:cs typeface="Arial"/>
              </a:rPr>
              <a:t> </a:t>
            </a:r>
            <a:r>
              <a:rPr sz="1400" spc="-30">
                <a:solidFill>
                  <a:srgbClr val="6BB4B5"/>
                </a:solidFill>
                <a:latin typeface="Arial"/>
                <a:cs typeface="Arial"/>
              </a:rPr>
              <a:t>TF</a:t>
            </a:r>
            <a:r>
              <a:rPr sz="1400">
                <a:solidFill>
                  <a:srgbClr val="6BB4B5"/>
                </a:solidFill>
                <a:latin typeface="Arial"/>
                <a:cs typeface="Arial"/>
              </a:rPr>
              <a:t>2</a:t>
            </a:r>
            <a:r>
              <a:rPr sz="1400" spc="-60">
                <a:solidFill>
                  <a:srgbClr val="6BB4B5"/>
                </a:solidFill>
                <a:latin typeface="Arial"/>
                <a:cs typeface="Arial"/>
              </a:rPr>
              <a:t> </a:t>
            </a:r>
            <a:r>
              <a:rPr sz="1400" spc="-30">
                <a:solidFill>
                  <a:srgbClr val="6BB4B5"/>
                </a:solidFill>
                <a:latin typeface="Arial"/>
                <a:cs typeface="Arial"/>
              </a:rPr>
              <a:t>9PQ</a:t>
            </a:r>
            <a:endParaRPr sz="1400">
              <a:solidFill>
                <a:srgbClr val="6BB4B5"/>
              </a:solidFill>
              <a:latin typeface="Arial"/>
              <a:cs typeface="Arial"/>
            </a:endParaRPr>
          </a:p>
          <a:p>
            <a:pPr>
              <a:lnSpc>
                <a:spcPct val="100000"/>
              </a:lnSpc>
              <a:spcBef>
                <a:spcPts val="22"/>
              </a:spcBef>
            </a:pPr>
            <a:endParaRPr sz="1650">
              <a:solidFill>
                <a:srgbClr val="6BB4B5"/>
              </a:solidFill>
              <a:latin typeface="Arial" pitchFamily="34" charset="0"/>
              <a:cs typeface="Arial" pitchFamily="34" charset="0"/>
            </a:endParaRPr>
          </a:p>
          <a:p>
            <a:pPr marL="12700">
              <a:lnSpc>
                <a:spcPct val="100000"/>
              </a:lnSpc>
              <a:tabLst>
                <a:tab pos="361950" algn="l"/>
              </a:tabLst>
            </a:pPr>
            <a:r>
              <a:rPr sz="1400" spc="-185">
                <a:solidFill>
                  <a:srgbClr val="6BB4B5"/>
                </a:solidFill>
                <a:latin typeface="Arial"/>
                <a:cs typeface="Arial"/>
              </a:rPr>
              <a:t>T</a:t>
            </a:r>
            <a:r>
              <a:rPr sz="1400">
                <a:solidFill>
                  <a:srgbClr val="6BB4B5"/>
                </a:solidFill>
                <a:latin typeface="Arial"/>
                <a:cs typeface="Arial"/>
              </a:rPr>
              <a:t>:</a:t>
            </a:r>
            <a:r>
              <a:rPr sz="1400" spc="-60">
                <a:solidFill>
                  <a:srgbClr val="6BB4B5"/>
                </a:solidFill>
                <a:latin typeface="Arial"/>
                <a:cs typeface="Arial"/>
              </a:rPr>
              <a:t> </a:t>
            </a:r>
            <a:r>
              <a:rPr lang="en-GB" sz="1400" spc="-60">
                <a:solidFill>
                  <a:srgbClr val="6BB4B5"/>
                </a:solidFill>
                <a:latin typeface="Arial"/>
                <a:cs typeface="Arial"/>
              </a:rPr>
              <a:t>	0</a:t>
            </a:r>
            <a:r>
              <a:rPr sz="1400" spc="-130">
                <a:solidFill>
                  <a:srgbClr val="6BB4B5"/>
                </a:solidFill>
                <a:latin typeface="Arial"/>
                <a:cs typeface="Arial"/>
              </a:rPr>
              <a:t>1</a:t>
            </a:r>
            <a:r>
              <a:rPr sz="1400" spc="-30">
                <a:solidFill>
                  <a:srgbClr val="6BB4B5"/>
                </a:solidFill>
                <a:latin typeface="Arial"/>
                <a:cs typeface="Arial"/>
              </a:rPr>
              <a:t>95</a:t>
            </a:r>
            <a:r>
              <a:rPr sz="1400">
                <a:solidFill>
                  <a:srgbClr val="6BB4B5"/>
                </a:solidFill>
                <a:latin typeface="Arial"/>
                <a:cs typeface="Arial"/>
              </a:rPr>
              <a:t>2 </a:t>
            </a:r>
            <a:r>
              <a:rPr sz="1400" spc="-30">
                <a:solidFill>
                  <a:srgbClr val="6BB4B5"/>
                </a:solidFill>
                <a:latin typeface="Arial"/>
                <a:cs typeface="Arial"/>
              </a:rPr>
              <a:t>290</a:t>
            </a:r>
            <a:r>
              <a:rPr lang="en-GB" sz="1400" spc="-30">
                <a:solidFill>
                  <a:srgbClr val="6BB4B5"/>
                </a:solidFill>
                <a:latin typeface="Arial"/>
                <a:cs typeface="Arial"/>
              </a:rPr>
              <a:t> </a:t>
            </a:r>
            <a:r>
              <a:rPr sz="1400" spc="-30">
                <a:solidFill>
                  <a:srgbClr val="6BB4B5"/>
                </a:solidFill>
                <a:latin typeface="Arial"/>
                <a:cs typeface="Arial"/>
              </a:rPr>
              <a:t>999</a:t>
            </a:r>
            <a:endParaRPr sz="1400">
              <a:solidFill>
                <a:srgbClr val="6BB4B5"/>
              </a:solidFill>
              <a:latin typeface="Arial"/>
              <a:cs typeface="Arial"/>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3rd choice">
    <p:spTree>
      <p:nvGrpSpPr>
        <p:cNvPr id="1" name=""/>
        <p:cNvGrpSpPr/>
        <p:nvPr/>
      </p:nvGrpSpPr>
      <p:grpSpPr>
        <a:xfrm>
          <a:off x="0" y="0"/>
          <a:ext cx="0" cy="0"/>
          <a:chOff x="0" y="0"/>
          <a:chExt cx="0" cy="0"/>
        </a:xfrm>
      </p:grpSpPr>
      <p:sp>
        <p:nvSpPr>
          <p:cNvPr id="11" name="object 5"/>
          <p:cNvSpPr>
            <a:spLocks noGrp="1" noSelect="1" noRot="1" noMove="1" noResize="1" noEditPoints="1" noAdjustHandles="1" noChangeArrowheads="1" noChangeShapeType="1" noTextEdit="1"/>
          </p:cNvSpPr>
          <p:nvPr userDrawn="1">
            <p:custDataLst>
              <p:tags r:id="rId1"/>
            </p:custDataLst>
          </p:nvPr>
        </p:nvSpPr>
        <p:spPr>
          <a:xfrm>
            <a:off x="5118100" y="6651002"/>
            <a:ext cx="3991306" cy="684530"/>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a:latin typeface="Arial" pitchFamily="34" charset="0"/>
            </a:endParaRPr>
          </a:p>
        </p:txBody>
      </p:sp>
      <p:sp>
        <p:nvSpPr>
          <p:cNvPr id="16" name="object 2"/>
          <p:cNvSpPr>
            <a:spLocks noGrp="1" noSelect="1" noRot="1" noMove="1" noResize="1" noEditPoints="1" noAdjustHandles="1" noChangeArrowheads="1" noChangeShapeType="1" noTextEdit="1"/>
          </p:cNvSpPr>
          <p:nvPr userDrawn="1">
            <p:custDataLst>
              <p:tags r:id="rId2"/>
            </p:custDataLst>
          </p:nvPr>
        </p:nvSpPr>
        <p:spPr>
          <a:xfrm>
            <a:off x="4346714" y="1014069"/>
            <a:ext cx="6093282" cy="5650179"/>
          </a:xfrm>
          <a:prstGeom prst="rect">
            <a:avLst/>
          </a:prstGeom>
          <a:blipFill>
            <a:blip r:embed="rId6"/>
            <a:stretch>
              <a:fillRect/>
            </a:stretch>
          </a:blipFill>
        </p:spPr>
        <p:txBody>
          <a:bodyPr wrap="square" lIns="0" tIns="0" rIns="0" bIns="0" rtlCol="0"/>
          <a:lstStyle/>
          <a:p>
            <a:endParaRPr>
              <a:latin typeface="Arial" pitchFamily="34" charset="0"/>
            </a:endParaRPr>
          </a:p>
        </p:txBody>
      </p:sp>
      <p:sp>
        <p:nvSpPr>
          <p:cNvPr id="12" name="object 6"/>
          <p:cNvSpPr>
            <a:spLocks noGrp="1" noSelect="1" noRot="1" noMove="1" noResize="1" noEditPoints="1" noAdjustHandles="1" noChangeArrowheads="1" noChangeShapeType="1" noTextEdit="1"/>
          </p:cNvSpPr>
          <p:nvPr userDrawn="1">
            <p:custDataLst>
              <p:tags r:id="rId3"/>
            </p:custDataLst>
          </p:nvPr>
        </p:nvSpPr>
        <p:spPr>
          <a:xfrm>
            <a:off x="252006"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a:latin typeface="Arial" pitchFamily="34" charset="0"/>
            </a:endParaRPr>
          </a:p>
        </p:txBody>
      </p:sp>
      <p:sp>
        <p:nvSpPr>
          <p:cNvPr id="22" name="Text Placeholder 21"/>
          <p:cNvSpPr>
            <a:spLocks noGrp="1"/>
          </p:cNvSpPr>
          <p:nvPr>
            <p:ph type="body" sz="quarter" idx="11" hasCustomPrompt="1"/>
          </p:nvPr>
        </p:nvSpPr>
        <p:spPr>
          <a:xfrm>
            <a:off x="774700" y="5849417"/>
            <a:ext cx="3657600" cy="218008"/>
          </a:xfrm>
          <a:prstGeom prst="rect">
            <a:avLst/>
          </a:prstGeom>
        </p:spPr>
        <p:txBody>
          <a:bodyPr vert="horz" wrap="square" lIns="0" tIns="0" rIns="0" bIns="0" rtlCol="0">
            <a:spAutoFit/>
          </a:bodyPr>
          <a:lstStyle>
            <a:lvl1pPr marL="12700" algn="l" defTabSz="914400" rtl="0" eaLnBrk="1" latinLnBrk="0" hangingPunct="1">
              <a:lnSpc>
                <a:spcPts val="1655"/>
              </a:lnSpc>
              <a:defRPr lang="en-GB" sz="1400" b="1" kern="1200" spc="-15">
                <a:solidFill>
                  <a:srgbClr val="6BB4B5"/>
                </a:solidFill>
                <a:latin typeface="Arial"/>
                <a:ea typeface="+mn-ea"/>
                <a:cs typeface="Arial"/>
              </a:defRPr>
            </a:lvl1pPr>
          </a:lstStyle>
          <a:p>
            <a:pPr marL="12700">
              <a:lnSpc>
                <a:spcPts val="1655"/>
              </a:lnSpc>
            </a:pPr>
            <a:r>
              <a:rPr lang="en-GB" sz="1400" b="1" spc="-15">
                <a:solidFill>
                  <a:srgbClr val="6BB4B5"/>
                </a:solidFill>
                <a:latin typeface="Arial"/>
                <a:cs typeface="Arial"/>
              </a:rPr>
              <a:t>Date or name etc here</a:t>
            </a:r>
            <a:endParaRPr lang="en-GB" sz="1400">
              <a:solidFill>
                <a:srgbClr val="6BB4B5"/>
              </a:solidFill>
              <a:latin typeface="Arial"/>
              <a:cs typeface="Arial"/>
            </a:endParaRPr>
          </a:p>
        </p:txBody>
      </p:sp>
      <p:sp>
        <p:nvSpPr>
          <p:cNvPr id="24" name="Title 23"/>
          <p:cNvSpPr>
            <a:spLocks noGrp="1"/>
          </p:cNvSpPr>
          <p:nvPr>
            <p:ph type="title" hasCustomPrompt="1"/>
          </p:nvPr>
        </p:nvSpPr>
        <p:spPr>
          <a:xfrm>
            <a:off x="774700" y="4314825"/>
            <a:ext cx="3657600" cy="1524000"/>
          </a:xfrm>
          <a:prstGeom prst="rect">
            <a:avLst/>
          </a:prstGeom>
        </p:spPr>
        <p:txBody>
          <a:bodyPr lIns="0"/>
          <a:lstStyle>
            <a:lvl1pPr>
              <a:defRPr sz="2800" b="1">
                <a:solidFill>
                  <a:srgbClr val="008988"/>
                </a:solidFill>
                <a:latin typeface="Arial" pitchFamily="34" charset="0"/>
                <a:cs typeface="Arial" pitchFamily="34" charset="0"/>
              </a:defRPr>
            </a:lvl1pPr>
          </a:lstStyle>
          <a:p>
            <a:r>
              <a:rPr lang="en-US"/>
              <a:t>Title text here</a:t>
            </a:r>
            <a:endParaRPr lang="en-GB"/>
          </a:p>
        </p:txBody>
      </p:sp>
      <p:sp>
        <p:nvSpPr>
          <p:cNvPr id="8" name="object 5"/>
          <p:cNvSpPr>
            <a:spLocks noGrp="1" noSelect="1" noRot="1" noMove="1" noResize="1" noEditPoints="1" noAdjustHandles="1" noChangeArrowheads="1" noChangeShapeType="1" noTextEdit="1"/>
          </p:cNvSpPr>
          <p:nvPr userDrawn="1">
            <p:custDataLst>
              <p:tags r:id="rId4"/>
            </p:custDataLst>
          </p:nvPr>
        </p:nvSpPr>
        <p:spPr>
          <a:xfrm>
            <a:off x="5012995" y="6679096"/>
            <a:ext cx="4067506" cy="682459"/>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a:latin typeface="Arial"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2nd choice">
    <p:spTree>
      <p:nvGrpSpPr>
        <p:cNvPr id="1" name=""/>
        <p:cNvGrpSpPr/>
        <p:nvPr/>
      </p:nvGrpSpPr>
      <p:grpSpPr>
        <a:xfrm>
          <a:off x="0" y="0"/>
          <a:ext cx="0" cy="0"/>
          <a:chOff x="0" y="0"/>
          <a:chExt cx="0" cy="0"/>
        </a:xfrm>
      </p:grpSpPr>
      <p:sp>
        <p:nvSpPr>
          <p:cNvPr id="15" name="Text Placeholder 21"/>
          <p:cNvSpPr>
            <a:spLocks noGrp="1"/>
          </p:cNvSpPr>
          <p:nvPr>
            <p:ph type="body" sz="quarter" idx="11" hasCustomPrompt="1"/>
          </p:nvPr>
        </p:nvSpPr>
        <p:spPr>
          <a:xfrm>
            <a:off x="774700" y="5849417"/>
            <a:ext cx="3657600" cy="218008"/>
          </a:xfrm>
          <a:prstGeom prst="rect">
            <a:avLst/>
          </a:prstGeom>
        </p:spPr>
        <p:txBody>
          <a:bodyPr vert="horz" wrap="square" lIns="0" tIns="0" rIns="0" bIns="0" rtlCol="0">
            <a:spAutoFit/>
          </a:bodyPr>
          <a:lstStyle>
            <a:lvl1pPr marL="12700" algn="l" defTabSz="914400" rtl="0" eaLnBrk="1" latinLnBrk="0" hangingPunct="1">
              <a:lnSpc>
                <a:spcPts val="1655"/>
              </a:lnSpc>
              <a:defRPr lang="en-GB" sz="1400" b="1" kern="1200" spc="-15">
                <a:solidFill>
                  <a:srgbClr val="6BB4B5"/>
                </a:solidFill>
                <a:latin typeface="Arial"/>
                <a:ea typeface="+mn-ea"/>
                <a:cs typeface="Arial"/>
              </a:defRPr>
            </a:lvl1pPr>
          </a:lstStyle>
          <a:p>
            <a:pPr marL="12700">
              <a:lnSpc>
                <a:spcPts val="1655"/>
              </a:lnSpc>
            </a:pPr>
            <a:r>
              <a:rPr lang="en-GB" sz="1400" b="1" spc="-15">
                <a:solidFill>
                  <a:srgbClr val="6BB4B5"/>
                </a:solidFill>
                <a:latin typeface="Arial"/>
                <a:cs typeface="Arial"/>
              </a:rPr>
              <a:t>Date or name etc here</a:t>
            </a:r>
            <a:endParaRPr lang="en-GB" sz="1400">
              <a:solidFill>
                <a:srgbClr val="6BB4B5"/>
              </a:solidFill>
              <a:latin typeface="Arial"/>
              <a:cs typeface="Arial"/>
            </a:endParaRPr>
          </a:p>
        </p:txBody>
      </p:sp>
      <p:sp>
        <p:nvSpPr>
          <p:cNvPr id="16" name="Title 23"/>
          <p:cNvSpPr>
            <a:spLocks noGrp="1"/>
          </p:cNvSpPr>
          <p:nvPr>
            <p:ph type="title" hasCustomPrompt="1"/>
          </p:nvPr>
        </p:nvSpPr>
        <p:spPr>
          <a:xfrm>
            <a:off x="774700" y="4314825"/>
            <a:ext cx="3657600" cy="1524000"/>
          </a:xfrm>
          <a:prstGeom prst="rect">
            <a:avLst/>
          </a:prstGeom>
        </p:spPr>
        <p:txBody>
          <a:bodyPr lIns="0"/>
          <a:lstStyle>
            <a:lvl1pPr>
              <a:defRPr sz="2800" b="1">
                <a:solidFill>
                  <a:srgbClr val="008988"/>
                </a:solidFill>
                <a:latin typeface="Arial" pitchFamily="34" charset="0"/>
                <a:cs typeface="Arial" pitchFamily="34" charset="0"/>
              </a:defRPr>
            </a:lvl1pPr>
          </a:lstStyle>
          <a:p>
            <a:r>
              <a:rPr lang="en-US"/>
              <a:t>Title text here</a:t>
            </a:r>
            <a:endParaRPr lang="en-GB"/>
          </a:p>
        </p:txBody>
      </p:sp>
    </p:spTree>
  </p:cSld>
  <p:clrMapOvr>
    <a:masterClrMapping/>
  </p:clrMapOvr>
  <p:transition/>
  <p:extLst>
    <p:ext uri="{DCECCB84-F9BA-43D5-87BE-67443E8EF086}">
      <p15:sldGuideLst xmlns:p15="http://schemas.microsoft.com/office/powerpoint/2012/main">
        <p15:guide id="1" orient="horz" pos="420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7" name="bk object 17"/>
          <p:cNvSpPr>
            <a:spLocks noGrp="1" noSelect="1" noRot="1" noMove="1" noResize="1" noEditPoints="1" noAdjustHandles="1" noChangeArrowheads="1" noChangeShapeType="1" noTextEdit="1"/>
          </p:cNvSpPr>
          <p:nvPr>
            <p:custDataLst>
              <p:tags r:id="rId1"/>
            </p:custDataLst>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a:latin typeface="Arial" pitchFamily="34" charset="0"/>
            </a:endParaRPr>
          </a:p>
        </p:txBody>
      </p:sp>
      <p:sp>
        <p:nvSpPr>
          <p:cNvPr id="18" name="bk object 18"/>
          <p:cNvSpPr>
            <a:spLocks noGrp="1" noSelect="1" noRot="1" noMove="1" noResize="1" noEditPoints="1" noAdjustHandles="1" noChangeArrowheads="1" noChangeShapeType="1" noTextEdit="1"/>
          </p:cNvSpPr>
          <p:nvPr>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a:latin typeface="Arial" pitchFamily="34" charset="0"/>
            </a:endParaRPr>
          </a:p>
        </p:txBody>
      </p:sp>
      <p:sp>
        <p:nvSpPr>
          <p:cNvPr id="21" name="bk object 21"/>
          <p:cNvSpPr>
            <a:spLocks noGrp="1" noSelect="1" noRot="1" noMove="1" noResize="1" noEditPoints="1" noAdjustHandles="1" noChangeArrowheads="1" noChangeShapeType="1" noTextEdit="1"/>
          </p:cNvSpPr>
          <p:nvPr>
            <p:custDataLst>
              <p:tags r:id="rId3"/>
            </p:custDataLst>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a:latin typeface="Arial" pitchFamily="34" charset="0"/>
            </a:endParaRPr>
          </a:p>
        </p:txBody>
      </p:sp>
      <p:sp>
        <p:nvSpPr>
          <p:cNvPr id="22" name="bk object 22"/>
          <p:cNvSpPr>
            <a:spLocks noGrp="1" noSelect="1" noRot="1" noMove="1" noResize="1" noEditPoints="1" noAdjustHandles="1" noChangeArrowheads="1" noChangeShapeType="1" noTextEdit="1"/>
          </p:cNvSpPr>
          <p:nvPr>
            <p:custDataLst>
              <p:tags r:id="rId4"/>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a:latin typeface="Arial" pitchFamily="34" charset="0"/>
            </a:endParaRPr>
          </a:p>
        </p:txBody>
      </p:sp>
      <p:sp>
        <p:nvSpPr>
          <p:cNvPr id="15" name="Holder 2"/>
          <p:cNvSpPr>
            <a:spLocks noGrp="1"/>
          </p:cNvSpPr>
          <p:nvPr>
            <p:ph type="title"/>
          </p:nvPr>
        </p:nvSpPr>
        <p:spPr>
          <a:xfrm>
            <a:off x="469900" y="1571625"/>
            <a:ext cx="9710800" cy="915035"/>
          </a:xfrm>
          <a:prstGeom prst="rect">
            <a:avLst/>
          </a:prstGeom>
        </p:spPr>
        <p:txBody>
          <a:bodyPr lIns="0" tIns="0" rIns="0" bIns="0"/>
          <a:lstStyle>
            <a:lvl1pPr>
              <a:defRPr sz="2800" b="1" i="0">
                <a:solidFill>
                  <a:srgbClr val="008988"/>
                </a:solidFill>
                <a:latin typeface="Arial"/>
                <a:cs typeface="Arial"/>
              </a:defRPr>
            </a:lvl1pPr>
          </a:lstStyle>
          <a:p>
            <a:r>
              <a:rPr lang="en-US"/>
              <a:t>Click to edit Master title style</a:t>
            </a:r>
            <a:endParaRPr/>
          </a:p>
        </p:txBody>
      </p:sp>
      <p:sp>
        <p:nvSpPr>
          <p:cNvPr id="23" name="Holder 3"/>
          <p:cNvSpPr>
            <a:spLocks noGrp="1"/>
          </p:cNvSpPr>
          <p:nvPr>
            <p:ph type="body" idx="1"/>
          </p:nvPr>
        </p:nvSpPr>
        <p:spPr>
          <a:xfrm>
            <a:off x="438784" y="2714625"/>
            <a:ext cx="9763315" cy="3414672"/>
          </a:xfrm>
          <a:prstGeom prst="rect">
            <a:avLst/>
          </a:prstGeom>
        </p:spPr>
        <p:txBody>
          <a:bodyPr lIns="0" tIns="0" rIns="0" bIns="0">
            <a:noAutofit/>
          </a:bodyPr>
          <a:lstStyle>
            <a:lvl1pPr>
              <a:lnSpc>
                <a:spcPct val="130000"/>
              </a:lnSpc>
              <a:tabLst>
                <a:tab pos="360000" algn="l"/>
                <a:tab pos="720000" algn="l"/>
                <a:tab pos="1080000" algn="l"/>
                <a:tab pos="1440000" algn="l"/>
                <a:tab pos="2160000" algn="l"/>
                <a:tab pos="2880000" algn="l"/>
                <a:tab pos="3600000" algn="l"/>
              </a:tabLst>
              <a:defRPr sz="1800" b="0" i="0">
                <a:solidFill>
                  <a:srgbClr val="008988"/>
                </a:solidFill>
                <a:latin typeface="Arial" pitchFamily="34" charset="0"/>
                <a:cs typeface="Arial" pitchFamily="34" charset="0"/>
              </a:defRPr>
            </a:lvl1pPr>
          </a:lstStyle>
          <a:p>
            <a:pPr lvl="0"/>
            <a:r>
              <a:rPr lang="en-US"/>
              <a:t>Edit Master text styles</a:t>
            </a:r>
          </a:p>
          <a:p>
            <a:pPr lvl="1"/>
            <a:r>
              <a:rPr lang="en-US"/>
              <a:t>Second level</a:t>
            </a:r>
          </a:p>
        </p:txBody>
      </p:sp>
      <p:pic>
        <p:nvPicPr>
          <p:cNvPr id="9" name="Picture 8"/>
          <p:cNvPicPr>
            <a:picLocks noGrp="1" noSelect="1" noRot="1" noMove="1" noResize="1" noEditPoints="1" noAdjustHandles="1" noChangeArrowheads="1" noChangeShapeType="1"/>
          </p:cNvPicPr>
          <p:nvPr userDrawn="1">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grpSp>
        <p:nvGrpSpPr>
          <p:cNvPr id="16" name="Group 15"/>
          <p:cNvGrpSpPr>
            <a:grpSpLocks noGrp="1" noSelect="1" noRot="1" noMove="1" noResize="1"/>
          </p:cNvGrpSpPr>
          <p:nvPr userDrawn="1">
            <p:custDataLst>
              <p:tags r:id="rId6"/>
            </p:custDataLst>
          </p:nvPr>
        </p:nvGrpSpPr>
        <p:grpSpPr>
          <a:xfrm>
            <a:off x="156364" y="6637396"/>
            <a:ext cx="10287000" cy="58876"/>
            <a:chOff x="165100" y="6646133"/>
            <a:chExt cx="10287000" cy="58876"/>
          </a:xfrm>
        </p:grpSpPr>
        <p:cxnSp>
          <p:nvCxnSpPr>
            <p:cNvPr id="3" name="Straight Connector 2"/>
            <p:cNvCxnSpPr/>
            <p:nvPr userDrawn="1"/>
          </p:nvCxnSpPr>
          <p:spPr>
            <a:xfrm>
              <a:off x="243768" y="6646133"/>
              <a:ext cx="10196813" cy="0"/>
            </a:xfrm>
            <a:prstGeom prst="line">
              <a:avLst/>
            </a:prstGeom>
            <a:ln w="38100">
              <a:solidFill>
                <a:srgbClr val="009A97"/>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65100" y="6705009"/>
              <a:ext cx="10287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igh_Title and Content">
    <p:spTree>
      <p:nvGrpSpPr>
        <p:cNvPr id="1" name=""/>
        <p:cNvGrpSpPr/>
        <p:nvPr/>
      </p:nvGrpSpPr>
      <p:grpSpPr>
        <a:xfrm>
          <a:off x="0" y="0"/>
          <a:ext cx="0" cy="0"/>
          <a:chOff x="0" y="0"/>
          <a:chExt cx="0" cy="0"/>
        </a:xfrm>
      </p:grpSpPr>
      <p:sp>
        <p:nvSpPr>
          <p:cNvPr id="17" name="bk object 17"/>
          <p:cNvSpPr>
            <a:spLocks noGrp="1" noSelect="1" noRot="1" noMove="1" noResize="1" noEditPoints="1" noAdjustHandles="1" noChangeArrowheads="1" noChangeShapeType="1" noTextEdit="1"/>
          </p:cNvSpPr>
          <p:nvPr>
            <p:custDataLst>
              <p:tags r:id="rId1"/>
            </p:custDataLst>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a:latin typeface="Arial" pitchFamily="34" charset="0"/>
            </a:endParaRPr>
          </a:p>
        </p:txBody>
      </p:sp>
      <p:sp>
        <p:nvSpPr>
          <p:cNvPr id="18" name="bk object 18"/>
          <p:cNvSpPr>
            <a:spLocks noGrp="1" noSelect="1" noRot="1" noMove="1" noResize="1" noEditPoints="1" noAdjustHandles="1" noChangeArrowheads="1" noChangeShapeType="1" noTextEdit="1"/>
          </p:cNvSpPr>
          <p:nvPr>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a:latin typeface="Arial" pitchFamily="34" charset="0"/>
            </a:endParaRPr>
          </a:p>
        </p:txBody>
      </p:sp>
      <p:sp>
        <p:nvSpPr>
          <p:cNvPr id="21" name="bk object 21"/>
          <p:cNvSpPr>
            <a:spLocks noGrp="1" noSelect="1" noRot="1" noMove="1" noResize="1" noEditPoints="1" noAdjustHandles="1" noChangeArrowheads="1" noChangeShapeType="1" noTextEdit="1"/>
          </p:cNvSpPr>
          <p:nvPr>
            <p:custDataLst>
              <p:tags r:id="rId3"/>
            </p:custDataLst>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a:latin typeface="Arial" pitchFamily="34" charset="0"/>
            </a:endParaRPr>
          </a:p>
        </p:txBody>
      </p:sp>
      <p:sp>
        <p:nvSpPr>
          <p:cNvPr id="22" name="bk object 22"/>
          <p:cNvSpPr>
            <a:spLocks noGrp="1" noSelect="1" noRot="1" noMove="1" noResize="1" noEditPoints="1" noAdjustHandles="1" noChangeArrowheads="1" noChangeShapeType="1" noTextEdit="1"/>
          </p:cNvSpPr>
          <p:nvPr>
            <p:custDataLst>
              <p:tags r:id="rId4"/>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a:latin typeface="Arial" pitchFamily="34" charset="0"/>
            </a:endParaRPr>
          </a:p>
        </p:txBody>
      </p:sp>
      <p:sp>
        <p:nvSpPr>
          <p:cNvPr id="15" name="Holder 2"/>
          <p:cNvSpPr>
            <a:spLocks noGrp="1"/>
          </p:cNvSpPr>
          <p:nvPr>
            <p:ph type="title"/>
          </p:nvPr>
        </p:nvSpPr>
        <p:spPr>
          <a:xfrm>
            <a:off x="469900" y="551993"/>
            <a:ext cx="9710800" cy="641787"/>
          </a:xfrm>
          <a:prstGeom prst="rect">
            <a:avLst/>
          </a:prstGeom>
        </p:spPr>
        <p:txBody>
          <a:bodyPr lIns="0" tIns="0" rIns="0" bIns="0" anchor="t"/>
          <a:lstStyle>
            <a:lvl1pPr>
              <a:defRPr sz="2800" b="1" i="0">
                <a:solidFill>
                  <a:srgbClr val="008988"/>
                </a:solidFill>
                <a:latin typeface="Arial"/>
                <a:cs typeface="Arial"/>
              </a:defRPr>
            </a:lvl1pPr>
          </a:lstStyle>
          <a:p>
            <a:r>
              <a:rPr lang="en-US"/>
              <a:t>Click to edit Master title style</a:t>
            </a:r>
            <a:endParaRPr/>
          </a:p>
        </p:txBody>
      </p:sp>
      <p:pic>
        <p:nvPicPr>
          <p:cNvPr id="9" name="Picture 8"/>
          <p:cNvPicPr>
            <a:picLocks noGrp="1" noSelect="1" noRot="1" noMove="1" noResize="1" noEditPoints="1" noAdjustHandles="1" noChangeArrowheads="1" noChangeShapeType="1"/>
          </p:cNvPicPr>
          <p:nvPr userDrawn="1">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grpSp>
        <p:nvGrpSpPr>
          <p:cNvPr id="16" name="Group 15"/>
          <p:cNvGrpSpPr>
            <a:grpSpLocks noGrp="1" noSelect="1" noRot="1" noMove="1" noResize="1"/>
          </p:cNvGrpSpPr>
          <p:nvPr userDrawn="1">
            <p:custDataLst>
              <p:tags r:id="rId6"/>
            </p:custDataLst>
          </p:nvPr>
        </p:nvGrpSpPr>
        <p:grpSpPr>
          <a:xfrm>
            <a:off x="156364" y="6637396"/>
            <a:ext cx="10287000" cy="58876"/>
            <a:chOff x="165100" y="6646133"/>
            <a:chExt cx="10287000" cy="58876"/>
          </a:xfrm>
        </p:grpSpPr>
        <p:cxnSp>
          <p:nvCxnSpPr>
            <p:cNvPr id="3" name="Straight Connector 2"/>
            <p:cNvCxnSpPr/>
            <p:nvPr userDrawn="1"/>
          </p:nvCxnSpPr>
          <p:spPr>
            <a:xfrm>
              <a:off x="243768" y="6646133"/>
              <a:ext cx="10196813" cy="0"/>
            </a:xfrm>
            <a:prstGeom prst="line">
              <a:avLst/>
            </a:prstGeom>
            <a:ln w="38100">
              <a:solidFill>
                <a:srgbClr val="009A97"/>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65100" y="6705009"/>
              <a:ext cx="10287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 Placeholder 21"/>
          <p:cNvSpPr>
            <a:spLocks noGrp="1"/>
          </p:cNvSpPr>
          <p:nvPr>
            <p:ph idx="1"/>
          </p:nvPr>
        </p:nvSpPr>
        <p:spPr>
          <a:xfrm>
            <a:off x="469900" y="1356332"/>
            <a:ext cx="9710800" cy="5098251"/>
          </a:xfrm>
          <a:prstGeom prst="rect">
            <a:avLst/>
          </a:prstGeom>
        </p:spPr>
        <p:txBody>
          <a:bodyPr vert="horz" lIns="91440" tIns="45720" rIns="91440" bIns="45720" rtlCol="0">
            <a:noAutofit/>
          </a:bodyPr>
          <a:lstStyle>
            <a:lvl1pPr marL="0" indent="0">
              <a:buFont typeface="Arial" pitchFamily="34" charset="0"/>
              <a:buNone/>
              <a:defRPr/>
            </a:lvl1pPr>
            <a:lvl2pPr marL="457200" indent="0">
              <a:buFont typeface="Arial" pitchFamily="34" charset="0"/>
              <a:buNone/>
              <a:defRPr/>
            </a:lvl2pPr>
            <a:lvl3pPr marL="914400" indent="0">
              <a:buFont typeface="Arial" pitchFamily="34" charset="0"/>
              <a:buNone/>
              <a:defRPr/>
            </a:lvl3pPr>
            <a:lvl4pPr marL="1371600" indent="0">
              <a:buFont typeface="Arial" pitchFamily="34" charset="0"/>
              <a:buNone/>
              <a:defRPr/>
            </a:lvl4pPr>
            <a:lvl5pPr marL="1828800" indent="0">
              <a:buFont typeface="Arial" pitchFamily="34" charse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42490123"/>
      </p:ext>
    </p:extLst>
  </p:cSld>
  <p:clrMapOvr>
    <a:masterClrMapping/>
  </p:clrMapOvr>
  <p:transition/>
  <p:extLst>
    <p:ext uri="{DCECCB84-F9BA-43D5-87BE-67443E8EF086}">
      <p15:sldGuideLst xmlns:p15="http://schemas.microsoft.com/office/powerpoint/2012/main">
        <p15:guide id="1" orient="horz" pos="84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_2 columns">
    <p:spTree>
      <p:nvGrpSpPr>
        <p:cNvPr id="1" name=""/>
        <p:cNvGrpSpPr/>
        <p:nvPr/>
      </p:nvGrpSpPr>
      <p:grpSpPr>
        <a:xfrm>
          <a:off x="0" y="0"/>
          <a:ext cx="0" cy="0"/>
          <a:chOff x="0" y="0"/>
          <a:chExt cx="0" cy="0"/>
        </a:xfrm>
      </p:grpSpPr>
      <p:sp>
        <p:nvSpPr>
          <p:cNvPr id="17" name="bk object 17"/>
          <p:cNvSpPr>
            <a:spLocks noGrp="1" noSelect="1" noRot="1" noMove="1" noResize="1" noEditPoints="1" noAdjustHandles="1" noChangeArrowheads="1" noChangeShapeType="1" noTextEdit="1"/>
          </p:cNvSpPr>
          <p:nvPr>
            <p:custDataLst>
              <p:tags r:id="rId1"/>
            </p:custDataLst>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a:latin typeface="Arial" pitchFamily="34" charset="0"/>
            </a:endParaRPr>
          </a:p>
        </p:txBody>
      </p:sp>
      <p:sp>
        <p:nvSpPr>
          <p:cNvPr id="18" name="bk object 18"/>
          <p:cNvSpPr>
            <a:spLocks noGrp="1" noSelect="1" noRot="1" noMove="1" noResize="1" noEditPoints="1" noAdjustHandles="1" noChangeArrowheads="1" noChangeShapeType="1" noTextEdit="1"/>
          </p:cNvSpPr>
          <p:nvPr>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a:latin typeface="Arial" pitchFamily="34" charset="0"/>
            </a:endParaRPr>
          </a:p>
        </p:txBody>
      </p:sp>
      <p:sp>
        <p:nvSpPr>
          <p:cNvPr id="21" name="bk object 21"/>
          <p:cNvSpPr>
            <a:spLocks noGrp="1" noSelect="1" noRot="1" noMove="1" noResize="1" noEditPoints="1" noAdjustHandles="1" noChangeArrowheads="1" noChangeShapeType="1" noTextEdit="1"/>
          </p:cNvSpPr>
          <p:nvPr>
            <p:custDataLst>
              <p:tags r:id="rId3"/>
            </p:custDataLst>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a:latin typeface="Arial" pitchFamily="34" charset="0"/>
            </a:endParaRPr>
          </a:p>
        </p:txBody>
      </p:sp>
      <p:sp>
        <p:nvSpPr>
          <p:cNvPr id="22" name="bk object 22"/>
          <p:cNvSpPr>
            <a:spLocks noGrp="1" noSelect="1" noRot="1" noMove="1" noResize="1" noEditPoints="1" noAdjustHandles="1" noChangeArrowheads="1" noChangeShapeType="1" noTextEdit="1"/>
          </p:cNvSpPr>
          <p:nvPr>
            <p:custDataLst>
              <p:tags r:id="rId4"/>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a:latin typeface="Arial" pitchFamily="34" charset="0"/>
            </a:endParaRPr>
          </a:p>
        </p:txBody>
      </p:sp>
      <p:sp>
        <p:nvSpPr>
          <p:cNvPr id="8" name="Holder 2"/>
          <p:cNvSpPr>
            <a:spLocks noGrp="1"/>
          </p:cNvSpPr>
          <p:nvPr>
            <p:ph type="title"/>
          </p:nvPr>
        </p:nvSpPr>
        <p:spPr>
          <a:xfrm>
            <a:off x="469900" y="1571625"/>
            <a:ext cx="9710800" cy="915035"/>
          </a:xfrm>
          <a:prstGeom prst="rect">
            <a:avLst/>
          </a:prstGeom>
        </p:spPr>
        <p:txBody>
          <a:bodyPr lIns="0" tIns="0" rIns="0" bIns="0"/>
          <a:lstStyle>
            <a:lvl1pPr>
              <a:defRPr sz="2800" b="1" i="0">
                <a:solidFill>
                  <a:srgbClr val="008988"/>
                </a:solidFill>
                <a:latin typeface="Arial"/>
                <a:cs typeface="Arial"/>
              </a:defRPr>
            </a:lvl1pPr>
          </a:lstStyle>
          <a:p>
            <a:r>
              <a:rPr lang="en-US"/>
              <a:t>Click to edit Master title style</a:t>
            </a:r>
            <a:endParaRPr/>
          </a:p>
        </p:txBody>
      </p:sp>
      <p:sp>
        <p:nvSpPr>
          <p:cNvPr id="9" name="Holder 3"/>
          <p:cNvSpPr>
            <a:spLocks noGrp="1"/>
          </p:cNvSpPr>
          <p:nvPr>
            <p:ph type="body" idx="1"/>
          </p:nvPr>
        </p:nvSpPr>
        <p:spPr>
          <a:xfrm>
            <a:off x="491298" y="2714625"/>
            <a:ext cx="4680000" cy="3414672"/>
          </a:xfrm>
          <a:prstGeom prst="rect">
            <a:avLst/>
          </a:prstGeom>
        </p:spPr>
        <p:txBody>
          <a:bodyPr lIns="0" tIns="0" rIns="0" bIns="0">
            <a:noAutofit/>
          </a:bodyPr>
          <a:lstStyle>
            <a:lvl1pPr marL="0">
              <a:lnSpc>
                <a:spcPct val="130000"/>
              </a:lnSpc>
              <a:spcAft>
                <a:spcPts val="1800"/>
              </a:spcAft>
              <a:tabLst>
                <a:tab pos="360000" algn="l"/>
                <a:tab pos="720000" algn="l"/>
                <a:tab pos="1080000" algn="l"/>
                <a:tab pos="1440000" algn="l"/>
                <a:tab pos="2160000" algn="l"/>
                <a:tab pos="2880000" algn="l"/>
                <a:tab pos="3600000" algn="l"/>
              </a:tabLst>
              <a:defRPr lang="en-GB" sz="2200" b="0" i="0">
                <a:solidFill>
                  <a:srgbClr val="008988"/>
                </a:solidFill>
                <a:latin typeface="Arial" pitchFamily="34" charset="0"/>
                <a:ea typeface="+mn-ea"/>
                <a:cs typeface="Arial" pitchFamily="34" charset="0"/>
              </a:defRPr>
            </a:lvl1pPr>
          </a:lstStyle>
          <a:p>
            <a:pPr lvl="0"/>
            <a:r>
              <a:rPr lang="en-US"/>
              <a:t>Edit Master text styles</a:t>
            </a:r>
          </a:p>
        </p:txBody>
      </p:sp>
      <p:sp>
        <p:nvSpPr>
          <p:cNvPr id="10" name="Holder 3"/>
          <p:cNvSpPr>
            <a:spLocks noGrp="1"/>
          </p:cNvSpPr>
          <p:nvPr>
            <p:ph type="body" idx="10"/>
          </p:nvPr>
        </p:nvSpPr>
        <p:spPr>
          <a:xfrm>
            <a:off x="5467300" y="2714625"/>
            <a:ext cx="4680000" cy="3414672"/>
          </a:xfrm>
          <a:prstGeom prst="rect">
            <a:avLst/>
          </a:prstGeom>
        </p:spPr>
        <p:txBody>
          <a:bodyPr lIns="0" tIns="0" rIns="0" bIns="0">
            <a:noAutofit/>
          </a:bodyPr>
          <a:lstStyle>
            <a:lvl1pPr marL="0">
              <a:lnSpc>
                <a:spcPct val="130000"/>
              </a:lnSpc>
              <a:spcAft>
                <a:spcPts val="1800"/>
              </a:spcAft>
              <a:tabLst>
                <a:tab pos="360000" algn="l"/>
                <a:tab pos="720000" algn="l"/>
                <a:tab pos="1080000" algn="l"/>
                <a:tab pos="1440000" algn="l"/>
                <a:tab pos="2160000" algn="l"/>
                <a:tab pos="2880000" algn="l"/>
                <a:tab pos="3600000" algn="l"/>
              </a:tabLst>
              <a:defRPr lang="en-GB" sz="2200" b="0" i="0">
                <a:solidFill>
                  <a:srgbClr val="008988"/>
                </a:solidFill>
                <a:latin typeface="Arial" pitchFamily="34" charset="0"/>
                <a:ea typeface="+mn-ea"/>
                <a:cs typeface="Arial" pitchFamily="34" charset="0"/>
              </a:defRPr>
            </a:lvl1pPr>
          </a:lstStyle>
          <a:p>
            <a:pPr lvl="0"/>
            <a:r>
              <a:rPr lang="en-US"/>
              <a:t>Edit Master text styles</a:t>
            </a:r>
          </a:p>
        </p:txBody>
      </p:sp>
      <p:pic>
        <p:nvPicPr>
          <p:cNvPr id="11" name="Picture 10"/>
          <p:cNvPicPr>
            <a:picLocks noGrp="1" noSelect="1" noRot="1" noMove="1" noResize="1" noEditPoints="1" noAdjustHandles="1" noChangeArrowheads="1" noChangeShapeType="1"/>
          </p:cNvPicPr>
          <p:nvPr userDrawn="1">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grpSp>
        <p:nvGrpSpPr>
          <p:cNvPr id="12" name="Group 11"/>
          <p:cNvGrpSpPr>
            <a:grpSpLocks noGrp="1" noSelect="1" noRot="1" noMove="1" noResize="1"/>
          </p:cNvGrpSpPr>
          <p:nvPr userDrawn="1">
            <p:custDataLst>
              <p:tags r:id="rId6"/>
            </p:custDataLst>
          </p:nvPr>
        </p:nvGrpSpPr>
        <p:grpSpPr>
          <a:xfrm>
            <a:off x="165100" y="6646133"/>
            <a:ext cx="10287000" cy="58876"/>
            <a:chOff x="165100" y="6646133"/>
            <a:chExt cx="10287000" cy="58876"/>
          </a:xfrm>
        </p:grpSpPr>
        <p:cxnSp>
          <p:nvCxnSpPr>
            <p:cNvPr id="14" name="Straight Connector 13"/>
            <p:cNvCxnSpPr/>
            <p:nvPr userDrawn="1"/>
          </p:nvCxnSpPr>
          <p:spPr>
            <a:xfrm>
              <a:off x="243768" y="6646133"/>
              <a:ext cx="10196813" cy="0"/>
            </a:xfrm>
            <a:prstGeom prst="line">
              <a:avLst/>
            </a:prstGeom>
            <a:ln w="38100">
              <a:solidFill>
                <a:srgbClr val="009A9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65100" y="6705009"/>
              <a:ext cx="10287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421433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17" name="bk object 17"/>
          <p:cNvSpPr>
            <a:spLocks noGrp="1" noSelect="1" noRot="1" noMove="1" noResize="1" noEditPoints="1" noAdjustHandles="1" noChangeArrowheads="1" noChangeShapeType="1" noTextEdit="1"/>
          </p:cNvSpPr>
          <p:nvPr>
            <p:custDataLst>
              <p:tags r:id="rId1"/>
            </p:custDataLst>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a:latin typeface="Arial" pitchFamily="34" charset="0"/>
            </a:endParaRPr>
          </a:p>
        </p:txBody>
      </p:sp>
      <p:sp>
        <p:nvSpPr>
          <p:cNvPr id="18" name="bk object 18"/>
          <p:cNvSpPr>
            <a:spLocks noGrp="1" noSelect="1" noRot="1" noMove="1" noResize="1" noEditPoints="1" noAdjustHandles="1" noChangeArrowheads="1" noChangeShapeType="1" noTextEdit="1"/>
          </p:cNvSpPr>
          <p:nvPr>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a:latin typeface="Arial" pitchFamily="34" charset="0"/>
            </a:endParaRPr>
          </a:p>
        </p:txBody>
      </p:sp>
      <p:sp>
        <p:nvSpPr>
          <p:cNvPr id="19" name="bk object 19"/>
          <p:cNvSpPr>
            <a:spLocks noGrp="1" noSelect="1" noRot="1" noMove="1" noResize="1" noEditPoints="1" noAdjustHandles="1" noChangeArrowheads="1" noChangeShapeType="1" noTextEdit="1"/>
          </p:cNvSpPr>
          <p:nvPr>
            <p:custDataLst>
              <p:tags r:id="rId3"/>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a:latin typeface="Arial" pitchFamily="34" charset="0"/>
            </a:endParaRPr>
          </a:p>
        </p:txBody>
      </p:sp>
      <p:sp>
        <p:nvSpPr>
          <p:cNvPr id="20" name="bk object 20"/>
          <p:cNvSpPr>
            <a:spLocks noGrp="1" noSelect="1" noRot="1" noMove="1" noResize="1" noEditPoints="1" noAdjustHandles="1" noChangeArrowheads="1" noChangeShapeType="1" noTextEdit="1"/>
          </p:cNvSpPr>
          <p:nvPr>
            <p:custDataLst>
              <p:tags r:id="rId4"/>
            </p:custDataLst>
          </p:nvPr>
        </p:nvSpPr>
        <p:spPr>
          <a:xfrm>
            <a:off x="0" y="0"/>
            <a:ext cx="437515" cy="517525"/>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a:latin typeface="Arial" pitchFamily="34" charset="0"/>
            </a:endParaRPr>
          </a:p>
        </p:txBody>
      </p:sp>
      <p:sp>
        <p:nvSpPr>
          <p:cNvPr id="21" name="bk object 21"/>
          <p:cNvSpPr>
            <a:spLocks noGrp="1" noSelect="1" noRot="1" noMove="1" noResize="1" noEditPoints="1" noAdjustHandles="1" noChangeArrowheads="1" noChangeShapeType="1" noTextEdit="1"/>
          </p:cNvSpPr>
          <p:nvPr>
            <p:custDataLst>
              <p:tags r:id="rId5"/>
            </p:custDataLst>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a:latin typeface="Arial" pitchFamily="34" charset="0"/>
            </a:endParaRPr>
          </a:p>
        </p:txBody>
      </p:sp>
      <p:sp>
        <p:nvSpPr>
          <p:cNvPr id="22" name="bk object 22"/>
          <p:cNvSpPr>
            <a:spLocks noGrp="1" noSelect="1" noRot="1" noMove="1" noResize="1" noEditPoints="1" noAdjustHandles="1" noChangeArrowheads="1" noChangeShapeType="1" noTextEdit="1"/>
          </p:cNvSpPr>
          <p:nvPr>
            <p:custDataLst>
              <p:tags r:id="rId6"/>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a:latin typeface="Arial" pitchFamily="34" charset="0"/>
            </a:endParaRPr>
          </a:p>
        </p:txBody>
      </p:sp>
      <p:pic>
        <p:nvPicPr>
          <p:cNvPr id="9" name="Picture 8"/>
          <p:cNvPicPr>
            <a:picLocks noGrp="1" noSelect="1" noRot="1" noMove="1" noResize="1" noEditPoints="1" noAdjustHandles="1" noChangeArrowheads="1" noChangeShapeType="1"/>
          </p:cNvPicPr>
          <p:nvPr userDrawn="1">
            <p:custDataLst>
              <p:tags r:id="rId7"/>
            </p:custDataLst>
          </p:nvPr>
        </p:nvPicPr>
        <p:blipFill>
          <a:blip r:embed="rId10">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grpSp>
        <p:nvGrpSpPr>
          <p:cNvPr id="10" name="Group 9"/>
          <p:cNvGrpSpPr>
            <a:grpSpLocks noGrp="1" noSelect="1" noRot="1" noMove="1" noResize="1"/>
          </p:cNvGrpSpPr>
          <p:nvPr userDrawn="1">
            <p:custDataLst>
              <p:tags r:id="rId8"/>
            </p:custDataLst>
          </p:nvPr>
        </p:nvGrpSpPr>
        <p:grpSpPr>
          <a:xfrm>
            <a:off x="165100" y="6646133"/>
            <a:ext cx="10287000" cy="58876"/>
            <a:chOff x="165100" y="6646133"/>
            <a:chExt cx="10287000" cy="58876"/>
          </a:xfrm>
        </p:grpSpPr>
        <p:cxnSp>
          <p:nvCxnSpPr>
            <p:cNvPr id="12" name="Straight Connector 11"/>
            <p:cNvCxnSpPr/>
            <p:nvPr userDrawn="1"/>
          </p:nvCxnSpPr>
          <p:spPr>
            <a:xfrm>
              <a:off x="243768" y="6646133"/>
              <a:ext cx="10196813" cy="0"/>
            </a:xfrm>
            <a:prstGeom prst="line">
              <a:avLst/>
            </a:prstGeom>
            <a:ln w="38100">
              <a:solidFill>
                <a:srgbClr val="009A9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65100" y="6705009"/>
              <a:ext cx="10287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Holder 2"/>
          <p:cNvSpPr>
            <a:spLocks noGrp="1"/>
          </p:cNvSpPr>
          <p:nvPr>
            <p:ph type="title"/>
          </p:nvPr>
        </p:nvSpPr>
        <p:spPr>
          <a:xfrm>
            <a:off x="469900" y="551993"/>
            <a:ext cx="9710800" cy="641787"/>
          </a:xfrm>
          <a:prstGeom prst="rect">
            <a:avLst/>
          </a:prstGeom>
        </p:spPr>
        <p:txBody>
          <a:bodyPr lIns="0" tIns="0" rIns="0" bIns="0" anchor="t"/>
          <a:lstStyle>
            <a:lvl1pPr>
              <a:defRPr sz="2800" b="1" i="0">
                <a:solidFill>
                  <a:srgbClr val="008988"/>
                </a:solidFill>
                <a:latin typeface="Arial"/>
                <a:cs typeface="Arial"/>
              </a:defRPr>
            </a:lvl1pPr>
          </a:lstStyle>
          <a:p>
            <a:r>
              <a:rPr lang="en-US"/>
              <a:t>Click to edit Master title style</a:t>
            </a:r>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Divider_magenta">
    <p:bg>
      <p:bgPr>
        <a:solidFill>
          <a:schemeClr val="bg1"/>
        </a:solidFill>
        <a:effectLst/>
      </p:bgPr>
    </p:bg>
    <p:spTree>
      <p:nvGrpSpPr>
        <p:cNvPr id="1" name=""/>
        <p:cNvGrpSpPr/>
        <p:nvPr/>
      </p:nvGrpSpPr>
      <p:grpSpPr>
        <a:xfrm>
          <a:off x="0" y="0"/>
          <a:ext cx="0" cy="0"/>
          <a:chOff x="0" y="0"/>
          <a:chExt cx="0" cy="0"/>
        </a:xfrm>
      </p:grpSpPr>
      <p:sp>
        <p:nvSpPr>
          <p:cNvPr id="2" name="object 2"/>
          <p:cNvSpPr>
            <a:spLocks noGrp="1" noSelect="1" noRot="1" noMove="1" noResize="1" noEditPoints="1" noAdjustHandles="1" noChangeArrowheads="1" noChangeShapeType="1" noTextEdit="1"/>
          </p:cNvSpPr>
          <p:nvPr userDrawn="1">
            <p:custDataLst>
              <p:tags r:id="rId1"/>
            </p:custDataLst>
          </p:nvPr>
        </p:nvSpPr>
        <p:spPr>
          <a:xfrm>
            <a:off x="4346713" y="1014062"/>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EB3C8C">
              <a:alpha val="25000"/>
            </a:srgbClr>
          </a:solidFill>
        </p:spPr>
        <p:txBody>
          <a:bodyPr wrap="square" lIns="0" tIns="0" rIns="0" bIns="0" rtlCol="0"/>
          <a:lstStyle/>
          <a:p>
            <a:endParaRPr>
              <a:latin typeface="Arial" pitchFamily="34" charset="0"/>
            </a:endParaRPr>
          </a:p>
        </p:txBody>
      </p:sp>
      <p:sp>
        <p:nvSpPr>
          <p:cNvPr id="3" name="object 3"/>
          <p:cNvSpPr>
            <a:spLocks noGrp="1" noSelect="1" noRot="1" noMove="1" noResize="1" noEditPoints="1" noAdjustHandles="1" noChangeArrowheads="1" noChangeShapeType="1" noTextEdit="1"/>
          </p:cNvSpPr>
          <p:nvPr userDrawn="1">
            <p:custDataLst>
              <p:tags r:id="rId2"/>
            </p:custDataLst>
          </p:nvPr>
        </p:nvSpPr>
        <p:spPr>
          <a:xfrm>
            <a:off x="4856816" y="2432904"/>
            <a:ext cx="5212586" cy="3416300"/>
          </a:xfrm>
          <a:prstGeom prst="rect">
            <a:avLst/>
          </a:prstGeom>
          <a:blipFill>
            <a:blip r:embed="rId10"/>
            <a:stretch>
              <a:fillRect/>
            </a:stretch>
          </a:blipFill>
        </p:spPr>
        <p:txBody>
          <a:bodyPr wrap="square" lIns="0" tIns="0" rIns="0" bIns="0" rtlCol="0"/>
          <a:lstStyle/>
          <a:p>
            <a:endParaRPr>
              <a:latin typeface="Arial" pitchFamily="34" charset="0"/>
            </a:endParaRPr>
          </a:p>
        </p:txBody>
      </p:sp>
      <p:sp>
        <p:nvSpPr>
          <p:cNvPr id="4" name="object 4"/>
          <p:cNvSpPr>
            <a:spLocks noGrp="1" noSelect="1" noRot="1" noMove="1" noResize="1" noEditPoints="1" noAdjustHandles="1" noChangeArrowheads="1" noChangeShapeType="1" noTextEdit="1"/>
          </p:cNvSpPr>
          <p:nvPr userDrawn="1">
            <p:custDataLst>
              <p:tags r:id="rId3"/>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EB3C8C"/>
            </a:solidFill>
          </a:ln>
        </p:spPr>
        <p:txBody>
          <a:bodyPr wrap="square" lIns="0" tIns="0" rIns="0" bIns="0" rtlCol="0"/>
          <a:lstStyle/>
          <a:p>
            <a:endParaRPr>
              <a:latin typeface="Arial" pitchFamily="34" charset="0"/>
            </a:endParaRPr>
          </a:p>
        </p:txBody>
      </p:sp>
      <p:sp>
        <p:nvSpPr>
          <p:cNvPr id="5" name="object 5"/>
          <p:cNvSpPr>
            <a:spLocks noGrp="1" noSelect="1" noRot="1" noMove="1" noResize="1" noEditPoints="1" noAdjustHandles="1" noChangeArrowheads="1" noChangeShapeType="1" noTextEdit="1"/>
          </p:cNvSpPr>
          <p:nvPr userDrawn="1">
            <p:custDataLst>
              <p:tags r:id="rId4"/>
            </p:custDataLst>
          </p:nvPr>
        </p:nvSpPr>
        <p:spPr>
          <a:xfrm>
            <a:off x="5012994" y="6651002"/>
            <a:ext cx="4559935" cy="684530"/>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a:latin typeface="Arial" pitchFamily="34" charset="0"/>
            </a:endParaRPr>
          </a:p>
        </p:txBody>
      </p:sp>
      <p:sp>
        <p:nvSpPr>
          <p:cNvPr id="6" name="object 6"/>
          <p:cNvSpPr>
            <a:spLocks noGrp="1" noSelect="1" noRot="1" noMove="1" noResize="1" noEditPoints="1" noAdjustHandles="1" noChangeArrowheads="1" noChangeShapeType="1" noTextEdit="1"/>
          </p:cNvSpPr>
          <p:nvPr userDrawn="1">
            <p:custDataLst>
              <p:tags r:id="rId5"/>
            </p:custDataLst>
          </p:nvPr>
        </p:nvSpPr>
        <p:spPr>
          <a:xfrm>
            <a:off x="252006" y="6642004"/>
            <a:ext cx="10188575" cy="0"/>
          </a:xfrm>
          <a:custGeom>
            <a:avLst/>
            <a:gdLst/>
            <a:ahLst/>
            <a:cxnLst/>
            <a:rect l="l" t="t" r="r" b="b"/>
            <a:pathLst>
              <a:path w="10188575">
                <a:moveTo>
                  <a:pt x="0" y="0"/>
                </a:moveTo>
                <a:lnTo>
                  <a:pt x="10188003" y="0"/>
                </a:lnTo>
              </a:path>
            </a:pathLst>
          </a:custGeom>
          <a:ln w="37274">
            <a:solidFill>
              <a:srgbClr val="EB3C8C"/>
            </a:solidFill>
          </a:ln>
        </p:spPr>
        <p:txBody>
          <a:bodyPr wrap="square" lIns="0" tIns="0" rIns="0" bIns="0" rtlCol="0"/>
          <a:lstStyle/>
          <a:p>
            <a:endParaRPr>
              <a:latin typeface="Arial" pitchFamily="34" charset="0"/>
            </a:endParaRPr>
          </a:p>
        </p:txBody>
      </p:sp>
      <p:sp>
        <p:nvSpPr>
          <p:cNvPr id="7" name="object 7"/>
          <p:cNvSpPr>
            <a:spLocks noGrp="1" noSelect="1" noRot="1" noMove="1" noResize="1" noEditPoints="1" noAdjustHandles="1" noChangeArrowheads="1" noChangeShapeType="1" noTextEdit="1"/>
          </p:cNvSpPr>
          <p:nvPr userDrawn="1">
            <p:custDataLst>
              <p:tags r:id="rId6"/>
            </p:custDataLst>
          </p:nvPr>
        </p:nvSpPr>
        <p:spPr>
          <a:xfrm>
            <a:off x="9305946" y="6850195"/>
            <a:ext cx="1143342" cy="436430"/>
          </a:xfrm>
          <a:prstGeom prst="rect">
            <a:avLst/>
          </a:prstGeom>
          <a:blipFill>
            <a:blip r:embed="rId11"/>
            <a:stretch>
              <a:fillRect/>
            </a:stretch>
          </a:blipFill>
        </p:spPr>
        <p:txBody>
          <a:bodyPr wrap="square" lIns="0" tIns="0" rIns="0" bIns="0" rtlCol="0"/>
          <a:lstStyle/>
          <a:p>
            <a:endParaRPr>
              <a:latin typeface="Arial" pitchFamily="34" charset="0"/>
            </a:endParaRPr>
          </a:p>
        </p:txBody>
      </p:sp>
      <p:sp>
        <p:nvSpPr>
          <p:cNvPr id="18" name="Text Placeholder 17"/>
          <p:cNvSpPr>
            <a:spLocks noGrp="1"/>
          </p:cNvSpPr>
          <p:nvPr>
            <p:ph type="body" sz="quarter" idx="10" hasCustomPrompt="1"/>
          </p:nvPr>
        </p:nvSpPr>
        <p:spPr>
          <a:xfrm>
            <a:off x="774700" y="5686425"/>
            <a:ext cx="3352800" cy="609600"/>
          </a:xfrm>
          <a:prstGeom prst="rect">
            <a:avLst/>
          </a:prstGeom>
        </p:spPr>
        <p:txBody>
          <a:bodyPr/>
          <a:lstStyle>
            <a:lvl1pPr marL="0" marR="0" indent="0" defTabSz="914400" eaLnBrk="1" fontAlgn="auto" latinLnBrk="0" hangingPunct="1">
              <a:lnSpc>
                <a:spcPct val="130000"/>
              </a:lnSpc>
              <a:spcBef>
                <a:spcPct val="0"/>
              </a:spcBef>
              <a:spcAft>
                <a:spcPts val="1800"/>
              </a:spcAft>
              <a:buClrTx/>
              <a:buSzTx/>
              <a:buFontTx/>
              <a:buNone/>
              <a:tabLst>
                <a:tab pos="360000" algn="l"/>
                <a:tab pos="720000" algn="l"/>
                <a:tab pos="1080000" algn="l"/>
                <a:tab pos="1440000" algn="l"/>
                <a:tab pos="1800000" algn="l"/>
              </a:tabLst>
              <a:defRPr lang="en-GB" sz="1400" b="0" baseline="0" smtClean="0">
                <a:solidFill>
                  <a:srgbClr val="C8337E"/>
                </a:solidFill>
                <a:latin typeface="Arial" pitchFamily="34" charset="0"/>
                <a:ea typeface="+mn-ea"/>
                <a:cs typeface="Arial" pitchFamily="34" charset="0"/>
              </a:defRPr>
            </a:lvl1pPr>
            <a:lvl2pPr>
              <a:defRPr sz="2200">
                <a:solidFill>
                  <a:srgbClr val="C8337E"/>
                </a:solidFill>
                <a:latin typeface="Arial" pitchFamily="34" charset="0"/>
                <a:cs typeface="Arial" pitchFamily="34" charset="0"/>
              </a:defRPr>
            </a:lvl2pPr>
            <a:lvl3pPr>
              <a:defRPr sz="2200">
                <a:solidFill>
                  <a:srgbClr val="C8337E"/>
                </a:solidFill>
                <a:latin typeface="Arial" pitchFamily="34" charset="0"/>
                <a:cs typeface="Arial" pitchFamily="34" charset="0"/>
              </a:defRPr>
            </a:lvl3pPr>
            <a:lvl4pPr>
              <a:defRPr sz="2200">
                <a:solidFill>
                  <a:srgbClr val="C8337E"/>
                </a:solidFill>
                <a:latin typeface="Arial" pitchFamily="34" charset="0"/>
                <a:cs typeface="Arial" pitchFamily="34" charset="0"/>
              </a:defRPr>
            </a:lvl4pPr>
            <a:lvl5pPr>
              <a:defRPr sz="2200">
                <a:solidFill>
                  <a:srgbClr val="C8337E"/>
                </a:solidFill>
                <a:latin typeface="Arial" pitchFamily="34" charset="0"/>
                <a:cs typeface="Arial" pitchFamily="34" charset="0"/>
              </a:defRPr>
            </a:lvl5pPr>
          </a:lstStyle>
          <a:p>
            <a:pPr lvl="0"/>
            <a:r>
              <a:rPr lang="en-US"/>
              <a:t>Date or name etc here</a:t>
            </a:r>
            <a:endParaRPr lang="en-GB"/>
          </a:p>
        </p:txBody>
      </p:sp>
      <p:sp>
        <p:nvSpPr>
          <p:cNvPr id="10" name="Title 11"/>
          <p:cNvSpPr>
            <a:spLocks noGrp="1"/>
          </p:cNvSpPr>
          <p:nvPr>
            <p:ph type="title" hasCustomPrompt="1"/>
          </p:nvPr>
        </p:nvSpPr>
        <p:spPr>
          <a:xfrm>
            <a:off x="774000" y="4316400"/>
            <a:ext cx="3312000" cy="1368000"/>
          </a:xfrm>
          <a:prstGeom prst="rect">
            <a:avLst/>
          </a:prstGeom>
        </p:spPr>
        <p:txBody>
          <a:bodyPr/>
          <a:lstStyle>
            <a:lvl1pPr marL="12700" marR="5080">
              <a:lnSpc>
                <a:spcPts val="3200"/>
              </a:lnSpc>
              <a:defRPr lang="en-GB" sz="2800" b="1" spc="-30" baseline="0" smtClean="0">
                <a:solidFill>
                  <a:srgbClr val="C8337E"/>
                </a:solidFill>
                <a:latin typeface="Arial"/>
                <a:ea typeface="+mn-ea"/>
                <a:cs typeface="Arial"/>
              </a:defRPr>
            </a:lvl1pPr>
          </a:lstStyle>
          <a:p>
            <a:pPr marL="12700" marR="5080">
              <a:lnSpc>
                <a:spcPts val="3200"/>
              </a:lnSpc>
            </a:pPr>
            <a:r>
              <a:rPr lang="en-GB" sz="2800" b="1" spc="-30">
                <a:solidFill>
                  <a:srgbClr val="EB3C8C"/>
                </a:solidFill>
                <a:latin typeface="Arial"/>
                <a:cs typeface="Arial"/>
              </a:rPr>
              <a:t>Section divide</a:t>
            </a:r>
            <a:r>
              <a:rPr lang="en-GB" sz="2800" b="1">
                <a:solidFill>
                  <a:srgbClr val="EB3C8C"/>
                </a:solidFill>
                <a:latin typeface="Arial"/>
                <a:cs typeface="Arial"/>
              </a:rPr>
              <a:t>r</a:t>
            </a:r>
            <a:r>
              <a:rPr lang="en-GB" sz="2800" b="1" spc="-60">
                <a:solidFill>
                  <a:srgbClr val="EB3C8C"/>
                </a:solidFill>
                <a:latin typeface="Arial"/>
                <a:cs typeface="Arial"/>
              </a:rPr>
              <a:t>,</a:t>
            </a:r>
            <a:br>
              <a:rPr lang="en-GB" sz="2800" b="1" spc="-60">
                <a:solidFill>
                  <a:srgbClr val="EB3C8C"/>
                </a:solidFill>
                <a:latin typeface="Arial"/>
                <a:cs typeface="Arial"/>
              </a:rPr>
            </a:br>
            <a:r>
              <a:rPr lang="en-GB" sz="2800" b="1" spc="-30">
                <a:solidFill>
                  <a:srgbClr val="EB3C8C"/>
                </a:solidFill>
                <a:latin typeface="Arial"/>
                <a:cs typeface="Arial"/>
              </a:rPr>
              <a:t>i</a:t>
            </a:r>
            <a:r>
              <a:rPr lang="en-GB" sz="2800" b="1" spc="-60">
                <a:solidFill>
                  <a:srgbClr val="EB3C8C"/>
                </a:solidFill>
                <a:latin typeface="Arial"/>
                <a:cs typeface="Arial"/>
              </a:rPr>
              <a:t>f </a:t>
            </a:r>
            <a:r>
              <a:rPr lang="en-GB" sz="2800" b="1" spc="-30">
                <a:solidFill>
                  <a:srgbClr val="EB3C8C"/>
                </a:solidFill>
                <a:latin typeface="Arial"/>
                <a:cs typeface="Arial"/>
              </a:rPr>
              <a:t>required.</a:t>
            </a:r>
            <a:endParaRPr lang="en-GB" sz="2800">
              <a:latin typeface="Arial"/>
              <a:cs typeface="Arial"/>
            </a:endParaRPr>
          </a:p>
        </p:txBody>
      </p:sp>
      <p:sp>
        <p:nvSpPr>
          <p:cNvPr id="13" name="Rectangle 12"/>
          <p:cNvSpPr>
            <a:spLocks noGrp="1" noSelect="1" noRot="1" noMove="1" noResize="1" noEditPoints="1" noAdjustHandles="1" noChangeArrowheads="1" noChangeShapeType="1" noTextEdit="1"/>
          </p:cNvSpPr>
          <p:nvPr userDrawn="1">
            <p:custDataLst>
              <p:tags r:id="rId7"/>
            </p:custDataLst>
          </p:nvPr>
        </p:nvSpPr>
        <p:spPr>
          <a:xfrm>
            <a:off x="9156700" y="6829426"/>
            <a:ext cx="15367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Grp="1" noSelect="1" noRot="1" noMove="1" noResize="1" noEditPoints="1" noAdjustHandles="1" noChangeArrowheads="1" noChangeShapeType="1"/>
          </p:cNvPicPr>
          <p:nvPr userDrawn="1">
            <p:custDataLst>
              <p:tags r:id="rId8"/>
            </p:custDataLst>
          </p:nvPr>
        </p:nvPicPr>
        <p:blipFill>
          <a:blip r:embed="rId12">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object 4"/>
          <p:cNvSpPr>
            <a:spLocks noGrp="1" noSelect="1" noRot="1" noMove="1" noResize="1" noEditPoints="1" noAdjustHandles="1" noChangeArrowheads="1" noChangeShapeType="1" noTextEdit="1"/>
          </p:cNvSpPr>
          <p:nvPr userDrawn="1">
            <p:custDataLst>
              <p:tags r:id="rId13"/>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a:latin typeface="Arial" pitchFamily="34" charset="0"/>
            </a:endParaRPr>
          </a:p>
        </p:txBody>
      </p:sp>
      <p:sp>
        <p:nvSpPr>
          <p:cNvPr id="21" name="object 7"/>
          <p:cNvSpPr>
            <a:spLocks noGrp="1" noSelect="1" noRot="1" noMove="1" noResize="1" noEditPoints="1" noAdjustHandles="1" noChangeArrowheads="1" noChangeShapeType="1" noTextEdit="1"/>
          </p:cNvSpPr>
          <p:nvPr userDrawn="1">
            <p:custDataLst>
              <p:tags r:id="rId14"/>
            </p:custDataLst>
          </p:nvPr>
        </p:nvSpPr>
        <p:spPr>
          <a:xfrm>
            <a:off x="9305946" y="6878774"/>
            <a:ext cx="1143342" cy="436430"/>
          </a:xfrm>
          <a:prstGeom prst="rect">
            <a:avLst/>
          </a:prstGeom>
          <a:blipFill>
            <a:blip r:embed="rId18"/>
            <a:stretch>
              <a:fillRect/>
            </a:stretch>
          </a:blipFill>
        </p:spPr>
        <p:txBody>
          <a:bodyPr wrap="square" lIns="0" tIns="0" rIns="0" bIns="0" rtlCol="0"/>
          <a:lstStyle/>
          <a:p>
            <a:endParaRPr>
              <a:latin typeface="Arial" pitchFamily="34" charset="0"/>
            </a:endParaRPr>
          </a:p>
        </p:txBody>
      </p:sp>
      <p:sp>
        <p:nvSpPr>
          <p:cNvPr id="20" name="object 6"/>
          <p:cNvSpPr>
            <a:spLocks noGrp="1" noSelect="1" noRot="1" noMove="1" noResize="1" noEditPoints="1" noAdjustHandles="1" noChangeArrowheads="1" noChangeShapeType="1" noTextEdit="1"/>
          </p:cNvSpPr>
          <p:nvPr userDrawn="1">
            <p:custDataLst>
              <p:tags r:id="rId15"/>
            </p:custDataLst>
          </p:nvPr>
        </p:nvSpPr>
        <p:spPr>
          <a:xfrm>
            <a:off x="252006"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a:latin typeface="Arial" pitchFamily="34" charset="0"/>
            </a:endParaRPr>
          </a:p>
        </p:txBody>
      </p:sp>
      <p:sp>
        <p:nvSpPr>
          <p:cNvPr id="22" name="Text Placeholder 21"/>
          <p:cNvSpPr>
            <a:spLocks noGrp="1"/>
          </p:cNvSpPr>
          <p:nvPr>
            <p:ph type="body" idx="1"/>
          </p:nvPr>
        </p:nvSpPr>
        <p:spPr>
          <a:xfrm>
            <a:off x="534988" y="1765300"/>
            <a:ext cx="9623425" cy="4689283"/>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itle Placeholder 22"/>
          <p:cNvSpPr>
            <a:spLocks noGrp="1"/>
          </p:cNvSpPr>
          <p:nvPr>
            <p:ph type="title"/>
          </p:nvPr>
        </p:nvSpPr>
        <p:spPr>
          <a:xfrm>
            <a:off x="534988" y="303213"/>
            <a:ext cx="9623425" cy="12604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Rectangle 2"/>
          <p:cNvSpPr>
            <a:spLocks noGrp="1" noSelect="1" noRot="1" noMove="1" noResize="1" noEditPoints="1" noAdjustHandles="1" noChangeArrowheads="1" noChangeShapeType="1" noTextEdit="1"/>
          </p:cNvSpPr>
          <p:nvPr userDrawn="1">
            <p:custDataLst>
              <p:tags r:id="rId16"/>
            </p:custDataLst>
          </p:nvPr>
        </p:nvSpPr>
        <p:spPr>
          <a:xfrm>
            <a:off x="9156700" y="6829426"/>
            <a:ext cx="15367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Grp="1" noSelect="1" noRot="1" noMove="1" noResize="1" noEditPoints="1" noAdjustHandles="1" noChangeArrowheads="1" noChangeShapeType="1"/>
          </p:cNvPicPr>
          <p:nvPr userDrawn="1">
            <p:custDataLst>
              <p:tags r:id="rId17"/>
            </p:custDataLst>
          </p:nvPr>
        </p:nvPicPr>
        <p:blipFill>
          <a:blip r:embed="rId19">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68" r:id="rId4"/>
    <p:sldLayoutId id="2147483680" r:id="rId5"/>
    <p:sldLayoutId id="2147483679" r:id="rId6"/>
    <p:sldLayoutId id="2147483670" r:id="rId7"/>
    <p:sldLayoutId id="2147483665" r:id="rId8"/>
    <p:sldLayoutId id="2147483673" r:id="rId9"/>
    <p:sldLayoutId id="2147483674" r:id="rId10"/>
    <p:sldLayoutId id="2147483671" r:id="rId11"/>
  </p:sldLayoutIdLst>
  <p:transition/>
  <p:txStyles>
    <p:titleStyle>
      <a:lvl1pPr eaLnBrk="1" hangingPunct="1">
        <a:defRPr sz="2800" b="1">
          <a:solidFill>
            <a:srgbClr val="008988"/>
          </a:solidFill>
          <a:latin typeface="+mj-lt"/>
          <a:ea typeface="+mj-ea"/>
          <a:cs typeface="+mj-cs"/>
        </a:defRPr>
      </a:lvl1pPr>
    </p:titleStyle>
    <p:bodyStyle>
      <a:lvl1pPr marL="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1pPr>
      <a:lvl2pPr marL="45720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2pPr>
      <a:lvl3pPr marL="91440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3pPr>
      <a:lvl4pPr marL="137160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4pPr>
      <a:lvl5pPr marL="182880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15:guide id="1" orient="horz" pos="42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244" y="469057"/>
            <a:ext cx="8122066" cy="6024835"/>
          </a:xfrm>
          <a:prstGeom prst="rect">
            <a:avLst/>
          </a:prstGeom>
        </p:spPr>
      </p:pic>
      <p:sp>
        <p:nvSpPr>
          <p:cNvPr id="7" name="TextBox 6"/>
          <p:cNvSpPr txBox="1"/>
          <p:nvPr/>
        </p:nvSpPr>
        <p:spPr>
          <a:xfrm>
            <a:off x="-908038" y="6815317"/>
            <a:ext cx="8730403" cy="579699"/>
          </a:xfrm>
          <a:prstGeom prst="rect">
            <a:avLst/>
          </a:prstGeom>
          <a:noFill/>
        </p:spPr>
        <p:txBody>
          <a:bodyPr wrap="square" rtlCol="0">
            <a:spAutoFit/>
          </a:bodyPr>
          <a:lstStyle/>
          <a:p>
            <a:pPr algn="ctr">
              <a:defRPr b="0" i="0"/>
            </a:pPr>
            <a:r>
              <a:rPr lang="1106" sz="3200" b="1">
                <a:solidFill>
                  <a:srgbClr val="008080"/>
                </a:solidFill>
                <a:latin typeface="Comic Sans MS" panose="030F0702030302020204" pitchFamily="66" charset="0"/>
                <a:cs typeface="Arial" pitchFamily="34" charset="0"/>
              </a:rPr>
              <a:t>Dysgu gan Bobl yn y Gorffennol</a:t>
            </a:r>
          </a:p>
        </p:txBody>
      </p:sp>
    </p:spTree>
    <p:extLst>
      <p:ext uri="{BB962C8B-B14F-4D97-AF65-F5344CB8AC3E}">
        <p14:creationId xmlns:p14="http://schemas.microsoft.com/office/powerpoint/2010/main" val="293739142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old faithful.jp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674292" y="325041"/>
            <a:ext cx="7720409" cy="624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137074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litz.JP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82204" y="541065"/>
            <a:ext cx="8972131" cy="575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567" y="541065"/>
            <a:ext cx="8955768" cy="5815295"/>
          </a:xfrm>
          <a:prstGeom prst="rect">
            <a:avLst/>
          </a:prstGeom>
        </p:spPr>
      </p:pic>
    </p:spTree>
    <p:extLst>
      <p:ext uri="{BB962C8B-B14F-4D97-AF65-F5344CB8AC3E}">
        <p14:creationId xmlns:p14="http://schemas.microsoft.com/office/powerpoint/2010/main" val="30327840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284" y="613073"/>
            <a:ext cx="7620000" cy="5734050"/>
          </a:xfrm>
          <a:prstGeom prst="rect">
            <a:avLst/>
          </a:prstGeom>
        </p:spPr>
      </p:pic>
    </p:spTree>
    <p:extLst>
      <p:ext uri="{BB962C8B-B14F-4D97-AF65-F5344CB8AC3E}">
        <p14:creationId xmlns:p14="http://schemas.microsoft.com/office/powerpoint/2010/main" val="219605859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alcon\user_data\SHARING FOLDER\!Temporary Sharing - Items will be deleted when 7 days old!\Jenna Small DM images\Beauty PDSA DM\Beauty 2..jpg"/>
          <p:cNvPicPr>
            <a:picLocks noChangeAspect="1" noChangeArrowheads="1"/>
          </p:cNvPicPr>
          <p:nvPr/>
        </p:nvPicPr>
        <p:blipFill>
          <a:blip r:embed="rId3"/>
          <a:stretch>
            <a:fillRect/>
          </a:stretch>
        </p:blipFill>
        <p:spPr bwMode="auto">
          <a:xfrm>
            <a:off x="6714852" y="1549177"/>
            <a:ext cx="3555785" cy="4068275"/>
          </a:xfrm>
          <a:prstGeom prst="rect">
            <a:avLst/>
          </a:prstGeom>
          <a:noFill/>
        </p:spPr>
      </p:pic>
      <p:pic>
        <p:nvPicPr>
          <p:cNvPr id="5" name="Picture 3" descr="\\Falcon\user_data\SHARING FOLDER\!Temporary Sharing - Items will be deleted when 7 days old!\Jenna Small DM images\Beauty PDSA DM\Beauty 7..jpg"/>
          <p:cNvPicPr>
            <a:picLocks noChangeAspect="1" noChangeArrowheads="1"/>
          </p:cNvPicPr>
          <p:nvPr/>
        </p:nvPicPr>
        <p:blipFill>
          <a:blip r:embed="rId4"/>
          <a:stretch>
            <a:fillRect/>
          </a:stretch>
        </p:blipFill>
        <p:spPr bwMode="auto">
          <a:xfrm rot="21600000">
            <a:off x="286288" y="1549177"/>
            <a:ext cx="6259794" cy="4035761"/>
          </a:xfrm>
          <a:prstGeom prst="rect">
            <a:avLst/>
          </a:prstGeom>
          <a:noFill/>
        </p:spPr>
      </p:pic>
    </p:spTree>
    <p:extLst>
      <p:ext uri="{BB962C8B-B14F-4D97-AF65-F5344CB8AC3E}">
        <p14:creationId xmlns:p14="http://schemas.microsoft.com/office/powerpoint/2010/main" val="269785541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W images_money.JPG"/>
          <p:cNvPicPr>
            <a:picLocks noChangeAspect="1"/>
          </p:cNvPicPr>
          <p:nvPr/>
        </p:nvPicPr>
        <p:blipFill>
          <a:blip r:embed="rId3"/>
          <a:srcRect r="51602"/>
          <a:stretch>
            <a:fillRect/>
          </a:stretch>
        </p:blipFill>
        <p:spPr>
          <a:xfrm>
            <a:off x="9107875" y="3909034"/>
            <a:ext cx="1182409" cy="2590800"/>
          </a:xfrm>
          <a:prstGeom prst="rect">
            <a:avLst/>
          </a:prstGeom>
        </p:spPr>
      </p:pic>
      <p:sp>
        <p:nvSpPr>
          <p:cNvPr id="4" name="Title 1"/>
          <p:cNvSpPr>
            <a:spLocks noGrp="1"/>
          </p:cNvSpPr>
          <p:nvPr>
            <p:ph type="title"/>
          </p:nvPr>
        </p:nvSpPr>
        <p:spPr>
          <a:xfrm>
            <a:off x="251977" y="6784861"/>
            <a:ext cx="8179109" cy="692564"/>
          </a:xfrm>
        </p:spPr>
        <p:txBody>
          <a:bodyPr>
            <a:normAutofit/>
          </a:bodyPr>
          <a:lstStyle/>
          <a:p>
            <a:pPr>
              <a:defRPr b="0" i="0"/>
            </a:pPr>
            <a:r>
              <a:rPr lang="1106" sz="3088" b="1" i="1">
                <a:latin typeface="Comic Sans MS" panose="030F0702030302020204" pitchFamily="66" charset="0"/>
              </a:rPr>
              <a:t>Prif elusen filfeddygol y DU …</a:t>
            </a:r>
          </a:p>
        </p:txBody>
      </p:sp>
      <p:sp>
        <p:nvSpPr>
          <p:cNvPr id="5" name="TextBox 4"/>
          <p:cNvSpPr txBox="1"/>
          <p:nvPr/>
        </p:nvSpPr>
        <p:spPr>
          <a:xfrm>
            <a:off x="3694012" y="428625"/>
            <a:ext cx="6467045" cy="394717"/>
          </a:xfrm>
          <a:prstGeom prst="rect">
            <a:avLst/>
          </a:prstGeom>
          <a:noFill/>
        </p:spPr>
        <p:txBody>
          <a:bodyPr wrap="square" lIns="88384" tIns="44193" rIns="88384" bIns="44193" rtlCol="0">
            <a:spAutoFit/>
          </a:bodyPr>
          <a:lstStyle/>
          <a:p>
            <a:endParaRPr lang="en-GB" sz="1985"/>
          </a:p>
        </p:txBody>
      </p:sp>
      <p:pic>
        <p:nvPicPr>
          <p:cNvPr id="6" name="Picture 5" descr="old faithful.jpg"/>
          <p:cNvPicPr>
            <a:picLocks noChangeAspect="1"/>
          </p:cNvPicPr>
          <p:nvPr/>
        </p:nvPicPr>
        <p:blipFill>
          <a:blip r:embed="rId4"/>
          <a:stretch>
            <a:fillRect/>
          </a:stretch>
        </p:blipFill>
        <p:spPr>
          <a:xfrm rot="20852161">
            <a:off x="822647" y="730898"/>
            <a:ext cx="3244929" cy="2893008"/>
          </a:xfrm>
          <a:prstGeom prst="rect">
            <a:avLst/>
          </a:prstGeom>
          <a:ln>
            <a:noFill/>
          </a:ln>
          <a:effectLst>
            <a:outerShdw blurRad="292100" dist="139700" dir="2700000" algn="tl" rotWithShape="0">
              <a:srgbClr val="333333">
                <a:alpha val="65000"/>
              </a:srgbClr>
            </a:outerShdw>
            <a:softEdge rad="3175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97" y="3978784"/>
            <a:ext cx="3745833" cy="2657553"/>
          </a:xfrm>
          <a:prstGeom prst="rect">
            <a:avLst/>
          </a:prstGeom>
          <a:ln>
            <a:noFill/>
          </a:ln>
          <a:effectLst>
            <a:outerShdw blurRad="292100" dist="139700" dir="2700000" algn="tl" rotWithShape="0">
              <a:srgbClr val="333333">
                <a:alpha val="65000"/>
              </a:srgbClr>
            </a:outerShdw>
            <a:softEdge rad="31750"/>
          </a:effectLst>
        </p:spPr>
      </p:pic>
      <p:sp>
        <p:nvSpPr>
          <p:cNvPr id="8" name="TextBox 7"/>
          <p:cNvSpPr txBox="1"/>
          <p:nvPr/>
        </p:nvSpPr>
        <p:spPr>
          <a:xfrm>
            <a:off x="4443317" y="237375"/>
            <a:ext cx="5858666" cy="1501567"/>
          </a:xfrm>
          <a:prstGeom prst="rect">
            <a:avLst/>
          </a:prstGeom>
          <a:noFill/>
        </p:spPr>
        <p:txBody>
          <a:bodyPr wrap="square" lIns="88384" tIns="44193" rIns="88384" bIns="44193" rtlCol="0">
            <a:spAutoFit/>
          </a:bodyPr>
          <a:lstStyle/>
          <a:p>
            <a:pPr>
              <a:buFont typeface="Arial" pitchFamily="34" charset="0"/>
              <a:buNone/>
            </a:pPr>
            <a:endParaRPr lang="en-GB" sz="1985">
              <a:latin typeface="Comic Sans MS" panose="030F0702030302020204" pitchFamily="66" charset="0"/>
            </a:endParaRPr>
          </a:p>
          <a:p>
            <a:pPr>
              <a:buClr>
                <a:srgbClr val="008988"/>
              </a:buClr>
              <a:defRPr b="0" i="0"/>
            </a:pPr>
            <a:r>
              <a:rPr lang="1106" sz="2426">
                <a:solidFill>
                  <a:srgbClr val="008988"/>
                </a:solidFill>
                <a:latin typeface="Comic Sans MS" panose="030F0702030302020204" pitchFamily="66" charset="0"/>
                <a:cs typeface="Arial" pitchFamily="34" charset="0"/>
              </a:rPr>
              <a:t>Mae PDSA yn elusen</a:t>
            </a:r>
            <a:r>
              <a:rPr lang="1106" sz="2426" b="1">
                <a:solidFill>
                  <a:srgbClr val="008988"/>
                </a:solidFill>
                <a:latin typeface="Comic Sans MS" panose="030F0702030302020204" pitchFamily="66" charset="0"/>
                <a:cs typeface="Arial" pitchFamily="34" charset="0"/>
              </a:rPr>
              <a:t> 100</a:t>
            </a:r>
            <a:r>
              <a:rPr lang="1106" sz="2426">
                <a:solidFill>
                  <a:srgbClr val="008988"/>
                </a:solidFill>
                <a:latin typeface="Comic Sans MS" panose="030F0702030302020204" pitchFamily="66" charset="0"/>
                <a:cs typeface="Arial" pitchFamily="34" charset="0"/>
              </a:rPr>
              <a:t> oed sydd wedi bod yn trin anifeiliaid anwes sâl a rhai sydd wedi'u hanafu ers 1917</a:t>
            </a:r>
          </a:p>
        </p:txBody>
      </p:sp>
      <p:sp>
        <p:nvSpPr>
          <p:cNvPr id="9" name="TextBox 8"/>
          <p:cNvSpPr txBox="1"/>
          <p:nvPr/>
        </p:nvSpPr>
        <p:spPr>
          <a:xfrm>
            <a:off x="4443317" y="3487603"/>
            <a:ext cx="5466521" cy="1198751"/>
          </a:xfrm>
          <a:prstGeom prst="rect">
            <a:avLst/>
          </a:prstGeom>
          <a:noFill/>
        </p:spPr>
        <p:txBody>
          <a:bodyPr wrap="square" lIns="88384" tIns="44193" rIns="88384" bIns="44193" rtlCol="0">
            <a:spAutoFit/>
          </a:bodyPr>
          <a:lstStyle/>
          <a:p>
            <a:pPr>
              <a:buClr>
                <a:srgbClr val="008988"/>
              </a:buClr>
              <a:defRPr b="0" i="0"/>
            </a:pPr>
            <a:r>
              <a:rPr lang="1106" sz="2426">
                <a:solidFill>
                  <a:srgbClr val="008988"/>
                </a:solidFill>
                <a:latin typeface="Comic Sans MS" panose="030F0702030302020204" pitchFamily="66" charset="0"/>
                <a:cs typeface="Arial" pitchFamily="34" charset="0"/>
              </a:rPr>
              <a:t>Maen nhw'n helpu un anifail anwes sâl neu un sydd wedi'i anafu bob 5 eiliad!</a:t>
            </a:r>
          </a:p>
        </p:txBody>
      </p:sp>
      <p:sp>
        <p:nvSpPr>
          <p:cNvPr id="10" name="TextBox 9"/>
          <p:cNvSpPr txBox="1"/>
          <p:nvPr/>
        </p:nvSpPr>
        <p:spPr>
          <a:xfrm>
            <a:off x="4443316" y="2104983"/>
            <a:ext cx="5466521" cy="828659"/>
          </a:xfrm>
          <a:prstGeom prst="rect">
            <a:avLst/>
          </a:prstGeom>
          <a:noFill/>
        </p:spPr>
        <p:txBody>
          <a:bodyPr wrap="square" lIns="88384" tIns="44193" rIns="88384" bIns="44193" rtlCol="0">
            <a:spAutoFit/>
          </a:bodyPr>
          <a:lstStyle/>
          <a:p>
            <a:pPr>
              <a:buClr>
                <a:srgbClr val="008988"/>
              </a:buClr>
              <a:defRPr b="0" i="0"/>
            </a:pPr>
            <a:r>
              <a:rPr lang="1106" sz="2426">
                <a:solidFill>
                  <a:srgbClr val="008988"/>
                </a:solidFill>
                <a:latin typeface="Comic Sans MS" panose="030F0702030302020204" pitchFamily="66" charset="0"/>
                <a:cs typeface="Arial" pitchFamily="34" charset="0"/>
              </a:rPr>
              <a:t>Mae ganddyn nhw</a:t>
            </a:r>
            <a:r>
              <a:rPr lang="1106" sz="1985">
                <a:solidFill>
                  <a:srgbClr val="008988"/>
                </a:solidFill>
                <a:latin typeface="Comic Sans MS" panose="030F0702030302020204" pitchFamily="66" charset="0"/>
              </a:rPr>
              <a:t> </a:t>
            </a:r>
            <a:r>
              <a:rPr lang="1106" sz="2426">
                <a:solidFill>
                  <a:srgbClr val="008988"/>
                </a:solidFill>
                <a:latin typeface="Comic Sans MS" panose="030F0702030302020204" pitchFamily="66" charset="0"/>
                <a:cs typeface="Arial" pitchFamily="34" charset="0"/>
              </a:rPr>
              <a:t>Ysbytai Anifeiliaid Anwes ledled y DU</a:t>
            </a:r>
          </a:p>
        </p:txBody>
      </p:sp>
      <p:sp>
        <p:nvSpPr>
          <p:cNvPr id="11" name="Rectangle 10"/>
          <p:cNvSpPr/>
          <p:nvPr/>
        </p:nvSpPr>
        <p:spPr>
          <a:xfrm>
            <a:off x="4053291" y="3781426"/>
            <a:ext cx="5046942" cy="391291"/>
          </a:xfrm>
          <a:prstGeom prst="rect">
            <a:avLst/>
          </a:prstGeom>
        </p:spPr>
        <p:txBody>
          <a:bodyPr lIns="88384" tIns="44193" rIns="88384" bIns="44193">
            <a:spAutoFit/>
          </a:bodyPr>
          <a:lstStyle/>
          <a:p>
            <a:pPr>
              <a:defRPr b="0" i="0"/>
            </a:pPr>
            <a:r>
              <a:rPr lang="1106" sz="1985"/>
              <a:t>  </a:t>
            </a:r>
          </a:p>
        </p:txBody>
      </p:sp>
      <p:sp>
        <p:nvSpPr>
          <p:cNvPr id="12" name="Rectangle 11"/>
          <p:cNvSpPr/>
          <p:nvPr/>
        </p:nvSpPr>
        <p:spPr>
          <a:xfrm>
            <a:off x="4443317" y="4877323"/>
            <a:ext cx="4673891" cy="1198751"/>
          </a:xfrm>
          <a:prstGeom prst="rect">
            <a:avLst/>
          </a:prstGeom>
        </p:spPr>
        <p:txBody>
          <a:bodyPr wrap="square" lIns="88384" tIns="44193" rIns="88384" bIns="44193">
            <a:spAutoFit/>
          </a:bodyPr>
          <a:lstStyle/>
          <a:p>
            <a:pPr>
              <a:defRPr b="0" i="0"/>
            </a:pPr>
            <a:r>
              <a:rPr lang="1106" sz="2426">
                <a:solidFill>
                  <a:srgbClr val="008988"/>
                </a:solidFill>
                <a:latin typeface="Comic Sans MS" panose="030F0702030302020204" pitchFamily="66" charset="0"/>
                <a:cs typeface="Arial" pitchFamily="34" charset="0"/>
              </a:rPr>
              <a:t>Mae'n costio mwy na </a:t>
            </a:r>
          </a:p>
          <a:p>
            <a:pPr>
              <a:defRPr b="0" i="0"/>
            </a:pPr>
            <a:r>
              <a:rPr lang="1106" sz="2426" b="1">
                <a:solidFill>
                  <a:srgbClr val="008988"/>
                </a:solidFill>
                <a:latin typeface="Comic Sans MS" panose="030F0702030302020204" pitchFamily="66" charset="0"/>
                <a:cs typeface="Arial" pitchFamily="34" charset="0"/>
              </a:rPr>
              <a:t>£1 miliwn </a:t>
            </a:r>
            <a:r>
              <a:rPr lang="1106" sz="2426" b="0">
                <a:solidFill>
                  <a:srgbClr val="008988"/>
                </a:solidFill>
                <a:latin typeface="Comic Sans MS" panose="030F0702030302020204" pitchFamily="66" charset="0"/>
                <a:cs typeface="Arial" pitchFamily="34" charset="0"/>
              </a:rPr>
              <a:t>bob wythnos i'r elusen wneud ei gwaith</a:t>
            </a:r>
          </a:p>
        </p:txBody>
      </p:sp>
      <p:sp>
        <p:nvSpPr>
          <p:cNvPr id="13" name="TextBox 12"/>
          <p:cNvSpPr txBox="1"/>
          <p:nvPr/>
        </p:nvSpPr>
        <p:spPr>
          <a:xfrm>
            <a:off x="2027861" y="428625"/>
            <a:ext cx="2114268" cy="397801"/>
          </a:xfrm>
          <a:prstGeom prst="rect">
            <a:avLst/>
          </a:prstGeom>
          <a:noFill/>
        </p:spPr>
        <p:txBody>
          <a:bodyPr wrap="square" rtlCol="0">
            <a:spAutoFit/>
          </a:bodyPr>
          <a:lstStyle/>
          <a:p>
            <a:endParaRPr lang="en-GB" sz="1985"/>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0000">
            <a:off x="507842" y="698678"/>
            <a:ext cx="3493387" cy="2872877"/>
          </a:xfrm>
          <a:prstGeom prst="rect">
            <a:avLst/>
          </a:prstGeom>
        </p:spPr>
      </p:pic>
    </p:spTree>
    <p:extLst>
      <p:ext uri="{BB962C8B-B14F-4D97-AF65-F5344CB8AC3E}">
        <p14:creationId xmlns:p14="http://schemas.microsoft.com/office/powerpoint/2010/main" val="33848265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6"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1000"/>
                                        <p:tgtEl>
                                          <p:spTgt spid="14"/>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nodeType="clickPar">
                      <p:stCondLst>
                        <p:cond delay="indefinite"/>
                      </p:stCondLst>
                      <p:childTnLst>
                        <p:par>
                          <p:cTn id="24" fill="hold" nodeType="after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6"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1000"/>
                                        <p:tgtEl>
                                          <p:spTgt spid="7"/>
                                        </p:tgtEl>
                                      </p:cBhvr>
                                    </p:animEffect>
                                  </p:childTnLst>
                                </p:cTn>
                              </p:par>
                            </p:childTnLst>
                          </p:cTn>
                        </p:par>
                      </p:childTnLst>
                    </p:cTn>
                  </p:par>
                  <p:par>
                    <p:cTn id="33" fill="hold" nodeType="clickPar">
                      <p:stCondLst>
                        <p:cond delay="indefinite"/>
                      </p:stCondLst>
                      <p:childTnLst>
                        <p:par>
                          <p:cTn id="34" fill="hold" nodeType="afterGroup">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70236" y="541065"/>
            <a:ext cx="8362012" cy="58341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5676" y="541065"/>
            <a:ext cx="8346571" cy="5834172"/>
          </a:xfrm>
          <a:prstGeom prst="rect">
            <a:avLst/>
          </a:prstGeom>
        </p:spPr>
      </p:pic>
      <p:pic>
        <p:nvPicPr>
          <p:cNvPr id="4" name="Picture 3">
            <a:extLst>
              <a:ext uri="{FF2B5EF4-FFF2-40B4-BE49-F238E27FC236}">
                <a16:creationId xmlns:a16="http://schemas.microsoft.com/office/drawing/2014/main" id="{C340387A-CF61-46E8-BC4B-65A78DAE836E}"/>
              </a:ext>
            </a:extLst>
          </p:cNvPr>
          <p:cNvPicPr>
            <a:picLocks noChangeAspect="1"/>
          </p:cNvPicPr>
          <p:nvPr/>
        </p:nvPicPr>
        <p:blipFill>
          <a:blip r:embed="rId5">
            <a:extLst>
              <a:ext uri="{28A0092B-C50C-407E-A947-70E740481C1C}">
                <a14:useLocalDpi xmlns:a14="http://schemas.microsoft.com/office/drawing/2010/main" val="0"/>
              </a:ext>
            </a:extLst>
          </a:blip>
          <a:srcRect l="3896" r="8564"/>
          <a:stretch>
            <a:fillRect/>
          </a:stretch>
        </p:blipFill>
        <p:spPr>
          <a:xfrm>
            <a:off x="1185676" y="541065"/>
            <a:ext cx="8362012" cy="5834171"/>
          </a:xfrm>
          <a:prstGeom prst="rect">
            <a:avLst/>
          </a:prstGeom>
        </p:spPr>
      </p:pic>
      <p:pic>
        <p:nvPicPr>
          <p:cNvPr id="3" name="Picture 2" descr="Kylie Jones (@kejwozere) / Twitter"/>
          <p:cNvPicPr>
            <a:picLocks noChangeAspect="1" noChangeArrowheads="1"/>
          </p:cNvPicPr>
          <p:nvPr/>
        </p:nvPicPr>
        <p:blipFill rotWithShape="1">
          <a:blip r:embed="rId6">
            <a:extLst>
              <a:ext uri="{28A0092B-C50C-407E-A947-70E740481C1C}">
                <a14:useLocalDpi xmlns:a14="http://schemas.microsoft.com/office/drawing/2010/main" val="0"/>
              </a:ext>
            </a:extLst>
          </a:blip>
          <a:srcRect r="8272"/>
          <a:stretch/>
        </p:blipFill>
        <p:spPr bwMode="auto">
          <a:xfrm>
            <a:off x="614154" y="541064"/>
            <a:ext cx="9505056" cy="5828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5720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4655" y="6661745"/>
            <a:ext cx="9490403" cy="584775"/>
          </a:xfrm>
          <a:prstGeom prst="rect">
            <a:avLst/>
          </a:prstGeom>
          <a:noFill/>
        </p:spPr>
        <p:txBody>
          <a:bodyPr wrap="square" rtlCol="0">
            <a:spAutoFit/>
          </a:bodyPr>
          <a:lstStyle/>
          <a:p>
            <a:pPr algn="ctr">
              <a:defRPr b="0" i="0"/>
            </a:pPr>
            <a:r>
              <a:rPr lang="1106" sz="3200" b="1" dirty="0">
                <a:solidFill>
                  <a:srgbClr val="008080"/>
                </a:solidFill>
                <a:latin typeface="Arial" pitchFamily="34" charset="0"/>
                <a:cs typeface="Arial" pitchFamily="34" charset="0"/>
              </a:rPr>
              <a:t>Beth sydd ei angen ar anifeiliaid anwes?…</a:t>
            </a:r>
          </a:p>
        </p:txBody>
      </p:sp>
      <p:pic>
        <p:nvPicPr>
          <p:cNvPr id="5" name="Picture 2" descr="C:\Documents and Settings\Henson_A\My Documents\Amy's\Talkies\New Welfare Symbols\Environment Icon.jpg"/>
          <p:cNvPicPr>
            <a:picLocks noChangeAspect="1" noChangeArrowheads="1"/>
          </p:cNvPicPr>
          <p:nvPr/>
        </p:nvPicPr>
        <p:blipFill>
          <a:blip r:embed="rId3"/>
          <a:stretch>
            <a:fillRect/>
          </a:stretch>
        </p:blipFill>
        <p:spPr bwMode="auto">
          <a:xfrm>
            <a:off x="885804" y="404053"/>
            <a:ext cx="2161521" cy="2026539"/>
          </a:xfrm>
          <a:prstGeom prst="ellipse">
            <a:avLst/>
          </a:prstGeom>
          <a:noFill/>
          <a:effectLst>
            <a:softEdge rad="0"/>
          </a:effectLst>
        </p:spPr>
      </p:pic>
      <p:pic>
        <p:nvPicPr>
          <p:cNvPr id="6" name="Picture 3" descr="C:\Documents and Settings\Henson_A\My Documents\Amy's\Talkies\New Welfare Symbols\Diet Icon.jpg"/>
          <p:cNvPicPr>
            <a:picLocks noChangeAspect="1" noChangeArrowheads="1"/>
          </p:cNvPicPr>
          <p:nvPr/>
        </p:nvPicPr>
        <p:blipFill>
          <a:blip r:embed="rId4"/>
          <a:stretch>
            <a:fillRect/>
          </a:stretch>
        </p:blipFill>
        <p:spPr bwMode="auto">
          <a:xfrm>
            <a:off x="924547" y="3334646"/>
            <a:ext cx="2189308" cy="2052591"/>
          </a:xfrm>
          <a:prstGeom prst="ellipse">
            <a:avLst/>
          </a:prstGeom>
          <a:noFill/>
          <a:effectLst>
            <a:softEdge rad="0"/>
          </a:effectLst>
        </p:spPr>
      </p:pic>
      <p:pic>
        <p:nvPicPr>
          <p:cNvPr id="7" name="Picture 6" descr="Health Icon.jpg"/>
          <p:cNvPicPr>
            <a:picLocks noChangeAspect="1"/>
          </p:cNvPicPr>
          <p:nvPr/>
        </p:nvPicPr>
        <p:blipFill>
          <a:blip r:embed="rId5"/>
          <a:stretch>
            <a:fillRect/>
          </a:stretch>
        </p:blipFill>
        <p:spPr bwMode="auto">
          <a:xfrm>
            <a:off x="3981912" y="1901597"/>
            <a:ext cx="2394738" cy="2054620"/>
          </a:xfrm>
          <a:prstGeom prst="rect">
            <a:avLst/>
          </a:prstGeom>
          <a:noFill/>
          <a:ln w="9525">
            <a:noFill/>
            <a:miter lim="800000"/>
          </a:ln>
          <a:effectLst>
            <a:softEdge rad="0"/>
          </a:effectLst>
        </p:spPr>
      </p:pic>
      <p:pic>
        <p:nvPicPr>
          <p:cNvPr id="8" name="Picture 7" descr="C:\Documents and Settings\Henson_A\My Documents\Amy's\Talkies\New Welfare Symbols\Behaviour Icon.jpg"/>
          <p:cNvPicPr>
            <a:picLocks noChangeAspect="1" noChangeArrowheads="1"/>
          </p:cNvPicPr>
          <p:nvPr/>
        </p:nvPicPr>
        <p:blipFill>
          <a:blip r:embed="rId6"/>
          <a:stretch>
            <a:fillRect/>
          </a:stretch>
        </p:blipFill>
        <p:spPr bwMode="auto">
          <a:xfrm>
            <a:off x="7447924" y="317251"/>
            <a:ext cx="2162434" cy="2027395"/>
          </a:xfrm>
          <a:prstGeom prst="ellipse">
            <a:avLst/>
          </a:prstGeom>
          <a:noFill/>
        </p:spPr>
      </p:pic>
      <p:pic>
        <p:nvPicPr>
          <p:cNvPr id="9" name="Picture 8" descr="C:\Documents and Settings\Henson_A\My Documents\Amy's\Talkies\New Welfare Symbols\Companionship Icon.jpg"/>
          <p:cNvPicPr>
            <a:picLocks noChangeAspect="1" noChangeArrowheads="1"/>
          </p:cNvPicPr>
          <p:nvPr/>
        </p:nvPicPr>
        <p:blipFill>
          <a:blip r:embed="rId7"/>
          <a:stretch>
            <a:fillRect/>
          </a:stretch>
        </p:blipFill>
        <p:spPr bwMode="auto">
          <a:xfrm>
            <a:off x="7578948" y="3711426"/>
            <a:ext cx="2154307" cy="2027365"/>
          </a:xfrm>
          <a:prstGeom prst="ellipse">
            <a:avLst/>
          </a:prstGeom>
          <a:noFill/>
        </p:spPr>
      </p:pic>
      <p:sp>
        <p:nvSpPr>
          <p:cNvPr id="10" name="TextBox 9"/>
          <p:cNvSpPr txBox="1"/>
          <p:nvPr/>
        </p:nvSpPr>
        <p:spPr>
          <a:xfrm>
            <a:off x="775418" y="2468965"/>
            <a:ext cx="2166762" cy="562613"/>
          </a:xfrm>
          <a:prstGeom prst="rect">
            <a:avLst/>
          </a:prstGeom>
          <a:noFill/>
        </p:spPr>
        <p:txBody>
          <a:bodyPr wrap="square" rtlCol="0">
            <a:spAutoFit/>
          </a:bodyPr>
          <a:lstStyle/>
          <a:p>
            <a:pPr algn="ctr">
              <a:defRPr b="0" i="0"/>
            </a:pPr>
            <a:r>
              <a:rPr lang="1106" sz="2647" b="1">
                <a:solidFill>
                  <a:schemeClr val="accent4"/>
                </a:solidFill>
                <a:latin typeface="Arial" pitchFamily="34" charset="0"/>
                <a:cs typeface="Arial" pitchFamily="34" charset="0"/>
              </a:rPr>
              <a:t> </a:t>
            </a:r>
            <a:r>
              <a:rPr lang="1106" sz="3088" b="1">
                <a:solidFill>
                  <a:schemeClr val="accent4"/>
                </a:solidFill>
                <a:latin typeface="Arial" pitchFamily="34" charset="0"/>
                <a:cs typeface="Arial" pitchFamily="34" charset="0"/>
              </a:rPr>
              <a:t>CARTREF</a:t>
            </a:r>
          </a:p>
        </p:txBody>
      </p:sp>
      <p:sp>
        <p:nvSpPr>
          <p:cNvPr id="11" name="TextBox 10"/>
          <p:cNvSpPr txBox="1"/>
          <p:nvPr/>
        </p:nvSpPr>
        <p:spPr>
          <a:xfrm>
            <a:off x="358017" y="5387237"/>
            <a:ext cx="3322366" cy="1033695"/>
          </a:xfrm>
          <a:prstGeom prst="rect">
            <a:avLst/>
          </a:prstGeom>
          <a:noFill/>
        </p:spPr>
        <p:txBody>
          <a:bodyPr wrap="square" rtlCol="0">
            <a:spAutoFit/>
          </a:bodyPr>
          <a:lstStyle/>
          <a:p>
            <a:pPr algn="ctr">
              <a:defRPr b="0" i="0"/>
            </a:pPr>
            <a:r>
              <a:rPr lang="1106" sz="3088" b="1">
                <a:solidFill>
                  <a:schemeClr val="accent6"/>
                </a:solidFill>
                <a:latin typeface="Arial" pitchFamily="34" charset="0"/>
                <a:cs typeface="Arial" pitchFamily="34" charset="0"/>
              </a:rPr>
              <a:t>BWYD </a:t>
            </a:r>
          </a:p>
          <a:p>
            <a:pPr algn="ctr">
              <a:defRPr b="0" i="0"/>
            </a:pPr>
            <a:r>
              <a:rPr lang="1106" sz="3088" b="1">
                <a:solidFill>
                  <a:schemeClr val="accent6"/>
                </a:solidFill>
                <a:latin typeface="Arial" pitchFamily="34" charset="0"/>
                <a:cs typeface="Arial" pitchFamily="34" charset="0"/>
              </a:rPr>
              <a:t>A DŴR</a:t>
            </a:r>
          </a:p>
        </p:txBody>
      </p:sp>
      <p:sp>
        <p:nvSpPr>
          <p:cNvPr id="12" name="TextBox 11"/>
          <p:cNvSpPr txBox="1"/>
          <p:nvPr/>
        </p:nvSpPr>
        <p:spPr>
          <a:xfrm>
            <a:off x="4322228" y="3682651"/>
            <a:ext cx="1973032" cy="966419"/>
          </a:xfrm>
          <a:prstGeom prst="rect">
            <a:avLst/>
          </a:prstGeom>
          <a:noFill/>
        </p:spPr>
        <p:txBody>
          <a:bodyPr wrap="square" rtlCol="0">
            <a:spAutoFit/>
          </a:bodyPr>
          <a:lstStyle/>
          <a:p>
            <a:pPr algn="ctr"/>
            <a:endParaRPr lang="en-GB" sz="2647">
              <a:solidFill>
                <a:schemeClr val="accent1"/>
              </a:solidFill>
              <a:latin typeface="Arial" pitchFamily="34" charset="0"/>
              <a:cs typeface="Arial" pitchFamily="34" charset="0"/>
            </a:endParaRPr>
          </a:p>
          <a:p>
            <a:pPr algn="ctr">
              <a:defRPr b="0" i="0"/>
            </a:pPr>
            <a:r>
              <a:rPr lang="1106" sz="3088" b="1">
                <a:solidFill>
                  <a:schemeClr val="accent1"/>
                </a:solidFill>
                <a:latin typeface="Arial" pitchFamily="34" charset="0"/>
                <a:cs typeface="Arial" pitchFamily="34" charset="0"/>
              </a:rPr>
              <a:t>IECHYD</a:t>
            </a:r>
          </a:p>
        </p:txBody>
      </p:sp>
      <p:sp>
        <p:nvSpPr>
          <p:cNvPr id="13" name="Rectangle 12"/>
          <p:cNvSpPr/>
          <p:nvPr/>
        </p:nvSpPr>
        <p:spPr>
          <a:xfrm>
            <a:off x="6858712" y="2455291"/>
            <a:ext cx="3639311" cy="1033695"/>
          </a:xfrm>
          <a:prstGeom prst="rect">
            <a:avLst/>
          </a:prstGeom>
        </p:spPr>
        <p:txBody>
          <a:bodyPr wrap="square">
            <a:spAutoFit/>
          </a:bodyPr>
          <a:lstStyle/>
          <a:p>
            <a:pPr algn="ctr">
              <a:defRPr b="0" i="0"/>
            </a:pPr>
            <a:r>
              <a:rPr lang="1106" sz="3088" b="1">
                <a:solidFill>
                  <a:schemeClr val="accent3"/>
                </a:solidFill>
                <a:latin typeface="Arial" pitchFamily="34" charset="0"/>
                <a:cs typeface="Arial" pitchFamily="34" charset="0"/>
              </a:rPr>
              <a:t>YMARFER CORFF A HWYL</a:t>
            </a:r>
          </a:p>
        </p:txBody>
      </p:sp>
      <p:sp>
        <p:nvSpPr>
          <p:cNvPr id="14" name="Rectangle 13"/>
          <p:cNvSpPr/>
          <p:nvPr/>
        </p:nvSpPr>
        <p:spPr>
          <a:xfrm>
            <a:off x="7578948" y="5904837"/>
            <a:ext cx="2305324" cy="562613"/>
          </a:xfrm>
          <a:prstGeom prst="rect">
            <a:avLst/>
          </a:prstGeom>
        </p:spPr>
        <p:txBody>
          <a:bodyPr wrap="square">
            <a:spAutoFit/>
          </a:bodyPr>
          <a:lstStyle/>
          <a:p>
            <a:pPr algn="ctr">
              <a:defRPr b="0" i="0"/>
            </a:pPr>
            <a:r>
              <a:rPr lang="1106" sz="3088" b="1" dirty="0">
                <a:solidFill>
                  <a:schemeClr val="accent2"/>
                </a:solidFill>
                <a:latin typeface="Arial" pitchFamily="34" charset="0"/>
                <a:cs typeface="Arial" pitchFamily="34" charset="0"/>
              </a:rPr>
              <a:t>FFRINDIAU</a:t>
            </a:r>
          </a:p>
        </p:txBody>
      </p:sp>
    </p:spTree>
    <p:extLst>
      <p:ext uri="{BB962C8B-B14F-4D97-AF65-F5344CB8AC3E}">
        <p14:creationId xmlns:p14="http://schemas.microsoft.com/office/powerpoint/2010/main" val="371121059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B group.JP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99806" y="763890"/>
            <a:ext cx="8973197" cy="558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et protectors hatton 28.07.13 -74.jpg"/>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97370" y="765048"/>
            <a:ext cx="8975633" cy="558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9695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p:cNvPicPr>
            <a:picLocks noChangeAspect="1" noChangeArrowheads="1"/>
          </p:cNvPicPr>
          <p:nvPr/>
        </p:nvPicPr>
        <p:blipFill>
          <a:blip r:embed="rId3">
            <a:extLst>
              <a:ext uri="{28A0092B-C50C-407E-A947-70E740481C1C}">
                <a14:useLocalDpi xmlns:a14="http://schemas.microsoft.com/office/drawing/2010/main" val="0"/>
              </a:ext>
            </a:extLst>
          </a:blip>
          <a:srcRect l="10968" t="4372" r="19563" b="39954"/>
          <a:stretch>
            <a:fillRect/>
          </a:stretch>
        </p:blipFill>
        <p:spPr bwMode="auto">
          <a:xfrm>
            <a:off x="928857" y="684482"/>
            <a:ext cx="9011437" cy="53467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Falcon\user_data\Direct_Marketing\Youth and Education team\IMAGES\PDSA\DerbyPAh.jpg"/>
          <p:cNvPicPr>
            <a:picLocks noChangeAspect="1" noChangeArrowheads="1"/>
          </p:cNvPicPr>
          <p:nvPr/>
        </p:nvPicPr>
        <p:blipFill>
          <a:blip r:embed="rId4">
            <a:extLst>
              <a:ext uri="{28A0092B-C50C-407E-A947-70E740481C1C}">
                <a14:useLocalDpi xmlns:a14="http://schemas.microsoft.com/office/drawing/2010/main" val="0"/>
              </a:ext>
            </a:extLst>
          </a:blip>
          <a:srcRect b="11272"/>
          <a:stretch>
            <a:fillRect/>
          </a:stretch>
        </p:blipFill>
        <p:spPr bwMode="auto">
          <a:xfrm>
            <a:off x="899806" y="684482"/>
            <a:ext cx="9040488" cy="534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60564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899807" y="684482"/>
            <a:ext cx="9053372" cy="3413786"/>
          </a:xfrm>
        </p:spPr>
        <p:txBody>
          <a:bodyPr/>
          <a:lstStyle/>
          <a:p>
            <a:pPr>
              <a:defRPr b="0" i="0"/>
            </a:pPr>
            <a:r>
              <a:rPr lang="1106" altLang="en-US" sz="3088" b="1">
                <a:solidFill>
                  <a:srgbClr val="008786"/>
                </a:solidFill>
                <a:latin typeface="Comic Sans MS" panose="030F0702030302020204" pitchFamily="66" charset="0"/>
              </a:rPr>
              <a:t>Yn eich barn chi, pa effaith mae Maria Dickin a PDSA yn ei chael ar fywydau pobl a'u hanifeiliaid?</a:t>
            </a:r>
            <a:br>
              <a:rPr lang="1106" altLang="en-US" sz="3088" b="1">
                <a:solidFill>
                  <a:srgbClr val="008786"/>
                </a:solidFill>
                <a:latin typeface="Comic Sans MS" panose="030F0702030302020204" pitchFamily="66" charset="0"/>
              </a:rPr>
            </a:br>
            <a:r>
              <a:rPr lang="1106" altLang="en-US" sz="3088" b="1">
                <a:solidFill>
                  <a:srgbClr val="008786"/>
                </a:solidFill>
                <a:latin typeface="Comic Sans MS" panose="030F0702030302020204" pitchFamily="66" charset="0"/>
              </a:rPr>
              <a:t/>
            </a:r>
            <a:br>
              <a:rPr lang="1106" altLang="en-US" sz="3088" b="1">
                <a:solidFill>
                  <a:srgbClr val="008786"/>
                </a:solidFill>
                <a:latin typeface="Comic Sans MS" panose="030F0702030302020204" pitchFamily="66" charset="0"/>
              </a:rPr>
            </a:br>
            <a:endParaRPr lang="en-GB" altLang="en-US">
              <a:solidFill>
                <a:srgbClr val="008786"/>
              </a:solidFill>
              <a:latin typeface="Comic Sans MS" panose="030F0702030302020204" pitchFamily="66" charset="0"/>
            </a:endParaRPr>
          </a:p>
        </p:txBody>
      </p:sp>
      <p:sp>
        <p:nvSpPr>
          <p:cNvPr id="7" name="Text Placeholder 4"/>
          <p:cNvSpPr>
            <a:spLocks noGrp="1"/>
          </p:cNvSpPr>
          <p:nvPr>
            <p:ph type="body" sz="quarter" idx="11"/>
          </p:nvPr>
        </p:nvSpPr>
        <p:spPr>
          <a:xfrm>
            <a:off x="2010900" y="4791529"/>
            <a:ext cx="3457456" cy="649619"/>
          </a:xfrm>
        </p:spPr>
        <p:txBody>
          <a:bodyPr/>
          <a:lstStyle/>
          <a:p>
            <a:pPr>
              <a:buFont typeface="Arial"/>
              <a:buChar char="•"/>
              <a:defRPr/>
            </a:pPr>
            <a:endParaRPr sz="1544">
              <a:solidFill>
                <a:srgbClr val="E92D82"/>
              </a:solidFill>
              <a:latin typeface="Comic Sans MS" panose="030F0702030302020204" pitchFamily="66" charset="0"/>
            </a:endParaRPr>
          </a:p>
          <a:p>
            <a:pPr>
              <a:buFont typeface="Arial"/>
              <a:buChar char="•"/>
              <a:defRPr b="0" i="0"/>
            </a:pPr>
            <a:r>
              <a:rPr lang="1106" sz="3088" b="1">
                <a:solidFill>
                  <a:srgbClr val="E92D82"/>
                </a:solidFill>
                <a:latin typeface="Comic Sans MS" panose="030F0702030302020204" pitchFamily="66" charset="0"/>
              </a:rPr>
              <a:t>Heddiw</a:t>
            </a:r>
          </a:p>
        </p:txBody>
      </p:sp>
      <p:sp>
        <p:nvSpPr>
          <p:cNvPr id="8" name="TextBox 7"/>
          <p:cNvSpPr txBox="1">
            <a:spLocks noChangeArrowheads="1"/>
          </p:cNvSpPr>
          <p:nvPr/>
        </p:nvSpPr>
        <p:spPr bwMode="auto">
          <a:xfrm>
            <a:off x="1932120" y="3520550"/>
            <a:ext cx="4206667" cy="56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anose="020F0502020204030204" pitchFamily="34" charset="0"/>
              </a:defRPr>
            </a:lvl1pPr>
            <a:lvl2pPr marL="742950" indent="-285750">
              <a:spcBef>
                <a:spcPct val="20000"/>
              </a:spcBef>
              <a:buFont typeface="Arial" pitchFamily="34" charset="0"/>
              <a:buChar char="–"/>
              <a:defRPr sz="2800">
                <a:solidFill>
                  <a:schemeClr val="tx1"/>
                </a:solidFill>
                <a:latin typeface="Calibri" panose="020F0502020204030204" pitchFamily="34" charset="0"/>
              </a:defRPr>
            </a:lvl2pPr>
            <a:lvl3pPr marL="1143000" indent="-228600">
              <a:spcBef>
                <a:spcPct val="20000"/>
              </a:spcBef>
              <a:buFont typeface="Arial" pitchFamily="34" charset="0"/>
              <a:buChar char="•"/>
              <a:defRPr sz="2400">
                <a:solidFill>
                  <a:schemeClr val="tx1"/>
                </a:solidFill>
                <a:latin typeface="Calibri" panose="020F0502020204030204" pitchFamily="34" charset="0"/>
              </a:defRPr>
            </a:lvl3pPr>
            <a:lvl4pPr marL="1600200" indent="-228600">
              <a:spcBef>
                <a:spcPct val="20000"/>
              </a:spcBef>
              <a:buFont typeface="Arial" pitchFamily="34" charset="0"/>
              <a:buChar char="–"/>
              <a:defRPr sz="2000">
                <a:solidFill>
                  <a:schemeClr val="tx1"/>
                </a:solidFill>
                <a:latin typeface="Calibri" panose="020F0502020204030204" pitchFamily="34" charset="0"/>
              </a:defRPr>
            </a:lvl4pPr>
            <a:lvl5pPr marL="2057400" indent="-228600">
              <a:spcBef>
                <a:spcPct val="20000"/>
              </a:spcBef>
              <a:buFont typeface="Arial"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anose="020F0502020204030204" pitchFamily="34" charset="0"/>
              </a:defRPr>
            </a:lvl9pPr>
          </a:lstStyle>
          <a:p>
            <a:pPr eaLnBrk="1" hangingPunct="1">
              <a:spcBef>
                <a:spcPct val="0"/>
              </a:spcBef>
              <a:defRPr b="0" i="0"/>
            </a:pPr>
            <a:r>
              <a:rPr lang="1106" altLang="en-US" sz="3088" b="1">
                <a:solidFill>
                  <a:srgbClr val="E92D82"/>
                </a:solidFill>
                <a:latin typeface="Comic Sans MS" panose="030F0702030302020204" pitchFamily="66" charset="0"/>
              </a:rPr>
              <a:t> Yn y gorffennol</a:t>
            </a:r>
          </a:p>
        </p:txBody>
      </p:sp>
    </p:spTree>
    <p:extLst>
      <p:ext uri="{BB962C8B-B14F-4D97-AF65-F5344CB8AC3E}">
        <p14:creationId xmlns:p14="http://schemas.microsoft.com/office/powerpoint/2010/main" val="4898278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nodeType="after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66380" y="674258"/>
            <a:ext cx="6048672" cy="1200329"/>
          </a:xfrm>
          <a:prstGeom prst="rect">
            <a:avLst/>
          </a:prstGeom>
        </p:spPr>
        <p:txBody>
          <a:bodyPr wrap="square">
            <a:spAutoFit/>
          </a:bodyPr>
          <a:lstStyle/>
          <a:p>
            <a:pPr algn="ctr">
              <a:defRPr b="0" i="0"/>
            </a:pPr>
            <a:r>
              <a:rPr lang="1106" sz="3600">
                <a:solidFill>
                  <a:srgbClr val="008988"/>
                </a:solidFill>
                <a:latin typeface="Comic Sans MS" panose="030F0702030302020204" pitchFamily="66" charset="0"/>
              </a:rPr>
              <a:t>A allwch chi enwi'r ffigyrau hanesyddol hyn?</a:t>
            </a:r>
          </a:p>
        </p:txBody>
      </p:sp>
      <p:sp>
        <p:nvSpPr>
          <p:cNvPr id="5" name="Rectangle 4"/>
          <p:cNvSpPr/>
          <p:nvPr/>
        </p:nvSpPr>
        <p:spPr>
          <a:xfrm>
            <a:off x="6422202" y="4619625"/>
            <a:ext cx="103213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6744" y="2482534"/>
            <a:ext cx="2314074" cy="32964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5977" y="2477106"/>
            <a:ext cx="2430217" cy="330182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524" y="2478110"/>
            <a:ext cx="2387663" cy="330082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1411" y="2481991"/>
            <a:ext cx="2500689" cy="3296943"/>
          </a:xfrm>
          <a:prstGeom prst="rect">
            <a:avLst/>
          </a:prstGeom>
        </p:spPr>
      </p:pic>
    </p:spTree>
    <p:extLst>
      <p:ext uri="{BB962C8B-B14F-4D97-AF65-F5344CB8AC3E}">
        <p14:creationId xmlns:p14="http://schemas.microsoft.com/office/powerpoint/2010/main" val="330484755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86954" y="6793398"/>
            <a:ext cx="3619586" cy="635430"/>
          </a:xfrm>
          <a:prstGeom prst="rect">
            <a:avLst/>
          </a:prstGeom>
          <a:noFill/>
        </p:spPr>
        <p:txBody>
          <a:bodyPr wrap="square" rtlCol="0">
            <a:spAutoFit/>
          </a:bodyPr>
          <a:lstStyle/>
          <a:p>
            <a:pPr algn="ctr">
              <a:defRPr b="0" i="0"/>
            </a:pPr>
            <a:r>
              <a:rPr lang="1106" sz="3529" b="1">
                <a:solidFill>
                  <a:srgbClr val="008080"/>
                </a:solidFill>
                <a:latin typeface="Comic Sans MS" panose="030F0702030302020204" pitchFamily="66" charset="0"/>
                <a:cs typeface="Arial" pitchFamily="34" charset="0"/>
              </a:rPr>
              <a:t>Gweithgarwch</a:t>
            </a:r>
          </a:p>
        </p:txBody>
      </p:sp>
      <p:pic>
        <p:nvPicPr>
          <p:cNvPr id="4" name="Picture 3"/>
          <p:cNvPicPr>
            <a:picLocks noChangeAspect="1"/>
          </p:cNvPicPr>
          <p:nvPr/>
        </p:nvPicPr>
        <p:blipFill>
          <a:blip r:embed="rId3"/>
          <a:stretch>
            <a:fillRect/>
          </a:stretch>
        </p:blipFill>
        <p:spPr>
          <a:xfrm>
            <a:off x="1026220" y="541065"/>
            <a:ext cx="3975202" cy="5607059"/>
          </a:xfrm>
          <a:prstGeom prst="rect">
            <a:avLst/>
          </a:prstGeom>
        </p:spPr>
      </p:pic>
      <p:pic>
        <p:nvPicPr>
          <p:cNvPr id="5" name="Picture 4"/>
          <p:cNvPicPr>
            <a:picLocks noChangeAspect="1"/>
          </p:cNvPicPr>
          <p:nvPr/>
        </p:nvPicPr>
        <p:blipFill>
          <a:blip r:embed="rId4"/>
          <a:stretch>
            <a:fillRect/>
          </a:stretch>
        </p:blipFill>
        <p:spPr>
          <a:xfrm>
            <a:off x="5778748" y="541065"/>
            <a:ext cx="3957951" cy="5681309"/>
          </a:xfrm>
          <a:prstGeom prst="rect">
            <a:avLst/>
          </a:prstGeom>
        </p:spPr>
      </p:pic>
    </p:spTree>
    <p:extLst>
      <p:ext uri="{BB962C8B-B14F-4D97-AF65-F5344CB8AC3E}">
        <p14:creationId xmlns:p14="http://schemas.microsoft.com/office/powerpoint/2010/main" val="123247480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alcon\user_data\SHARING FOLDER\!Temporary Sharing - Items will be deleted when 7 days old!\Jenna\shutterstock_162290225.jpg"/>
          <p:cNvPicPr>
            <a:picLocks noChangeAspect="1" noChangeArrowheads="1"/>
          </p:cNvPicPr>
          <p:nvPr/>
        </p:nvPicPr>
        <p:blipFill>
          <a:blip r:embed="rId2"/>
          <a:stretch>
            <a:fillRect/>
          </a:stretch>
        </p:blipFill>
        <p:spPr bwMode="auto">
          <a:xfrm>
            <a:off x="622300" y="504825"/>
            <a:ext cx="5638800" cy="6112213"/>
          </a:xfrm>
          <a:prstGeom prst="rect">
            <a:avLst/>
          </a:prstGeom>
          <a:noFill/>
        </p:spPr>
      </p:pic>
      <p:sp>
        <p:nvSpPr>
          <p:cNvPr id="3" name="TextBox 2"/>
          <p:cNvSpPr txBox="1"/>
          <p:nvPr/>
        </p:nvSpPr>
        <p:spPr>
          <a:xfrm>
            <a:off x="5575300" y="3171825"/>
            <a:ext cx="4810206" cy="1098377"/>
          </a:xfrm>
          <a:prstGeom prst="rect">
            <a:avLst/>
          </a:prstGeom>
          <a:noFill/>
        </p:spPr>
        <p:txBody>
          <a:bodyPr wrap="square" rtlCol="0">
            <a:spAutoFit/>
          </a:bodyPr>
          <a:lstStyle/>
          <a:p>
            <a:pPr>
              <a:defRPr b="0" i="0"/>
            </a:pPr>
            <a:r>
              <a:rPr lang="1106" sz="6600" b="1">
                <a:solidFill>
                  <a:srgbClr val="008988"/>
                </a:solidFill>
                <a:latin typeface="Comic Sans MS" panose="030F0702030302020204" pitchFamily="66" charset="0"/>
              </a:rPr>
              <a:t>Diolch! </a:t>
            </a:r>
          </a:p>
        </p:txBody>
      </p:sp>
    </p:spTree>
    <p:extLst>
      <p:ext uri="{BB962C8B-B14F-4D97-AF65-F5344CB8AC3E}">
        <p14:creationId xmlns:p14="http://schemas.microsoft.com/office/powerpoint/2010/main" val="7821528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0988" y="3146154"/>
            <a:ext cx="2699900" cy="3100946"/>
          </a:xfrm>
          <a:prstGeom prst="rect">
            <a:avLst/>
          </a:prstGeom>
          <a:solidFill>
            <a:schemeClr val="bg1"/>
          </a:solidFill>
          <a:ln w="571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r>
              <a:rPr lang="1106" sz="1985"/>
              <a:t>P</a:t>
            </a:r>
          </a:p>
        </p:txBody>
      </p:sp>
      <p:sp>
        <p:nvSpPr>
          <p:cNvPr id="6" name="Rectangle 5"/>
          <p:cNvSpPr/>
          <p:nvPr/>
        </p:nvSpPr>
        <p:spPr>
          <a:xfrm>
            <a:off x="3986911" y="3146153"/>
            <a:ext cx="2898122" cy="3096945"/>
          </a:xfrm>
          <a:prstGeom prst="rect">
            <a:avLst/>
          </a:prstGeom>
          <a:solidFill>
            <a:schemeClr val="bg1"/>
          </a:solidFill>
          <a:ln w="571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85"/>
          </a:p>
        </p:txBody>
      </p:sp>
      <p:sp>
        <p:nvSpPr>
          <p:cNvPr id="7" name="Rectangle 6"/>
          <p:cNvSpPr/>
          <p:nvPr/>
        </p:nvSpPr>
        <p:spPr>
          <a:xfrm>
            <a:off x="7252512" y="3146151"/>
            <a:ext cx="2699900" cy="3098463"/>
          </a:xfrm>
          <a:prstGeom prst="rect">
            <a:avLst/>
          </a:prstGeom>
          <a:solidFill>
            <a:schemeClr val="bg1"/>
          </a:solidFill>
          <a:ln w="571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85"/>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528" y="3304972"/>
            <a:ext cx="807711" cy="778096"/>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931" y="3304972"/>
            <a:ext cx="807711" cy="778096"/>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5093" y="3308352"/>
            <a:ext cx="807711" cy="778096"/>
          </a:xfrm>
          <a:prstGeom prst="rect">
            <a:avLst/>
          </a:prstGeom>
        </p:spPr>
      </p:pic>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041" y="3301592"/>
            <a:ext cx="807711" cy="778096"/>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5418" y="3304972"/>
            <a:ext cx="804202" cy="774716"/>
          </a:xfrm>
          <a:prstGeom prst="rect">
            <a:avLst/>
          </a:prstGeom>
        </p:spPr>
      </p:pic>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8915" y="3301592"/>
            <a:ext cx="807711" cy="778096"/>
          </a:xfrm>
          <a:prstGeom prst="rect">
            <a:avLst/>
          </a:prstGeom>
        </p:spPr>
      </p:pic>
      <p:sp>
        <p:nvSpPr>
          <p:cNvPr id="20" name="TextBox 19"/>
          <p:cNvSpPr txBox="1"/>
          <p:nvPr/>
        </p:nvSpPr>
        <p:spPr>
          <a:xfrm>
            <a:off x="726137" y="574831"/>
            <a:ext cx="3709186" cy="428062"/>
          </a:xfrm>
          <a:prstGeom prst="rect">
            <a:avLst/>
          </a:prstGeom>
          <a:noFill/>
        </p:spPr>
        <p:txBody>
          <a:bodyPr wrap="square" rtlCol="0">
            <a:spAutoFit/>
          </a:bodyPr>
          <a:lstStyle/>
          <a:p>
            <a:pPr>
              <a:defRPr b="0" i="0"/>
            </a:pPr>
            <a:r>
              <a:rPr lang="1106" sz="2206" b="1">
                <a:solidFill>
                  <a:srgbClr val="008080"/>
                </a:solidFill>
                <a:latin typeface="Comic Sans MS" panose="030F0702030302020204" pitchFamily="66" charset="0"/>
              </a:rPr>
              <a:t>Amcanion Dysgu</a:t>
            </a:r>
          </a:p>
        </p:txBody>
      </p:sp>
      <p:sp>
        <p:nvSpPr>
          <p:cNvPr id="21" name="TextBox 20"/>
          <p:cNvSpPr txBox="1"/>
          <p:nvPr/>
        </p:nvSpPr>
        <p:spPr>
          <a:xfrm>
            <a:off x="706018" y="2551025"/>
            <a:ext cx="3709186" cy="428062"/>
          </a:xfrm>
          <a:prstGeom prst="rect">
            <a:avLst/>
          </a:prstGeom>
          <a:noFill/>
        </p:spPr>
        <p:txBody>
          <a:bodyPr wrap="square" rtlCol="0">
            <a:spAutoFit/>
          </a:bodyPr>
          <a:lstStyle/>
          <a:p>
            <a:pPr>
              <a:defRPr b="0" i="0"/>
            </a:pPr>
            <a:r>
              <a:rPr lang="1106" sz="2206" b="1">
                <a:solidFill>
                  <a:srgbClr val="FF0066"/>
                </a:solidFill>
                <a:latin typeface="Comic Sans MS" panose="030F0702030302020204" pitchFamily="66" charset="0"/>
              </a:rPr>
              <a:t>Deilliannau dysgu</a:t>
            </a:r>
          </a:p>
        </p:txBody>
      </p:sp>
      <p:sp>
        <p:nvSpPr>
          <p:cNvPr id="22" name="TextBox 21"/>
          <p:cNvSpPr txBox="1"/>
          <p:nvPr/>
        </p:nvSpPr>
        <p:spPr>
          <a:xfrm>
            <a:off x="856468" y="4241886"/>
            <a:ext cx="2468941" cy="1189909"/>
          </a:xfrm>
          <a:prstGeom prst="rect">
            <a:avLst/>
          </a:prstGeom>
          <a:noFill/>
        </p:spPr>
        <p:txBody>
          <a:bodyPr wrap="square" rtlCol="0">
            <a:spAutoFit/>
          </a:bodyPr>
          <a:lstStyle/>
          <a:p>
            <a:pPr algn="ctr">
              <a:defRPr b="0" i="0"/>
            </a:pPr>
            <a:r>
              <a:rPr lang="1106" sz="2400">
                <a:latin typeface="Comic Sans MS" panose="030F0702030302020204" pitchFamily="66" charset="0"/>
              </a:rPr>
              <a:t>Rwy'n gallu adrodd hanes sylfaenol PDSA.</a:t>
            </a:r>
          </a:p>
        </p:txBody>
      </p:sp>
      <p:sp>
        <p:nvSpPr>
          <p:cNvPr id="23" name="TextBox 22"/>
          <p:cNvSpPr txBox="1"/>
          <p:nvPr/>
        </p:nvSpPr>
        <p:spPr>
          <a:xfrm>
            <a:off x="3986911" y="4191897"/>
            <a:ext cx="2950977" cy="2123658"/>
          </a:xfrm>
          <a:prstGeom prst="rect">
            <a:avLst/>
          </a:prstGeom>
          <a:noFill/>
        </p:spPr>
        <p:txBody>
          <a:bodyPr wrap="square" rtlCol="0">
            <a:spAutoFit/>
          </a:bodyPr>
          <a:lstStyle/>
          <a:p>
            <a:pPr algn="ctr">
              <a:defRPr b="0" i="0"/>
            </a:pPr>
            <a:r>
              <a:rPr lang="1106" sz="2200">
                <a:latin typeface="Comic Sans MS" panose="030F0702030302020204" pitchFamily="66" charset="0"/>
              </a:rPr>
              <a:t>Rwy'n gallu defnyddio enghreifftiau i ddisgrifio'r gwahaniaethau rhwng heddiw a 1917.</a:t>
            </a:r>
          </a:p>
        </p:txBody>
      </p:sp>
      <p:sp>
        <p:nvSpPr>
          <p:cNvPr id="24" name="TextBox 23"/>
          <p:cNvSpPr txBox="1"/>
          <p:nvPr/>
        </p:nvSpPr>
        <p:spPr>
          <a:xfrm>
            <a:off x="7199657" y="4218697"/>
            <a:ext cx="2901020" cy="1938992"/>
          </a:xfrm>
          <a:prstGeom prst="rect">
            <a:avLst/>
          </a:prstGeom>
          <a:noFill/>
        </p:spPr>
        <p:txBody>
          <a:bodyPr wrap="square" rtlCol="0">
            <a:spAutoFit/>
          </a:bodyPr>
          <a:lstStyle/>
          <a:p>
            <a:pPr algn="ctr">
              <a:defRPr b="0" i="0"/>
            </a:pPr>
            <a:r>
              <a:rPr lang="1106" sz="2000">
                <a:latin typeface="Comic Sans MS" panose="030F0702030302020204" pitchFamily="66" charset="0"/>
              </a:rPr>
              <a:t>Rwy'n gallu ysgrifennu erthygl papur newydd neu gofnod dyddiadur yn seiliedig ar ddigwyddiadau o'r gorffennol.</a:t>
            </a:r>
          </a:p>
        </p:txBody>
      </p:sp>
      <p:sp>
        <p:nvSpPr>
          <p:cNvPr id="26" name="TextBox 25"/>
          <p:cNvSpPr txBox="1"/>
          <p:nvPr/>
        </p:nvSpPr>
        <p:spPr>
          <a:xfrm>
            <a:off x="698961" y="1045121"/>
            <a:ext cx="10219707" cy="1450141"/>
          </a:xfrm>
          <a:prstGeom prst="rect">
            <a:avLst/>
          </a:prstGeom>
          <a:noFill/>
        </p:spPr>
        <p:txBody>
          <a:bodyPr wrap="square" rtlCol="0">
            <a:spAutoFit/>
          </a:bodyPr>
          <a:lstStyle/>
          <a:p>
            <a:pPr>
              <a:defRPr b="0" i="0"/>
            </a:pPr>
            <a:r>
              <a:rPr lang="1106" sz="2206" dirty="0">
                <a:latin typeface="Comic Sans MS" panose="030F0702030302020204" pitchFamily="66" charset="0"/>
              </a:rPr>
              <a:t>Byddaf yn dysgu am Maria Dickin a gwaith PDSA, o 1917 hyd heddiw</a:t>
            </a:r>
            <a:r>
              <a:rPr lang="1106" altLang="en-US" sz="2206" dirty="0">
                <a:latin typeface="Comic Sans MS" panose="030F0702030302020204" pitchFamily="66" charset="0"/>
              </a:rPr>
              <a:t>.</a:t>
            </a:r>
          </a:p>
          <a:p>
            <a:endParaRPr lang="en-GB" altLang="en-US" sz="2206" dirty="0">
              <a:latin typeface="Comic Sans MS" panose="030F0702030302020204" pitchFamily="66" charset="0"/>
            </a:endParaRPr>
          </a:p>
          <a:p>
            <a:pPr>
              <a:defRPr b="0" i="0"/>
            </a:pPr>
            <a:r>
              <a:rPr lang="1106" sz="2206" dirty="0">
                <a:latin typeface="Comic Sans MS" panose="030F0702030302020204" pitchFamily="66" charset="0"/>
              </a:rPr>
              <a:t>Byddaf yn dysgu am yr hyn a ddigwyddodd i anifeiliaid anwes </a:t>
            </a:r>
            <a:r>
              <a:rPr lang="1106" sz="2206">
                <a:latin typeface="Comic Sans MS" panose="030F0702030302020204" pitchFamily="66" charset="0"/>
              </a:rPr>
              <a:t>100 </a:t>
            </a:r>
            <a:endParaRPr lang="cy-GB" sz="2206">
              <a:latin typeface="Comic Sans MS" panose="030F0702030302020204" pitchFamily="66" charset="0"/>
            </a:endParaRPr>
          </a:p>
          <a:p>
            <a:pPr>
              <a:defRPr b="0" i="0"/>
            </a:pPr>
            <a:r>
              <a:rPr lang="1106" sz="2206">
                <a:latin typeface="Comic Sans MS" panose="030F0702030302020204" pitchFamily="66" charset="0"/>
              </a:rPr>
              <a:t>mlynedd </a:t>
            </a:r>
            <a:r>
              <a:rPr lang="1106" sz="2206" dirty="0">
                <a:latin typeface="Comic Sans MS" panose="030F0702030302020204" pitchFamily="66" charset="0"/>
              </a:rPr>
              <a:t>yn ôl.</a:t>
            </a:r>
          </a:p>
        </p:txBody>
      </p:sp>
    </p:spTree>
    <p:extLst>
      <p:ext uri="{BB962C8B-B14F-4D97-AF65-F5344CB8AC3E}">
        <p14:creationId xmlns:p14="http://schemas.microsoft.com/office/powerpoint/2010/main" val="359276418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421" y="1805152"/>
            <a:ext cx="7816960" cy="4086833"/>
          </a:xfrm>
          <a:prstGeom prst="rect">
            <a:avLst/>
          </a:prstGeom>
        </p:spPr>
      </p:pic>
      <p:sp>
        <p:nvSpPr>
          <p:cNvPr id="25" name="TextBox 24"/>
          <p:cNvSpPr txBox="1"/>
          <p:nvPr/>
        </p:nvSpPr>
        <p:spPr>
          <a:xfrm>
            <a:off x="4614" y="6810040"/>
            <a:ext cx="8654454" cy="635430"/>
          </a:xfrm>
          <a:prstGeom prst="rect">
            <a:avLst/>
          </a:prstGeom>
          <a:noFill/>
        </p:spPr>
        <p:txBody>
          <a:bodyPr wrap="square" rtlCol="0">
            <a:spAutoFit/>
          </a:bodyPr>
          <a:lstStyle/>
          <a:p>
            <a:pPr algn="ctr">
              <a:defRPr b="0" i="0"/>
            </a:pPr>
            <a:r>
              <a:rPr lang="1106" sz="3529" b="1" dirty="0">
                <a:solidFill>
                  <a:srgbClr val="008080"/>
                </a:solidFill>
                <a:latin typeface="Comic Sans MS" panose="030F0702030302020204" pitchFamily="66" charset="0"/>
                <a:cs typeface="Arial" pitchFamily="34" charset="0"/>
              </a:rPr>
              <a:t>Teithio'n ôl mewn amser i 1917…</a:t>
            </a:r>
          </a:p>
        </p:txBody>
      </p:sp>
      <p:sp>
        <p:nvSpPr>
          <p:cNvPr id="28" name="TextBox 27"/>
          <p:cNvSpPr txBox="1"/>
          <p:nvPr/>
        </p:nvSpPr>
        <p:spPr>
          <a:xfrm>
            <a:off x="1214955" y="469057"/>
            <a:ext cx="8524233" cy="635430"/>
          </a:xfrm>
          <a:prstGeom prst="rect">
            <a:avLst/>
          </a:prstGeom>
          <a:noFill/>
        </p:spPr>
        <p:txBody>
          <a:bodyPr wrap="square" rtlCol="0">
            <a:spAutoFit/>
          </a:bodyPr>
          <a:lstStyle/>
          <a:p>
            <a:pPr algn="ctr">
              <a:defRPr b="0" i="0"/>
            </a:pPr>
            <a:r>
              <a:rPr lang="1106" sz="3529" b="1">
                <a:solidFill>
                  <a:srgbClr val="008080"/>
                </a:solidFill>
                <a:latin typeface="Comic Sans MS" panose="030F0702030302020204" pitchFamily="66" charset="0"/>
                <a:cs typeface="Arial" pitchFamily="34" charset="0"/>
              </a:rPr>
              <a:t>Y tegan mwyaf poblogaidd yn </a:t>
            </a:r>
            <a:r>
              <a:rPr lang="cy-GB" sz="3529" b="1">
                <a:solidFill>
                  <a:srgbClr val="008080"/>
                </a:solidFill>
                <a:latin typeface="Comic Sans MS" panose="030F0702030302020204" pitchFamily="66" charset="0"/>
                <a:cs typeface="Arial" pitchFamily="34" charset="0"/>
              </a:rPr>
              <a:t>19</a:t>
            </a:r>
            <a:r>
              <a:rPr lang="1106" sz="3529" b="1">
                <a:solidFill>
                  <a:srgbClr val="008080"/>
                </a:solidFill>
                <a:latin typeface="Comic Sans MS" panose="030F0702030302020204" pitchFamily="66" charset="0"/>
                <a:cs typeface="Arial" pitchFamily="34" charset="0"/>
              </a:rPr>
              <a:t>17:</a:t>
            </a:r>
          </a:p>
        </p:txBody>
      </p:sp>
      <p:grpSp>
        <p:nvGrpSpPr>
          <p:cNvPr id="7" name="Group 6">
            <a:extLst>
              <a:ext uri="{FF2B5EF4-FFF2-40B4-BE49-F238E27FC236}">
                <a16:creationId xmlns:a16="http://schemas.microsoft.com/office/drawing/2014/main" id="{F8469919-C7FB-40BE-ADF2-B4C24C3BB180}"/>
              </a:ext>
            </a:extLst>
          </p:cNvPr>
          <p:cNvGrpSpPr/>
          <p:nvPr/>
        </p:nvGrpSpPr>
        <p:grpSpPr>
          <a:xfrm>
            <a:off x="1264865" y="1302626"/>
            <a:ext cx="8213580" cy="5091883"/>
            <a:chOff x="1309584" y="1253395"/>
            <a:chExt cx="8213580" cy="5091883"/>
          </a:xfrm>
        </p:grpSpPr>
        <p:sp>
          <p:nvSpPr>
            <p:cNvPr id="5" name="Rectangle 4">
              <a:extLst>
                <a:ext uri="{FF2B5EF4-FFF2-40B4-BE49-F238E27FC236}">
                  <a16:creationId xmlns:a16="http://schemas.microsoft.com/office/drawing/2014/main" id="{14EAD567-334E-4C2C-8FFE-9428E27162E7}"/>
                </a:ext>
              </a:extLst>
            </p:cNvPr>
            <p:cNvSpPr/>
            <p:nvPr/>
          </p:nvSpPr>
          <p:spPr>
            <a:xfrm>
              <a:off x="1309584" y="1261145"/>
              <a:ext cx="8213580" cy="5084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DE09C45-2E23-44D3-8662-1CDB3773DE3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68" b="89992" l="5480" r="96216">
                          <a14:foregroundMark x1="9325" y1="66667" x2="9325" y2="66667"/>
                          <a14:foregroundMark x1="5540" y1="68362" x2="5540" y2="68362"/>
                          <a14:foregroundMark x1="93460" y1="64649" x2="93460" y2="64649"/>
                          <a14:foregroundMark x1="96216" y1="58636" x2="96216" y2="58636"/>
                          <a14:foregroundMark x1="10445" y1="34665" x2="10445" y2="34665"/>
                          <a14:foregroundMark x1="13200" y1="23931" x2="13200" y2="23931"/>
                          <a14:foregroundMark x1="12958" y1="25262" x2="12958" y2="25262"/>
                          <a14:foregroundMark x1="15350" y1="72881" x2="15350" y2="72881"/>
                          <a14:foregroundMark x1="11293" y1="74374" x2="11293" y2="74374"/>
                          <a14:foregroundMark x1="12201" y1="74092" x2="12201" y2="74092"/>
                          <a14:foregroundMark x1="18983" y1="26231" x2="18983" y2="26231"/>
                          <a14:foregroundMark x1="12867" y1="24455" x2="12867" y2="24455"/>
                          <a14:foregroundMark x1="53709" y1="41889" x2="53709" y2="41889"/>
                          <a14:foregroundMark x1="31608" y1="73164" x2="31608" y2="73164"/>
                          <a14:backgroundMark x1="32243" y1="32405" x2="32243" y2="32405"/>
                          <a14:backgroundMark x1="33243" y1="37450" x2="33243" y2="37450"/>
                          <a14:backgroundMark x1="53012" y1="36360" x2="53012" y2="36360"/>
                          <a14:backgroundMark x1="49985" y1="39023" x2="49985" y2="39023"/>
                          <a14:backgroundMark x1="56706" y1="25383" x2="56706" y2="25383"/>
                          <a14:backgroundMark x1="57069" y1="26836" x2="57069" y2="26836"/>
                          <a14:backgroundMark x1="57796" y1="27805" x2="57796" y2="27805"/>
                          <a14:backgroundMark x1="58159" y1="31195" x2="58159" y2="31195"/>
                          <a14:backgroundMark x1="58159" y1="26352" x2="58159" y2="26352"/>
                          <a14:backgroundMark x1="57069" y1="25383" x2="57069" y2="25383"/>
                          <a14:backgroundMark x1="56343" y1="24899" x2="56343" y2="24899"/>
                          <a14:backgroundMark x1="55616" y1="24415" x2="55616" y2="24415"/>
                          <a14:backgroundMark x1="57100" y1="26836" x2="57100" y2="26836"/>
                          <a14:backgroundMark x1="56706" y1="26312" x2="56706" y2="26312"/>
                          <a14:backgroundMark x1="56888" y1="26836" x2="56888" y2="26836"/>
                          <a14:backgroundMark x1="56494" y1="26594" x2="56494" y2="26594"/>
                          <a14:backgroundMark x1="56494" y1="26312" x2="56494" y2="26312"/>
                          <a14:backgroundMark x1="56706" y1="30468" x2="56706" y2="30468"/>
                          <a14:backgroundMark x1="56494" y1="30226" x2="56494" y2="30226"/>
                        </a14:backgroundRemoval>
                      </a14:imgEffect>
                    </a14:imgLayer>
                  </a14:imgProps>
                </a:ext>
                <a:ext uri="{28A0092B-C50C-407E-A947-70E740481C1C}">
                  <a14:useLocalDpi xmlns:a14="http://schemas.microsoft.com/office/drawing/2010/main" val="0"/>
                </a:ext>
              </a:extLst>
            </a:blip>
            <a:stretch>
              <a:fillRect/>
            </a:stretch>
          </p:blipFill>
          <p:spPr>
            <a:xfrm rot="5400000">
              <a:off x="2861482" y="1941489"/>
              <a:ext cx="5091883" cy="3715696"/>
            </a:xfrm>
            <a:prstGeom prst="rect">
              <a:avLst/>
            </a:prstGeom>
          </p:spPr>
        </p:pic>
      </p:grpSp>
    </p:spTree>
    <p:extLst>
      <p:ext uri="{BB962C8B-B14F-4D97-AF65-F5344CB8AC3E}">
        <p14:creationId xmlns:p14="http://schemas.microsoft.com/office/powerpoint/2010/main" val="19425706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lat screen television&#10;&#10;Description generated with high confidence">
            <a:extLst>
              <a:ext uri="{FF2B5EF4-FFF2-40B4-BE49-F238E27FC236}">
                <a16:creationId xmlns:a16="http://schemas.microsoft.com/office/drawing/2014/main" id="{03D8F8DC-5B2B-42D2-9600-AE52D33BE734}"/>
              </a:ext>
            </a:extLst>
          </p:cNvPr>
          <p:cNvPicPr>
            <a:picLocks noChangeAspect="1"/>
          </p:cNvPicPr>
          <p:nvPr/>
        </p:nvPicPr>
        <p:blipFill>
          <a:blip r:embed="rId3">
            <a:extLst>
              <a:ext uri="{28A0092B-C50C-407E-A947-70E740481C1C}">
                <a14:useLocalDpi xmlns:a14="http://schemas.microsoft.com/office/drawing/2010/main" val="0"/>
              </a:ext>
            </a:extLst>
          </a:blip>
          <a:srcRect t="2094" b="9457"/>
          <a:stretch>
            <a:fillRect/>
          </a:stretch>
        </p:blipFill>
        <p:spPr>
          <a:xfrm>
            <a:off x="1678402" y="1089033"/>
            <a:ext cx="7858696" cy="5213224"/>
          </a:xfrm>
          <a:prstGeom prst="rect">
            <a:avLst/>
          </a:prstGeom>
        </p:spPr>
      </p:pic>
      <p:sp>
        <p:nvSpPr>
          <p:cNvPr id="25" name="TextBox 24"/>
          <p:cNvSpPr txBox="1"/>
          <p:nvPr/>
        </p:nvSpPr>
        <p:spPr>
          <a:xfrm>
            <a:off x="-4274" y="6805761"/>
            <a:ext cx="8447318" cy="635430"/>
          </a:xfrm>
          <a:prstGeom prst="rect">
            <a:avLst/>
          </a:prstGeom>
          <a:noFill/>
        </p:spPr>
        <p:txBody>
          <a:bodyPr wrap="square" rtlCol="0">
            <a:spAutoFit/>
          </a:bodyPr>
          <a:lstStyle/>
          <a:p>
            <a:pPr algn="ctr">
              <a:defRPr b="0" i="0"/>
            </a:pPr>
            <a:r>
              <a:rPr lang="1106" sz="3529" b="1" dirty="0">
                <a:solidFill>
                  <a:srgbClr val="008080"/>
                </a:solidFill>
                <a:latin typeface="Comic Sans MS" panose="030F0702030302020204" pitchFamily="66" charset="0"/>
                <a:cs typeface="Arial" pitchFamily="34" charset="0"/>
              </a:rPr>
              <a:t>Teithio'n ôl mewn amser i 1917…</a:t>
            </a:r>
          </a:p>
        </p:txBody>
      </p:sp>
      <p:sp>
        <p:nvSpPr>
          <p:cNvPr id="28" name="TextBox 27"/>
          <p:cNvSpPr txBox="1"/>
          <p:nvPr/>
        </p:nvSpPr>
        <p:spPr>
          <a:xfrm>
            <a:off x="1959437" y="453603"/>
            <a:ext cx="7161095" cy="629889"/>
          </a:xfrm>
          <a:prstGeom prst="rect">
            <a:avLst/>
          </a:prstGeom>
          <a:noFill/>
        </p:spPr>
        <p:txBody>
          <a:bodyPr wrap="square" rtlCol="0">
            <a:spAutoFit/>
          </a:bodyPr>
          <a:lstStyle/>
          <a:p>
            <a:pPr algn="ctr">
              <a:defRPr b="0" i="0"/>
            </a:pPr>
            <a:r>
              <a:rPr lang="1106" sz="3529" b="1">
                <a:solidFill>
                  <a:srgbClr val="008080"/>
                </a:solidFill>
                <a:latin typeface="Comic Sans MS" panose="030F0702030302020204" pitchFamily="66" charset="0"/>
                <a:cs typeface="Arial" pitchFamily="34" charset="0"/>
              </a:rPr>
              <a:t>Adloniant </a:t>
            </a:r>
          </a:p>
        </p:txBody>
      </p:sp>
      <p:pic>
        <p:nvPicPr>
          <p:cNvPr id="3" name="Picture 2" descr="A picture containing microwave, electronics, monitor, wall&#10;&#10;Description generated with very high confidence">
            <a:extLst>
              <a:ext uri="{FF2B5EF4-FFF2-40B4-BE49-F238E27FC236}">
                <a16:creationId xmlns:a16="http://schemas.microsoft.com/office/drawing/2014/main" id="{9D095C4B-A76E-470F-82CD-A9B33BBF81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5315" y="1204056"/>
            <a:ext cx="6844870" cy="5213224"/>
          </a:xfrm>
          <a:prstGeom prst="rect">
            <a:avLst/>
          </a:prstGeom>
        </p:spPr>
      </p:pic>
    </p:spTree>
    <p:extLst>
      <p:ext uri="{BB962C8B-B14F-4D97-AF65-F5344CB8AC3E}">
        <p14:creationId xmlns:p14="http://schemas.microsoft.com/office/powerpoint/2010/main" val="8769985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150" y="6844262"/>
            <a:ext cx="8522202" cy="635430"/>
          </a:xfrm>
          <a:prstGeom prst="rect">
            <a:avLst/>
          </a:prstGeom>
          <a:noFill/>
        </p:spPr>
        <p:txBody>
          <a:bodyPr wrap="square" rtlCol="0">
            <a:spAutoFit/>
          </a:bodyPr>
          <a:lstStyle/>
          <a:p>
            <a:pPr algn="ctr">
              <a:defRPr b="0" i="0"/>
            </a:pPr>
            <a:r>
              <a:rPr lang="1106" sz="3529" b="1" dirty="0">
                <a:solidFill>
                  <a:srgbClr val="008080"/>
                </a:solidFill>
                <a:latin typeface="Comic Sans MS" panose="030F0702030302020204" pitchFamily="66" charset="0"/>
                <a:cs typeface="Arial" pitchFamily="34" charset="0"/>
              </a:rPr>
              <a:t>Teithio'n ôl mewn amser i 1917…</a:t>
            </a:r>
          </a:p>
        </p:txBody>
      </p:sp>
      <p:sp>
        <p:nvSpPr>
          <p:cNvPr id="28" name="TextBox 27"/>
          <p:cNvSpPr txBox="1"/>
          <p:nvPr/>
        </p:nvSpPr>
        <p:spPr>
          <a:xfrm>
            <a:off x="1867194" y="399843"/>
            <a:ext cx="7161094" cy="629889"/>
          </a:xfrm>
          <a:prstGeom prst="rect">
            <a:avLst/>
          </a:prstGeom>
          <a:noFill/>
        </p:spPr>
        <p:txBody>
          <a:bodyPr wrap="square" rtlCol="0">
            <a:spAutoFit/>
          </a:bodyPr>
          <a:lstStyle/>
          <a:p>
            <a:pPr algn="ctr">
              <a:defRPr b="0" i="0"/>
            </a:pPr>
            <a:r>
              <a:rPr lang="1106" sz="3529" b="1">
                <a:solidFill>
                  <a:srgbClr val="008080"/>
                </a:solidFill>
                <a:latin typeface="Comic Sans MS" panose="030F0702030302020204" pitchFamily="66" charset="0"/>
                <a:cs typeface="Arial" pitchFamily="34" charset="0"/>
              </a:rPr>
              <a:t>Cadw mewn cysylltiad… </a:t>
            </a:r>
          </a:p>
        </p:txBody>
      </p:sp>
      <p:pic>
        <p:nvPicPr>
          <p:cNvPr id="5" name="Picture 4" descr="A picture containing electronics, sitting&#10;&#10;Description generated with high confidence">
            <a:extLst>
              <a:ext uri="{FF2B5EF4-FFF2-40B4-BE49-F238E27FC236}">
                <a16:creationId xmlns:a16="http://schemas.microsoft.com/office/drawing/2014/main" id="{2657821A-05FE-4B7F-B407-E21DE14520CF}"/>
              </a:ext>
            </a:extLst>
          </p:cNvPr>
          <p:cNvPicPr>
            <a:picLocks noChangeAspect="1"/>
          </p:cNvPicPr>
          <p:nvPr/>
        </p:nvPicPr>
        <p:blipFill>
          <a:blip r:embed="rId3" cstate="print">
            <a:extLst>
              <a:ext uri="{28A0092B-C50C-407E-A947-70E740481C1C}">
                <a14:useLocalDpi xmlns:a14="http://schemas.microsoft.com/office/drawing/2010/main" val="0"/>
              </a:ext>
            </a:extLst>
          </a:blip>
          <a:srcRect t="2274" b="1657"/>
          <a:stretch>
            <a:fillRect/>
          </a:stretch>
        </p:blipFill>
        <p:spPr>
          <a:xfrm>
            <a:off x="3417638" y="1194990"/>
            <a:ext cx="4060205" cy="5200902"/>
          </a:xfrm>
          <a:prstGeom prst="rect">
            <a:avLst/>
          </a:prstGeom>
        </p:spPr>
      </p:pic>
      <p:pic>
        <p:nvPicPr>
          <p:cNvPr id="7" name="Picture 6" descr="Two people standing in a room&#10;&#10;Description generated with very high confidence">
            <a:extLst>
              <a:ext uri="{FF2B5EF4-FFF2-40B4-BE49-F238E27FC236}">
                <a16:creationId xmlns:a16="http://schemas.microsoft.com/office/drawing/2014/main" id="{01F70199-F05A-4E51-8AB6-E5F5E4A49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284" y="1210101"/>
            <a:ext cx="7379208" cy="5157759"/>
          </a:xfrm>
          <a:prstGeom prst="rect">
            <a:avLst/>
          </a:prstGeom>
        </p:spPr>
      </p:pic>
    </p:spTree>
    <p:extLst>
      <p:ext uri="{BB962C8B-B14F-4D97-AF65-F5344CB8AC3E}">
        <p14:creationId xmlns:p14="http://schemas.microsoft.com/office/powerpoint/2010/main" val="3592805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C49D1A-B16A-4C80-AB63-6D226314900A}"/>
              </a:ext>
            </a:extLst>
          </p:cNvPr>
          <p:cNvPicPr>
            <a:picLocks noChangeAspect="1"/>
          </p:cNvPicPr>
          <p:nvPr/>
        </p:nvPicPr>
        <p:blipFill>
          <a:blip r:embed="rId3">
            <a:extLst>
              <a:ext uri="{28A0092B-C50C-407E-A947-70E740481C1C}">
                <a14:useLocalDpi xmlns:a14="http://schemas.microsoft.com/office/drawing/2010/main" val="0"/>
              </a:ext>
            </a:extLst>
          </a:blip>
          <a:srcRect b="41980"/>
          <a:stretch>
            <a:fillRect/>
          </a:stretch>
        </p:blipFill>
        <p:spPr>
          <a:xfrm>
            <a:off x="1374738" y="1904861"/>
            <a:ext cx="8292442" cy="3753128"/>
          </a:xfrm>
          <a:prstGeom prst="rect">
            <a:avLst/>
          </a:prstGeom>
        </p:spPr>
      </p:pic>
      <p:sp>
        <p:nvSpPr>
          <p:cNvPr id="25" name="TextBox 24"/>
          <p:cNvSpPr txBox="1"/>
          <p:nvPr/>
        </p:nvSpPr>
        <p:spPr>
          <a:xfrm>
            <a:off x="11603" y="6733753"/>
            <a:ext cx="8575457" cy="635430"/>
          </a:xfrm>
          <a:prstGeom prst="rect">
            <a:avLst/>
          </a:prstGeom>
          <a:noFill/>
        </p:spPr>
        <p:txBody>
          <a:bodyPr wrap="square" rtlCol="0">
            <a:spAutoFit/>
          </a:bodyPr>
          <a:lstStyle/>
          <a:p>
            <a:pPr algn="ctr">
              <a:defRPr b="0" i="0"/>
            </a:pPr>
            <a:r>
              <a:rPr lang="1106" sz="3529" b="1" dirty="0">
                <a:solidFill>
                  <a:srgbClr val="008080"/>
                </a:solidFill>
                <a:latin typeface="Comic Sans MS" panose="030F0702030302020204" pitchFamily="66" charset="0"/>
                <a:cs typeface="Arial" pitchFamily="34" charset="0"/>
              </a:rPr>
              <a:t>Teithio'n ôl mewn amser i 1917…</a:t>
            </a:r>
          </a:p>
        </p:txBody>
      </p:sp>
      <p:sp>
        <p:nvSpPr>
          <p:cNvPr id="28" name="TextBox 27"/>
          <p:cNvSpPr txBox="1"/>
          <p:nvPr/>
        </p:nvSpPr>
        <p:spPr>
          <a:xfrm>
            <a:off x="1940412" y="461230"/>
            <a:ext cx="7161094" cy="629889"/>
          </a:xfrm>
          <a:prstGeom prst="rect">
            <a:avLst/>
          </a:prstGeom>
          <a:noFill/>
        </p:spPr>
        <p:txBody>
          <a:bodyPr wrap="square" rtlCol="0">
            <a:spAutoFit/>
          </a:bodyPr>
          <a:lstStyle/>
          <a:p>
            <a:pPr algn="ctr">
              <a:defRPr b="0" i="0"/>
            </a:pPr>
            <a:r>
              <a:rPr lang="cy-GB" sz="3529" b="1">
                <a:solidFill>
                  <a:srgbClr val="008080"/>
                </a:solidFill>
                <a:latin typeface="Comic Sans MS" panose="030F0702030302020204" pitchFamily="66" charset="0"/>
                <a:cs typeface="Arial" pitchFamily="34" charset="0"/>
              </a:rPr>
              <a:t>Teithio o le i le</a:t>
            </a:r>
            <a:r>
              <a:rPr lang="1106" sz="3529" b="1">
                <a:solidFill>
                  <a:srgbClr val="008080"/>
                </a:solidFill>
                <a:latin typeface="Comic Sans MS" panose="030F0702030302020204" pitchFamily="66" charset="0"/>
                <a:cs typeface="Arial" pitchFamily="34" charset="0"/>
              </a:rPr>
              <a:t>… </a:t>
            </a:r>
          </a:p>
        </p:txBody>
      </p:sp>
      <p:pic>
        <p:nvPicPr>
          <p:cNvPr id="3" name="Picture 2" descr="A person riding a horse drawn carriage&#10;&#10;Description generated with very high confidence">
            <a:extLst>
              <a:ext uri="{FF2B5EF4-FFF2-40B4-BE49-F238E27FC236}">
                <a16:creationId xmlns:a16="http://schemas.microsoft.com/office/drawing/2014/main" id="{03811148-4E5E-4D83-9294-8C6F882907F9}"/>
              </a:ext>
            </a:extLst>
          </p:cNvPr>
          <p:cNvPicPr>
            <a:picLocks noChangeAspect="1"/>
          </p:cNvPicPr>
          <p:nvPr/>
        </p:nvPicPr>
        <p:blipFill>
          <a:blip r:embed="rId4">
            <a:extLst>
              <a:ext uri="{28A0092B-C50C-407E-A947-70E740481C1C}">
                <a14:useLocalDpi xmlns:a14="http://schemas.microsoft.com/office/drawing/2010/main" val="0"/>
              </a:ext>
            </a:extLst>
          </a:blip>
          <a:srcRect b="8434"/>
          <a:stretch>
            <a:fillRect/>
          </a:stretch>
        </p:blipFill>
        <p:spPr>
          <a:xfrm>
            <a:off x="1742281" y="1316827"/>
            <a:ext cx="7557356" cy="5128895"/>
          </a:xfrm>
          <a:prstGeom prst="rect">
            <a:avLst/>
          </a:prstGeom>
        </p:spPr>
      </p:pic>
    </p:spTree>
    <p:extLst>
      <p:ext uri="{BB962C8B-B14F-4D97-AF65-F5344CB8AC3E}">
        <p14:creationId xmlns:p14="http://schemas.microsoft.com/office/powerpoint/2010/main" val="2572972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954212" y="1477169"/>
            <a:ext cx="9053372" cy="3413786"/>
          </a:xfrm>
        </p:spPr>
        <p:txBody>
          <a:bodyPr/>
          <a:lstStyle/>
          <a:p>
            <a:pPr>
              <a:defRPr b="0" i="0"/>
            </a:pPr>
            <a:r>
              <a:rPr lang="1106" altLang="en-US" sz="3088" b="1">
                <a:solidFill>
                  <a:srgbClr val="008786"/>
                </a:solidFill>
                <a:latin typeface="Comic Sans MS" panose="030F0702030302020204" pitchFamily="66" charset="0"/>
              </a:rPr>
              <a:t>Pa ddigwyddiad hanesyddol pwysig oedd yn digwydd ym 1917?</a:t>
            </a:r>
            <a:br>
              <a:rPr lang="1106" altLang="en-US" sz="3088" b="1">
                <a:solidFill>
                  <a:srgbClr val="008786"/>
                </a:solidFill>
                <a:latin typeface="Comic Sans MS" panose="030F0702030302020204" pitchFamily="66" charset="0"/>
              </a:rPr>
            </a:br>
            <a:r>
              <a:rPr lang="1106" altLang="en-US" sz="3088" b="1">
                <a:solidFill>
                  <a:srgbClr val="008786"/>
                </a:solidFill>
                <a:latin typeface="Comic Sans MS" panose="030F0702030302020204" pitchFamily="66" charset="0"/>
              </a:rPr>
              <a:t/>
            </a:r>
            <a:br>
              <a:rPr lang="1106" altLang="en-US" sz="3088" b="1">
                <a:solidFill>
                  <a:srgbClr val="008786"/>
                </a:solidFill>
                <a:latin typeface="Comic Sans MS" panose="030F0702030302020204" pitchFamily="66" charset="0"/>
              </a:rPr>
            </a:br>
            <a:endParaRPr lang="en-GB" altLang="en-US">
              <a:solidFill>
                <a:srgbClr val="008786"/>
              </a:solidFill>
              <a:latin typeface="Comic Sans MS" panose="030F0702030302020204" pitchFamily="66" charset="0"/>
            </a:endParaRPr>
          </a:p>
        </p:txBody>
      </p:sp>
      <p:sp>
        <p:nvSpPr>
          <p:cNvPr id="8" name="TextBox 7"/>
          <p:cNvSpPr txBox="1">
            <a:spLocks noChangeArrowheads="1"/>
          </p:cNvSpPr>
          <p:nvPr/>
        </p:nvSpPr>
        <p:spPr bwMode="auto">
          <a:xfrm>
            <a:off x="3042444" y="4126839"/>
            <a:ext cx="4270388" cy="56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anose="020F0502020204030204" pitchFamily="34" charset="0"/>
              </a:defRPr>
            </a:lvl1pPr>
            <a:lvl2pPr marL="742950" indent="-285750">
              <a:spcBef>
                <a:spcPct val="20000"/>
              </a:spcBef>
              <a:buFont typeface="Arial" pitchFamily="34" charset="0"/>
              <a:buChar char="–"/>
              <a:defRPr sz="2800">
                <a:solidFill>
                  <a:schemeClr val="tx1"/>
                </a:solidFill>
                <a:latin typeface="Calibri" panose="020F0502020204030204" pitchFamily="34" charset="0"/>
              </a:defRPr>
            </a:lvl2pPr>
            <a:lvl3pPr marL="1143000" indent="-228600">
              <a:spcBef>
                <a:spcPct val="20000"/>
              </a:spcBef>
              <a:buFont typeface="Arial" pitchFamily="34" charset="0"/>
              <a:buChar char="•"/>
              <a:defRPr sz="2400">
                <a:solidFill>
                  <a:schemeClr val="tx1"/>
                </a:solidFill>
                <a:latin typeface="Calibri" panose="020F0502020204030204" pitchFamily="34" charset="0"/>
              </a:defRPr>
            </a:lvl3pPr>
            <a:lvl4pPr marL="1600200" indent="-228600">
              <a:spcBef>
                <a:spcPct val="20000"/>
              </a:spcBef>
              <a:buFont typeface="Arial" pitchFamily="34" charset="0"/>
              <a:buChar char="–"/>
              <a:defRPr sz="2000">
                <a:solidFill>
                  <a:schemeClr val="tx1"/>
                </a:solidFill>
                <a:latin typeface="Calibri" panose="020F0502020204030204" pitchFamily="34" charset="0"/>
              </a:defRPr>
            </a:lvl4pPr>
            <a:lvl5pPr marL="2057400" indent="-228600">
              <a:spcBef>
                <a:spcPct val="20000"/>
              </a:spcBef>
              <a:buFont typeface="Arial"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anose="020F0502020204030204" pitchFamily="34" charset="0"/>
              </a:defRPr>
            </a:lvl9pPr>
          </a:lstStyle>
          <a:p>
            <a:pPr eaLnBrk="1" hangingPunct="1">
              <a:spcBef>
                <a:spcPct val="0"/>
              </a:spcBef>
              <a:buNone/>
              <a:defRPr b="0" i="0"/>
            </a:pPr>
            <a:r>
              <a:rPr lang="1106" altLang="en-US" sz="3088" b="1">
                <a:solidFill>
                  <a:srgbClr val="E92D82"/>
                </a:solidFill>
                <a:latin typeface="Comic Sans MS" panose="030F0702030302020204" pitchFamily="66" charset="0"/>
              </a:rPr>
              <a:t>Y Rhyfel Byd Cyntaf</a:t>
            </a:r>
          </a:p>
        </p:txBody>
      </p:sp>
    </p:spTree>
    <p:extLst>
      <p:ext uri="{BB962C8B-B14F-4D97-AF65-F5344CB8AC3E}">
        <p14:creationId xmlns:p14="http://schemas.microsoft.com/office/powerpoint/2010/main" val="9295723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1034826" y="5848955"/>
            <a:ext cx="3448800" cy="218008"/>
          </a:xfrm>
        </p:spPr>
        <p:txBody>
          <a:bodyPr/>
          <a:lstStyle/>
          <a:p>
            <a:pPr>
              <a:buFont typeface="Arial"/>
              <a:buChar char="•"/>
              <a:defRPr/>
            </a:pPr>
            <a:endParaRPr/>
          </a:p>
        </p:txBody>
      </p:sp>
      <p:sp>
        <p:nvSpPr>
          <p:cNvPr id="6" name="Title 5"/>
          <p:cNvSpPr>
            <a:spLocks noGrp="1"/>
          </p:cNvSpPr>
          <p:nvPr>
            <p:ph type="title"/>
          </p:nvPr>
        </p:nvSpPr>
        <p:spPr>
          <a:xfrm>
            <a:off x="5902562" y="2554213"/>
            <a:ext cx="4129807" cy="1818936"/>
          </a:xfrm>
        </p:spPr>
        <p:txBody>
          <a:bodyPr/>
          <a:lstStyle/>
          <a:p>
            <a:pPr algn="ctr">
              <a:defRPr b="0" i="0"/>
            </a:pPr>
            <a:r>
              <a:rPr lang="1106" altLang="en-US" b="1"/>
              <a:t>Maria Dickin CBE</a:t>
            </a:r>
            <a:br>
              <a:rPr lang="1106" altLang="en-US" b="1"/>
            </a:br>
            <a:r>
              <a:rPr lang="1106" altLang="en-US" b="1"/>
              <a:t>1870 - 1951</a:t>
            </a:r>
          </a:p>
        </p:txBody>
      </p:sp>
      <p:pic>
        <p:nvPicPr>
          <p:cNvPr id="4" name="Picture 3" descr="Maria Dickin CB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1405" y="446419"/>
            <a:ext cx="5003385" cy="603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684604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8.04.09"/>
  <p:tag name="AS_TITLE" val="Aspose.Slides for .NET 4.0 Client Profile"/>
  <p:tag name="AS_VERSION" val="18.4"/>
</p:tagLst>
</file>

<file path=ppt/tags/tag10.xml><?xml version="1.0" encoding="utf-8"?>
<p:tagLst xmlns:a="http://schemas.openxmlformats.org/drawingml/2006/main" xmlns:r="http://schemas.openxmlformats.org/officeDocument/2006/relationships" xmlns:p="http://schemas.openxmlformats.org/presentationml/2006/main">
  <p:tag name="SHAPE_LOCKS" val="1983"/>
</p:tagLst>
</file>

<file path=ppt/tags/tag11.xml><?xml version="1.0" encoding="utf-8"?>
<p:tagLst xmlns:a="http://schemas.openxmlformats.org/drawingml/2006/main" xmlns:r="http://schemas.openxmlformats.org/officeDocument/2006/relationships" xmlns:p="http://schemas.openxmlformats.org/presentationml/2006/main">
  <p:tag name="SHAPE_LOCKS" val="1983"/>
</p:tagLst>
</file>

<file path=ppt/tags/tag12.xml><?xml version="1.0" encoding="utf-8"?>
<p:tagLst xmlns:a="http://schemas.openxmlformats.org/drawingml/2006/main" xmlns:r="http://schemas.openxmlformats.org/officeDocument/2006/relationships" xmlns:p="http://schemas.openxmlformats.org/presentationml/2006/main">
  <p:tag name="SHAPE_LOCKS" val="1983"/>
</p:tagLst>
</file>

<file path=ppt/tags/tag13.xml><?xml version="1.0" encoding="utf-8"?>
<p:tagLst xmlns:a="http://schemas.openxmlformats.org/drawingml/2006/main" xmlns:r="http://schemas.openxmlformats.org/officeDocument/2006/relationships" xmlns:p="http://schemas.openxmlformats.org/presentationml/2006/main">
  <p:tag name="SHAPE_LOCKS" val="1983"/>
</p:tagLst>
</file>

<file path=ppt/tags/tag14.xml><?xml version="1.0" encoding="utf-8"?>
<p:tagLst xmlns:a="http://schemas.openxmlformats.org/drawingml/2006/main" xmlns:r="http://schemas.openxmlformats.org/officeDocument/2006/relationships" xmlns:p="http://schemas.openxmlformats.org/presentationml/2006/main">
  <p:tag name="SHAPE_LOCKS" val="1983"/>
</p:tagLst>
</file>

<file path=ppt/tags/tag15.xml><?xml version="1.0" encoding="utf-8"?>
<p:tagLst xmlns:a="http://schemas.openxmlformats.org/drawingml/2006/main" xmlns:r="http://schemas.openxmlformats.org/officeDocument/2006/relationships" xmlns:p="http://schemas.openxmlformats.org/presentationml/2006/main">
  <p:tag name="SHAPE_LOCKS" val="1983"/>
</p:tagLst>
</file>

<file path=ppt/tags/tag16.xml><?xml version="1.0" encoding="utf-8"?>
<p:tagLst xmlns:a="http://schemas.openxmlformats.org/drawingml/2006/main" xmlns:r="http://schemas.openxmlformats.org/officeDocument/2006/relationships" xmlns:p="http://schemas.openxmlformats.org/presentationml/2006/main">
  <p:tag name="SHAPE_LOCKS" val="1983"/>
</p:tagLst>
</file>

<file path=ppt/tags/tag17.xml><?xml version="1.0" encoding="utf-8"?>
<p:tagLst xmlns:a="http://schemas.openxmlformats.org/drawingml/2006/main" xmlns:r="http://schemas.openxmlformats.org/officeDocument/2006/relationships" xmlns:p="http://schemas.openxmlformats.org/presentationml/2006/main">
  <p:tag name="SHAPE_LOCKS" val="1983"/>
</p:tagLst>
</file>

<file path=ppt/tags/tag18.xml><?xml version="1.0" encoding="utf-8"?>
<p:tagLst xmlns:a="http://schemas.openxmlformats.org/drawingml/2006/main" xmlns:r="http://schemas.openxmlformats.org/officeDocument/2006/relationships" xmlns:p="http://schemas.openxmlformats.org/presentationml/2006/main">
  <p:tag name="SHAPE_LOCKS" val="1983"/>
</p:tagLst>
</file>

<file path=ppt/tags/tag19.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ags/tag20.xml><?xml version="1.0" encoding="utf-8"?>
<p:tagLst xmlns:a="http://schemas.openxmlformats.org/drawingml/2006/main" xmlns:r="http://schemas.openxmlformats.org/officeDocument/2006/relationships" xmlns:p="http://schemas.openxmlformats.org/presentationml/2006/main">
  <p:tag name="SHAPE_LOCKS" val="1983"/>
</p:tagLst>
</file>

<file path=ppt/tags/tag21.xml><?xml version="1.0" encoding="utf-8"?>
<p:tagLst xmlns:a="http://schemas.openxmlformats.org/drawingml/2006/main" xmlns:r="http://schemas.openxmlformats.org/officeDocument/2006/relationships" xmlns:p="http://schemas.openxmlformats.org/presentationml/2006/main">
  <p:tag name="SHAPE_LOCKS" val="1983"/>
</p:tagLst>
</file>

<file path=ppt/tags/tag22.xml><?xml version="1.0" encoding="utf-8"?>
<p:tagLst xmlns:a="http://schemas.openxmlformats.org/drawingml/2006/main" xmlns:r="http://schemas.openxmlformats.org/officeDocument/2006/relationships" xmlns:p="http://schemas.openxmlformats.org/presentationml/2006/main">
  <p:tag name="SHAPE_LOCKS" val="1983"/>
</p:tagLst>
</file>

<file path=ppt/tags/tag23.xml><?xml version="1.0" encoding="utf-8"?>
<p:tagLst xmlns:a="http://schemas.openxmlformats.org/drawingml/2006/main" xmlns:r="http://schemas.openxmlformats.org/officeDocument/2006/relationships" xmlns:p="http://schemas.openxmlformats.org/presentationml/2006/main">
  <p:tag name="SHAPE_LOCKS" val="1983"/>
</p:tagLst>
</file>

<file path=ppt/tags/tag24.xml><?xml version="1.0" encoding="utf-8"?>
<p:tagLst xmlns:a="http://schemas.openxmlformats.org/drawingml/2006/main" xmlns:r="http://schemas.openxmlformats.org/officeDocument/2006/relationships" xmlns:p="http://schemas.openxmlformats.org/presentationml/2006/main">
  <p:tag name="SHAPE_LOCKS" val="1983"/>
</p:tagLst>
</file>

<file path=ppt/tags/tag25.xml><?xml version="1.0" encoding="utf-8"?>
<p:tagLst xmlns:a="http://schemas.openxmlformats.org/drawingml/2006/main" xmlns:r="http://schemas.openxmlformats.org/officeDocument/2006/relationships" xmlns:p="http://schemas.openxmlformats.org/presentationml/2006/main">
  <p:tag name="SHAPE_LOCKS" val="1983"/>
</p:tagLst>
</file>

<file path=ppt/tags/tag26.xml><?xml version="1.0" encoding="utf-8"?>
<p:tagLst xmlns:a="http://schemas.openxmlformats.org/drawingml/2006/main" xmlns:r="http://schemas.openxmlformats.org/officeDocument/2006/relationships" xmlns:p="http://schemas.openxmlformats.org/presentationml/2006/main">
  <p:tag name="SHAPE_LOCKS" val="1983"/>
</p:tagLst>
</file>

<file path=ppt/tags/tag27.xml><?xml version="1.0" encoding="utf-8"?>
<p:tagLst xmlns:a="http://schemas.openxmlformats.org/drawingml/2006/main" xmlns:r="http://schemas.openxmlformats.org/officeDocument/2006/relationships" xmlns:p="http://schemas.openxmlformats.org/presentationml/2006/main">
  <p:tag name="SHAPE_LOCKS" val="1983"/>
</p:tagLst>
</file>

<file path=ppt/tags/tag28.xml><?xml version="1.0" encoding="utf-8"?>
<p:tagLst xmlns:a="http://schemas.openxmlformats.org/drawingml/2006/main" xmlns:r="http://schemas.openxmlformats.org/officeDocument/2006/relationships" xmlns:p="http://schemas.openxmlformats.org/presentationml/2006/main">
  <p:tag name="SHAPE_LOCKS" val="1983"/>
</p:tagLst>
</file>

<file path=ppt/tags/tag29.xml><?xml version="1.0" encoding="utf-8"?>
<p:tagLst xmlns:a="http://schemas.openxmlformats.org/drawingml/2006/main" xmlns:r="http://schemas.openxmlformats.org/officeDocument/2006/relationships" xmlns:p="http://schemas.openxmlformats.org/presentationml/2006/main">
  <p:tag name="SHAPE_LOCKS" val="1983"/>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30.xml><?xml version="1.0" encoding="utf-8"?>
<p:tagLst xmlns:a="http://schemas.openxmlformats.org/drawingml/2006/main" xmlns:r="http://schemas.openxmlformats.org/officeDocument/2006/relationships" xmlns:p="http://schemas.openxmlformats.org/presentationml/2006/main">
  <p:tag name="SHAPE_LOCKS" val="1983"/>
</p:tagLst>
</file>

<file path=ppt/tags/tag31.xml><?xml version="1.0" encoding="utf-8"?>
<p:tagLst xmlns:a="http://schemas.openxmlformats.org/drawingml/2006/main" xmlns:r="http://schemas.openxmlformats.org/officeDocument/2006/relationships" xmlns:p="http://schemas.openxmlformats.org/presentationml/2006/main">
  <p:tag name="SHAPE_LOCKS" val="1983"/>
</p:tagLst>
</file>

<file path=ppt/tags/tag32.xml><?xml version="1.0" encoding="utf-8"?>
<p:tagLst xmlns:a="http://schemas.openxmlformats.org/drawingml/2006/main" xmlns:r="http://schemas.openxmlformats.org/officeDocument/2006/relationships" xmlns:p="http://schemas.openxmlformats.org/presentationml/2006/main">
  <p:tag name="SHAPE_LOCKS" val="1983"/>
</p:tagLst>
</file>

<file path=ppt/tags/tag33.xml><?xml version="1.0" encoding="utf-8"?>
<p:tagLst xmlns:a="http://schemas.openxmlformats.org/drawingml/2006/main" xmlns:r="http://schemas.openxmlformats.org/officeDocument/2006/relationships" xmlns:p="http://schemas.openxmlformats.org/presentationml/2006/main">
  <p:tag name="SHAPE_LOCKS" val="1983"/>
</p:tagLst>
</file>

<file path=ppt/tags/tag34.xml><?xml version="1.0" encoding="utf-8"?>
<p:tagLst xmlns:a="http://schemas.openxmlformats.org/drawingml/2006/main" xmlns:r="http://schemas.openxmlformats.org/officeDocument/2006/relationships" xmlns:p="http://schemas.openxmlformats.org/presentationml/2006/main">
  <p:tag name="SHAPE_LOCKS" val="1983"/>
</p:tagLst>
</file>

<file path=ppt/tags/tag35.xml><?xml version="1.0" encoding="utf-8"?>
<p:tagLst xmlns:a="http://schemas.openxmlformats.org/drawingml/2006/main" xmlns:r="http://schemas.openxmlformats.org/officeDocument/2006/relationships" xmlns:p="http://schemas.openxmlformats.org/presentationml/2006/main">
  <p:tag name="SHAPE_LOCKS" val="1983"/>
</p:tagLst>
</file>

<file path=ppt/tags/tag36.xml><?xml version="1.0" encoding="utf-8"?>
<p:tagLst xmlns:a="http://schemas.openxmlformats.org/drawingml/2006/main" xmlns:r="http://schemas.openxmlformats.org/officeDocument/2006/relationships" xmlns:p="http://schemas.openxmlformats.org/presentationml/2006/main">
  <p:tag name="SHAPE_LOCKS" val="1983"/>
</p:tagLst>
</file>

<file path=ppt/tags/tag37.xml><?xml version="1.0" encoding="utf-8"?>
<p:tagLst xmlns:a="http://schemas.openxmlformats.org/drawingml/2006/main" xmlns:r="http://schemas.openxmlformats.org/officeDocument/2006/relationships" xmlns:p="http://schemas.openxmlformats.org/presentationml/2006/main">
  <p:tag name="SHAPE_LOCKS" val="1983"/>
</p:tagLst>
</file>

<file path=ppt/tags/tag38.xml><?xml version="1.0" encoding="utf-8"?>
<p:tagLst xmlns:a="http://schemas.openxmlformats.org/drawingml/2006/main" xmlns:r="http://schemas.openxmlformats.org/officeDocument/2006/relationships" xmlns:p="http://schemas.openxmlformats.org/presentationml/2006/main">
  <p:tag name="SHAPE_LOCKS" val="1983"/>
</p:tagLst>
</file>

<file path=ppt/tags/tag39.xml><?xml version="1.0" encoding="utf-8"?>
<p:tagLst xmlns:a="http://schemas.openxmlformats.org/drawingml/2006/main" xmlns:r="http://schemas.openxmlformats.org/officeDocument/2006/relationships" xmlns:p="http://schemas.openxmlformats.org/presentationml/2006/main">
  <p:tag name="SHAPE_LOCKS" val="1983"/>
</p:tagLst>
</file>

<file path=ppt/tags/tag4.xml><?xml version="1.0" encoding="utf-8"?>
<p:tagLst xmlns:a="http://schemas.openxmlformats.org/drawingml/2006/main" xmlns:r="http://schemas.openxmlformats.org/officeDocument/2006/relationships" xmlns:p="http://schemas.openxmlformats.org/presentationml/2006/main">
  <p:tag name="SHAPE_LOCKS" val="1983"/>
</p:tagLst>
</file>

<file path=ppt/tags/tag40.xml><?xml version="1.0" encoding="utf-8"?>
<p:tagLst xmlns:a="http://schemas.openxmlformats.org/drawingml/2006/main" xmlns:r="http://schemas.openxmlformats.org/officeDocument/2006/relationships" xmlns:p="http://schemas.openxmlformats.org/presentationml/2006/main">
  <p:tag name="SHAPE_LOCKS" val="1983"/>
</p:tagLst>
</file>

<file path=ppt/tags/tag41.xml><?xml version="1.0" encoding="utf-8"?>
<p:tagLst xmlns:a="http://schemas.openxmlformats.org/drawingml/2006/main" xmlns:r="http://schemas.openxmlformats.org/officeDocument/2006/relationships" xmlns:p="http://schemas.openxmlformats.org/presentationml/2006/main">
  <p:tag name="SHAPE_LOCKS" val="1983"/>
</p:tagLst>
</file>

<file path=ppt/tags/tag42.xml><?xml version="1.0" encoding="utf-8"?>
<p:tagLst xmlns:a="http://schemas.openxmlformats.org/drawingml/2006/main" xmlns:r="http://schemas.openxmlformats.org/officeDocument/2006/relationships" xmlns:p="http://schemas.openxmlformats.org/presentationml/2006/main">
  <p:tag name="SHAPE_LOCKS" val="1983"/>
</p:tagLst>
</file>

<file path=ppt/tags/tag43.xml><?xml version="1.0" encoding="utf-8"?>
<p:tagLst xmlns:a="http://schemas.openxmlformats.org/drawingml/2006/main" xmlns:r="http://schemas.openxmlformats.org/officeDocument/2006/relationships" xmlns:p="http://schemas.openxmlformats.org/presentationml/2006/main">
  <p:tag name="SHAPE_LOCKS" val="1983"/>
</p:tagLst>
</file>

<file path=ppt/tags/tag44.xml><?xml version="1.0" encoding="utf-8"?>
<p:tagLst xmlns:a="http://schemas.openxmlformats.org/drawingml/2006/main" xmlns:r="http://schemas.openxmlformats.org/officeDocument/2006/relationships" xmlns:p="http://schemas.openxmlformats.org/presentationml/2006/main">
  <p:tag name="SHAPE_LOCKS" val="1983"/>
</p:tagLst>
</file>

<file path=ppt/tags/tag45.xml><?xml version="1.0" encoding="utf-8"?>
<p:tagLst xmlns:a="http://schemas.openxmlformats.org/drawingml/2006/main" xmlns:r="http://schemas.openxmlformats.org/officeDocument/2006/relationships" xmlns:p="http://schemas.openxmlformats.org/presentationml/2006/main">
  <p:tag name="SHAPE_LOCKS" val="1983"/>
</p:tagLst>
</file>

<file path=ppt/tags/tag46.xml><?xml version="1.0" encoding="utf-8"?>
<p:tagLst xmlns:a="http://schemas.openxmlformats.org/drawingml/2006/main" xmlns:r="http://schemas.openxmlformats.org/officeDocument/2006/relationships" xmlns:p="http://schemas.openxmlformats.org/presentationml/2006/main">
  <p:tag name="SHAPE_LOCKS" val="1983"/>
</p:tagLst>
</file>

<file path=ppt/tags/tag47.xml><?xml version="1.0" encoding="utf-8"?>
<p:tagLst xmlns:a="http://schemas.openxmlformats.org/drawingml/2006/main" xmlns:r="http://schemas.openxmlformats.org/officeDocument/2006/relationships" xmlns:p="http://schemas.openxmlformats.org/presentationml/2006/main">
  <p:tag name="SHAPE_LOCKS" val="1983"/>
</p:tagLst>
</file>

<file path=ppt/tags/tag48.xml><?xml version="1.0" encoding="utf-8"?>
<p:tagLst xmlns:a="http://schemas.openxmlformats.org/drawingml/2006/main" xmlns:r="http://schemas.openxmlformats.org/officeDocument/2006/relationships" xmlns:p="http://schemas.openxmlformats.org/presentationml/2006/main">
  <p:tag name="SHAPE_LOCKS" val="1983"/>
</p:tagLst>
</file>

<file path=ppt/tags/tag49.xml><?xml version="1.0" encoding="utf-8"?>
<p:tagLst xmlns:a="http://schemas.openxmlformats.org/drawingml/2006/main" xmlns:r="http://schemas.openxmlformats.org/officeDocument/2006/relationships" xmlns:p="http://schemas.openxmlformats.org/presentationml/2006/main">
  <p:tag name="SHAPE_LOCKS" val="1983"/>
</p:tagLst>
</file>

<file path=ppt/tags/tag5.xml><?xml version="1.0" encoding="utf-8"?>
<p:tagLst xmlns:a="http://schemas.openxmlformats.org/drawingml/2006/main" xmlns:r="http://schemas.openxmlformats.org/officeDocument/2006/relationships" xmlns:p="http://schemas.openxmlformats.org/presentationml/2006/main">
  <p:tag name="SHAPE_LOCKS" val="1983"/>
</p:tagLst>
</file>

<file path=ppt/tags/tag50.xml><?xml version="1.0" encoding="utf-8"?>
<p:tagLst xmlns:a="http://schemas.openxmlformats.org/drawingml/2006/main" xmlns:r="http://schemas.openxmlformats.org/officeDocument/2006/relationships" xmlns:p="http://schemas.openxmlformats.org/presentationml/2006/main">
  <p:tag name="SHAPE_LOCKS" val="1983"/>
</p:tagLst>
</file>

<file path=ppt/tags/tag51.xml><?xml version="1.0" encoding="utf-8"?>
<p:tagLst xmlns:a="http://schemas.openxmlformats.org/drawingml/2006/main" xmlns:r="http://schemas.openxmlformats.org/officeDocument/2006/relationships" xmlns:p="http://schemas.openxmlformats.org/presentationml/2006/main">
  <p:tag name="SHAPE_LOCKS" val="1983"/>
</p:tagLst>
</file>

<file path=ppt/tags/tag52.xml><?xml version="1.0" encoding="utf-8"?>
<p:tagLst xmlns:a="http://schemas.openxmlformats.org/drawingml/2006/main" xmlns:r="http://schemas.openxmlformats.org/officeDocument/2006/relationships" xmlns:p="http://schemas.openxmlformats.org/presentationml/2006/main">
  <p:tag name="SHAPE_LOCKS" val="1983"/>
</p:tagLst>
</file>

<file path=ppt/tags/tag53.xml><?xml version="1.0" encoding="utf-8"?>
<p:tagLst xmlns:a="http://schemas.openxmlformats.org/drawingml/2006/main" xmlns:r="http://schemas.openxmlformats.org/officeDocument/2006/relationships" xmlns:p="http://schemas.openxmlformats.org/presentationml/2006/main">
  <p:tag name="SHAPE_LOCKS" val="1983"/>
</p:tagLst>
</file>

<file path=ppt/tags/tag54.xml><?xml version="1.0" encoding="utf-8"?>
<p:tagLst xmlns:a="http://schemas.openxmlformats.org/drawingml/2006/main" xmlns:r="http://schemas.openxmlformats.org/officeDocument/2006/relationships" xmlns:p="http://schemas.openxmlformats.org/presentationml/2006/main">
  <p:tag name="SHAPE_LOCKS" val="1983"/>
</p:tagLst>
</file>

<file path=ppt/tags/tag55.xml><?xml version="1.0" encoding="utf-8"?>
<p:tagLst xmlns:a="http://schemas.openxmlformats.org/drawingml/2006/main" xmlns:r="http://schemas.openxmlformats.org/officeDocument/2006/relationships" xmlns:p="http://schemas.openxmlformats.org/presentationml/2006/main">
  <p:tag name="SHAPE_LOCKS" val="1983"/>
</p:tagLst>
</file>

<file path=ppt/tags/tag56.xml><?xml version="1.0" encoding="utf-8"?>
<p:tagLst xmlns:a="http://schemas.openxmlformats.org/drawingml/2006/main" xmlns:r="http://schemas.openxmlformats.org/officeDocument/2006/relationships" xmlns:p="http://schemas.openxmlformats.org/presentationml/2006/main">
  <p:tag name="SHAPE_LOCKS" val="1983"/>
</p:tagLst>
</file>

<file path=ppt/tags/tag6.xml><?xml version="1.0" encoding="utf-8"?>
<p:tagLst xmlns:a="http://schemas.openxmlformats.org/drawingml/2006/main" xmlns:r="http://schemas.openxmlformats.org/officeDocument/2006/relationships" xmlns:p="http://schemas.openxmlformats.org/presentationml/2006/main">
  <p:tag name="SHAPE_LOCKS" val="1983"/>
</p:tagLst>
</file>

<file path=ppt/tags/tag7.xml><?xml version="1.0" encoding="utf-8"?>
<p:tagLst xmlns:a="http://schemas.openxmlformats.org/drawingml/2006/main" xmlns:r="http://schemas.openxmlformats.org/officeDocument/2006/relationships" xmlns:p="http://schemas.openxmlformats.org/presentationml/2006/main">
  <p:tag name="SHAPE_LOCKS" val="1983"/>
</p:tagLst>
</file>

<file path=ppt/tags/tag8.xml><?xml version="1.0" encoding="utf-8"?>
<p:tagLst xmlns:a="http://schemas.openxmlformats.org/drawingml/2006/main" xmlns:r="http://schemas.openxmlformats.org/officeDocument/2006/relationships" xmlns:p="http://schemas.openxmlformats.org/presentationml/2006/main">
  <p:tag name="SHAPE_LOCKS" val="1983"/>
</p:tagLst>
</file>

<file path=ppt/tags/tag9.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DSA">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Presentation Template" id="{4D312C3B-2E76-47A6-BF92-FF5DA37A5D74}" vid="{3A9565B1-44D8-4A0D-AAE8-F3E1627CC8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Document_x0020_Keywords xmlns="5bea8f77-0667-4557-a028-e23225a2ced3">PowerPoint Presentation Template</Document_x0020_Keywords>
    <Document_x0020_Description xmlns="5bea8f77-0667-4557-a028-e23225a2ced3">PowerPoint Presentation Template</Document_x0020_Descript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nnual Report and Accounts" ma:contentTypeID="0x01010081A672974E6B0743AB34F2C64B34BDB12300A6B27711EFC3DD44A96DBAEF908F26B1" ma:contentTypeVersion="79" ma:contentTypeDescription="" ma:contentTypeScope="" ma:versionID="313348adf10b994d52ab878f4b4a9937">
  <xsd:schema xmlns:xsd="http://www.w3.org/2001/XMLSchema" xmlns:xs="http://www.w3.org/2001/XMLSchema" xmlns:p="http://schemas.microsoft.com/office/2006/metadata/properties" xmlns:ns2="5bea8f77-0667-4557-a028-e23225a2ced3" xmlns:ns3="02901346-528d-4e84-b91b-00d6b3077abe" targetNamespace="http://schemas.microsoft.com/office/2006/metadata/properties" ma:root="true" ma:fieldsID="dd0c61731b0c613d032e3934807756fe" ns2:_="" ns3:_="">
    <xsd:import namespace="5bea8f77-0667-4557-a028-e23225a2ced3"/>
    <xsd:import namespace="02901346-528d-4e84-b91b-00d6b3077abe"/>
    <xsd:element name="properties">
      <xsd:complexType>
        <xsd:sequence>
          <xsd:element name="documentManagement">
            <xsd:complexType>
              <xsd:all>
                <xsd:element ref="ns2:Document_x0020_Keywords"/>
                <xsd:element ref="ns2:Document_x0020_Description" minOccurs="0"/>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ea8f77-0667-4557-a028-e23225a2ced3" elementFormDefault="qualified">
    <xsd:import namespace="http://schemas.microsoft.com/office/2006/documentManagement/types"/>
    <xsd:import namespace="http://schemas.microsoft.com/office/infopath/2007/PartnerControls"/>
    <xsd:element name="Document_x0020_Keywords" ma:index="4" ma:displayName="Document Keywords" ma:internalName="Document_x0020_Keywords" ma:readOnly="false">
      <xsd:simpleType>
        <xsd:restriction base="dms:Text">
          <xsd:maxLength value="255"/>
        </xsd:restriction>
      </xsd:simpleType>
    </xsd:element>
    <xsd:element name="Document_x0020_Description" ma:index="5" nillable="true" ma:displayName="Document Description" ma:description="Give a brief summary of the document." ma:internalName="Document_x0020_Description" ma:readOnly="false">
      <xsd:simpleType>
        <xsd:restriction base="dms:Note">
          <xsd:maxLength value="255"/>
        </xsd:restriction>
      </xsd:simpleType>
    </xsd:element>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901346-528d-4e84-b91b-00d6b3077abe"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1AA88C-4E44-451B-A614-A6B4AFC783B0}">
  <ds:schemaRefs>
    <ds:schemaRef ds:uri="5bea8f77-0667-4557-a028-e23225a2ced3"/>
    <ds:schemaRef ds:uri="http://purl.org/dc/dcmitype/"/>
    <ds:schemaRef ds:uri="http://schemas.microsoft.com/office/2006/documentManagement/types"/>
    <ds:schemaRef ds:uri="http://purl.org/dc/elements/1.1/"/>
    <ds:schemaRef ds:uri="http://schemas.microsoft.com/office/2006/metadata/properties"/>
    <ds:schemaRef ds:uri="02901346-528d-4e84-b91b-00d6b3077abe"/>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E43D1D3-6A10-4E65-88DB-0AB99C1456FD}">
  <ds:schemaRefs>
    <ds:schemaRef ds:uri="http://schemas.microsoft.com/sharepoint/v3/contenttype/forms"/>
  </ds:schemaRefs>
</ds:datastoreItem>
</file>

<file path=customXml/itemProps3.xml><?xml version="1.0" encoding="utf-8"?>
<ds:datastoreItem xmlns:ds="http://schemas.openxmlformats.org/officeDocument/2006/customXml" ds:itemID="{207706BC-F22D-4499-84E0-1EBD3BF141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ea8f77-0667-4557-a028-e23225a2ced3"/>
    <ds:schemaRef ds:uri="02901346-528d-4e84-b91b-00d6b3077a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Presentation Template</Template>
  <TotalTime>272</TotalTime>
  <Words>2108</Words>
  <Application>Microsoft Office PowerPoint</Application>
  <PresentationFormat>Custom</PresentationFormat>
  <Paragraphs>147</Paragraphs>
  <Slides>21</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Comic Sans MS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 ddigwyddiad hanesyddol pwysig oedd yn digwydd ym 1917?  </vt:lpstr>
      <vt:lpstr>Maria Dickin CBE 1870 - 1951</vt:lpstr>
      <vt:lpstr>PowerPoint Presentation</vt:lpstr>
      <vt:lpstr>PowerPoint Presentation</vt:lpstr>
      <vt:lpstr>PowerPoint Presentation</vt:lpstr>
      <vt:lpstr>PowerPoint Presentation</vt:lpstr>
      <vt:lpstr>Prif elusen filfeddygol y DU …</vt:lpstr>
      <vt:lpstr>PowerPoint Presentation</vt:lpstr>
      <vt:lpstr>PowerPoint Presentation</vt:lpstr>
      <vt:lpstr>PowerPoint Presentation</vt:lpstr>
      <vt:lpstr>PowerPoint Presentation</vt:lpstr>
      <vt:lpstr>Yn eich barn chi, pa effaith mae Maria Dickin a PDSA yn ei chael ar fywydau pobl a'u hanifeiliaid?  </vt:lpstr>
      <vt:lpstr>PowerPoint Presentation</vt:lpstr>
      <vt:lpstr>PowerPoint Presentation</vt:lpstr>
    </vt:vector>
  </TitlesOfParts>
  <Company>pdsa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Baggott</dc:creator>
  <cp:lastModifiedBy>Anna Baggott</cp:lastModifiedBy>
  <cp:revision>52</cp:revision>
  <dcterms:created xsi:type="dcterms:W3CDTF">2018-07-13T15:29:21Z</dcterms:created>
  <dcterms:modified xsi:type="dcterms:W3CDTF">2022-01-19T11:22:07Z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0x01010081A672974E6B0743AB34F2C64B34BDB12300A6B27711EFC3DD44A96DBAEF908F26B1</vt:lpwstr>
  </property>
  <property fmtid="{D5CDD505-2E9C-101B-9397-08002B2CF9AE}" pid="3" name="Creation Date">
    <vt:filetime>2015-01-05T00:00:00Z</vt:filetime>
  </property>
  <property fmtid="{D5CDD505-2E9C-101B-9397-08002B2CF9AE}" pid="4" name="LastSaved">
    <vt:lpwstr>0x01d00e8c|0x14bec000</vt:lpwstr>
  </property>
</Properties>
</file>