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2.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5.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6.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8.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9.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0.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1.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2.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3.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4.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5.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6.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17.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18.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9.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20.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21.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22.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2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2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2"/>
  </p:notesMasterIdLst>
  <p:sldIdLst>
    <p:sldId id="259" r:id="rId5"/>
    <p:sldId id="262" r:id="rId6"/>
    <p:sldId id="260" r:id="rId7"/>
    <p:sldId id="267" r:id="rId8"/>
    <p:sldId id="268" r:id="rId9"/>
    <p:sldId id="265" r:id="rId10"/>
    <p:sldId id="266" r:id="rId11"/>
    <p:sldId id="269" r:id="rId12"/>
    <p:sldId id="272" r:id="rId13"/>
    <p:sldId id="273" r:id="rId14"/>
    <p:sldId id="274" r:id="rId15"/>
    <p:sldId id="276" r:id="rId16"/>
    <p:sldId id="278" r:id="rId17"/>
    <p:sldId id="295" r:id="rId18"/>
    <p:sldId id="279" r:id="rId19"/>
    <p:sldId id="281" r:id="rId20"/>
    <p:sldId id="283" r:id="rId21"/>
    <p:sldId id="284" r:id="rId22"/>
    <p:sldId id="285" r:id="rId23"/>
    <p:sldId id="286" r:id="rId24"/>
    <p:sldId id="287" r:id="rId25"/>
    <p:sldId id="288" r:id="rId26"/>
    <p:sldId id="289" r:id="rId27"/>
    <p:sldId id="290" r:id="rId28"/>
    <p:sldId id="291" r:id="rId29"/>
    <p:sldId id="292" r:id="rId30"/>
    <p:sldId id="293" r:id="rId31"/>
  </p:sldIdLst>
  <p:sldSz cx="10693400" cy="7562850"/>
  <p:notesSz cx="10693400" cy="756285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97"/>
    <a:srgbClr val="008988"/>
    <a:srgbClr val="6BB4B5"/>
    <a:srgbClr val="C83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59146" autoAdjust="0"/>
  </p:normalViewPr>
  <p:slideViewPr>
    <p:cSldViewPr>
      <p:cViewPr varScale="1">
        <p:scale>
          <a:sx n="50" d="100"/>
          <a:sy n="50" d="100"/>
        </p:scale>
        <p:origin x="1740" y="3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heme" Target="../theme/theme2.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a:p>
        </p:txBody>
      </p:sp>
      <p:sp>
        <p:nvSpPr>
          <p:cNvPr id="3" name="Date Placeholder 2"/>
          <p:cNvSpPr>
            <a:spLocks noGrp="1"/>
          </p:cNvSpPr>
          <p:nvPr>
            <p:ph type="dt" idx="1"/>
            <p:custDataLst>
              <p:tags r:id="rId3"/>
            </p:custDataLst>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t>15/02/2022</a:t>
            </a:fld>
            <a:endParaRPr lang="en-GB"/>
          </a:p>
        </p:txBody>
      </p:sp>
      <p:sp>
        <p:nvSpPr>
          <p:cNvPr id="4" name="Slide Image Placeholder 3"/>
          <p:cNvSpPr>
            <a:spLocks noGrp="1" noRot="1" noChangeAspect="1"/>
          </p:cNvSpPr>
          <p:nvPr>
            <p:ph type="sldImg" idx="2"/>
            <p:custDataLst>
              <p:tags r:id="rId4"/>
            </p:custDataLst>
          </p:nvPr>
        </p:nvSpPr>
        <p:spPr>
          <a:xfrm>
            <a:off x="3341688" y="566738"/>
            <a:ext cx="4010025" cy="2836862"/>
          </a:xfrm>
          <a:prstGeom prst="rect">
            <a:avLst/>
          </a:prstGeom>
          <a:noFill/>
          <a:ln w="12700">
            <a:solidFill>
              <a:prstClr val="black"/>
            </a:solidFill>
          </a:ln>
        </p:spPr>
      </p:sp>
      <p:sp>
        <p:nvSpPr>
          <p:cNvPr id="5" name="Notes Placeholder 4"/>
          <p:cNvSpPr>
            <a:spLocks noGrp="1"/>
          </p:cNvSpPr>
          <p:nvPr>
            <p:ph type="body" sz="quarter" idx="3"/>
            <p:custDataLst>
              <p:tags r:id="rId5"/>
            </p:custDataLst>
          </p:nvPr>
        </p:nvSpPr>
        <p:spPr>
          <a:xfrm>
            <a:off x="1069975" y="3592513"/>
            <a:ext cx="8553450" cy="3403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6"/>
            </p:custDataLst>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a:p>
        </p:txBody>
      </p:sp>
      <p:sp>
        <p:nvSpPr>
          <p:cNvPr id="7" name="Slide Number Placeholder 6"/>
          <p:cNvSpPr>
            <a:spLocks noGrp="1"/>
          </p:cNvSpPr>
          <p:nvPr>
            <p:ph type="sldNum" sz="quarter" idx="5"/>
            <p:custDataLst>
              <p:tags r:id="rId7"/>
            </p:custDataLst>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02.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custDataLst>
              <p:tags r:id="rId1"/>
            </p:custDataLst>
          </p:nvPr>
        </p:nvSpPr>
        <p:spPr/>
        <p:txBody>
          <a:bodyPr>
            <a:normAutofit/>
          </a:bodyPr>
          <a:lstStyle/>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Cyflwynwch eich hun a'ch rôl/swydd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gwestiynau: pwy sydd â chi, pwy sy'n </a:t>
            </a:r>
            <a:r>
              <a:rPr lang="cy-GB" sz="1800">
                <a:effectLst/>
                <a:latin typeface="Arial" panose="020B0604020202020204" pitchFamily="34" charset="0"/>
                <a:ea typeface="Calibri" panose="020F0502020204030204" pitchFamily="34" charset="0"/>
                <a:cs typeface="Times New Roman" panose="02020603050405020304" pitchFamily="18" charset="0"/>
              </a:rPr>
              <a:t>nerfus gyda chŵn</a:t>
            </a:r>
            <a:r>
              <a:rPr lang="cy-GB" sz="1800" dirty="0">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Esboniwch eich bod chi'n mynd i rannu eich gwybodaeth a'ch sgiliau am sut i siarad fel ci gyda nhw.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Rhowch drosolwg o'r sesiwn – esboniwch y byddan nhw, ar ddiwedd </a:t>
            </a:r>
            <a:r>
              <a:rPr lang="cy-GB" sz="1800">
                <a:effectLst/>
                <a:latin typeface="Arial" panose="020B0604020202020204" pitchFamily="34" charset="0"/>
                <a:ea typeface="Calibri" panose="020F0502020204030204" pitchFamily="34" charset="0"/>
                <a:cs typeface="Times New Roman" panose="02020603050405020304" pitchFamily="18" charset="0"/>
              </a:rPr>
              <a:t>y sesiwn: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 Yn </a:t>
            </a:r>
            <a:r>
              <a:rPr lang="cy-GB" sz="1800" dirty="0">
                <a:effectLst/>
                <a:latin typeface="Arial" panose="020B0604020202020204" pitchFamily="34" charset="0"/>
                <a:ea typeface="Calibri" panose="020F0502020204030204" pitchFamily="34" charset="0"/>
                <a:cs typeface="Times New Roman" panose="02020603050405020304" pitchFamily="18" charset="0"/>
              </a:rPr>
              <a:t>deall sut mae cŵn yn teimlo a sut maen nhw'n 'siarad' â chi drwy iaith eu corff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 Yn </a:t>
            </a:r>
            <a:r>
              <a:rPr lang="cy-GB" sz="1800" dirty="0">
                <a:effectLst/>
                <a:latin typeface="Arial" panose="020B0604020202020204" pitchFamily="34" charset="0"/>
                <a:ea typeface="Calibri" panose="020F0502020204030204" pitchFamily="34" charset="0"/>
                <a:cs typeface="Times New Roman" panose="02020603050405020304" pitchFamily="18" charset="0"/>
              </a:rPr>
              <a:t>gallu cadw eu hunain a chŵn yn ddiogel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Nawr meddyliwch sut y byddech chi'n teimlo pe baech chi'n ceisio dweud rhywbeth wrth rywun ac nad oedden nhw'n gwrando</a:t>
            </a:r>
            <a:r>
              <a:rPr lang="cy-GB" sz="1800">
                <a:effectLst/>
                <a:latin typeface="Arial" panose="020B0604020202020204" pitchFamily="34" charset="0"/>
                <a:ea typeface="Calibri" panose="020F0502020204030204" pitchFamily="34" charset="0"/>
                <a:cs typeface="Times New Roman" panose="02020603050405020304" pitchFamily="18" charset="0"/>
              </a:rPr>
              <a:t>. All </a:t>
            </a:r>
            <a:r>
              <a:rPr lang="cy-GB" sz="1800" dirty="0">
                <a:effectLst/>
                <a:latin typeface="Arial" panose="020B0604020202020204" pitchFamily="34" charset="0"/>
                <a:ea typeface="Calibri" panose="020F0502020204030204" pitchFamily="34" charset="0"/>
                <a:cs typeface="Times New Roman" panose="02020603050405020304" pitchFamily="18" charset="0"/>
              </a:rPr>
              <a:t>unrhyw un ddweud wrtha i sut </a:t>
            </a:r>
            <a:r>
              <a:rPr lang="cy-GB" sz="1800">
                <a:effectLst/>
                <a:latin typeface="Arial" panose="020B0604020202020204" pitchFamily="34" charset="0"/>
                <a:ea typeface="Calibri" panose="020F0502020204030204" pitchFamily="34" charset="0"/>
                <a:cs typeface="Times New Roman" panose="02020603050405020304" pitchFamily="18" charset="0"/>
              </a:rPr>
              <a:t>y byddai'n </a:t>
            </a:r>
            <a:r>
              <a:rPr lang="cy-GB" sz="1800" dirty="0">
                <a:effectLst/>
                <a:latin typeface="Arial" panose="020B0604020202020204" pitchFamily="34" charset="0"/>
                <a:ea typeface="Calibri" panose="020F0502020204030204" pitchFamily="34" charset="0"/>
                <a:cs typeface="Times New Roman" panose="02020603050405020304" pitchFamily="18" charset="0"/>
              </a:rPr>
              <a:t>teimlo</a:t>
            </a:r>
            <a:r>
              <a:rPr lang="cy-GB" sz="1800">
                <a:effectLst/>
                <a:latin typeface="Arial" panose="020B0604020202020204" pitchFamily="34" charset="0"/>
                <a:ea typeface="Calibri" panose="020F0502020204030204" pitchFamily="34" charset="0"/>
                <a:cs typeface="Times New Roman" panose="02020603050405020304" pitchFamily="18" charset="0"/>
              </a:rPr>
              <a:t>? (Dig</a:t>
            </a:r>
            <a:r>
              <a:rPr lang="cy-GB" sz="1800" dirty="0">
                <a:effectLst/>
                <a:latin typeface="Arial" panose="020B0604020202020204" pitchFamily="34" charset="0"/>
                <a:ea typeface="Calibri" panose="020F0502020204030204" pitchFamily="34" charset="0"/>
                <a:cs typeface="Times New Roman" panose="02020603050405020304" pitchFamily="18" charset="0"/>
              </a:rPr>
              <a:t>, rhwystredig ac </a:t>
            </a:r>
            <a:r>
              <a:rPr lang="cy-GB" sz="1800">
                <a:effectLst/>
                <a:latin typeface="Arial" panose="020B0604020202020204" pitchFamily="34" charset="0"/>
                <a:ea typeface="Calibri" panose="020F0502020204030204" pitchFamily="34" charset="0"/>
                <a:cs typeface="Times New Roman" panose="02020603050405020304" pitchFamily="18" charset="0"/>
              </a:rPr>
              <a:t>ati.)</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Petaech chi'n gweiddi a gweiddi a gweiddi – a pobl ddim yn gwrando, sut fyddech chi'n teimlo?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MAE'R </a:t>
            </a:r>
            <a:r>
              <a:rPr lang="cy-GB" sz="1800" dirty="0">
                <a:effectLst/>
                <a:latin typeface="Arial" panose="020B0604020202020204" pitchFamily="34" charset="0"/>
                <a:ea typeface="Calibri" panose="020F0502020204030204" pitchFamily="34" charset="0"/>
                <a:cs typeface="Times New Roman" panose="02020603050405020304" pitchFamily="18" charset="0"/>
              </a:rPr>
              <a:t>UN PETH YN </a:t>
            </a:r>
            <a:r>
              <a:rPr lang="cy-GB" sz="1800">
                <a:effectLst/>
                <a:latin typeface="Arial" panose="020B0604020202020204" pitchFamily="34" charset="0"/>
                <a:ea typeface="Calibri" panose="020F0502020204030204" pitchFamily="34" charset="0"/>
                <a:cs typeface="Times New Roman" panose="02020603050405020304" pitchFamily="18" charset="0"/>
              </a:rPr>
              <a:t>WIR I GŴN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10</a:t>
            </a:fld>
            <a:endParaRPr lang="en-GB"/>
          </a:p>
        </p:txBody>
      </p:sp>
    </p:spTree>
    <p:extLst>
      <p:ext uri="{BB962C8B-B14F-4D97-AF65-F5344CB8AC3E}">
        <p14:creationId xmlns:p14="http://schemas.microsoft.com/office/powerpoint/2010/main" val="146377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 cŵn yn siarad â ni drwy'r amser gan ddefnyddio eu clustiau, eu hwynebau, eu cynffonnau a'u cyrff – rhaid i ni ddeall eu hiaith nhw!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11</a:t>
            </a:fld>
            <a:endParaRPr lang="en-GB"/>
          </a:p>
        </p:txBody>
      </p:sp>
    </p:spTree>
    <p:extLst>
      <p:ext uri="{BB962C8B-B14F-4D97-AF65-F5344CB8AC3E}">
        <p14:creationId xmlns:p14="http://schemas.microsoft.com/office/powerpoint/2010/main" val="213505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fontScale="925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Pa fridiau sydd fwyaf peryglus?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Ateb</a:t>
            </a:r>
            <a:r>
              <a:rPr lang="cy-GB" sz="1800" dirty="0">
                <a:effectLst/>
                <a:latin typeface="Arial" panose="020B0604020202020204" pitchFamily="34" charset="0"/>
                <a:ea typeface="Calibri" panose="020F0502020204030204" pitchFamily="34" charset="0"/>
                <a:cs typeface="Times New Roman" panose="02020603050405020304" pitchFamily="18" charset="0"/>
              </a:rPr>
              <a:t>: Mae unrhyw fridiau yn gallu bod yn beryglus - ond bydd pob un yn rhoi arwyddion rhybudd cyn cnoi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Lluniau </a:t>
            </a:r>
            <a:r>
              <a:rPr lang="cy-GB" sz="1800" dirty="0">
                <a:effectLst/>
                <a:latin typeface="Arial" panose="020B0604020202020204" pitchFamily="34" charset="0"/>
                <a:ea typeface="Calibri" panose="020F0502020204030204" pitchFamily="34" charset="0"/>
                <a:cs typeface="Times New Roman" panose="02020603050405020304" pitchFamily="18" charset="0"/>
              </a:rPr>
              <a:t>o fridiau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Brig</a:t>
            </a:r>
            <a:r>
              <a:rPr lang="cy-GB" sz="1800" dirty="0">
                <a:effectLst/>
                <a:latin typeface="Arial" panose="020B0604020202020204" pitchFamily="34" charset="0"/>
                <a:ea typeface="Calibri" panose="020F0502020204030204" pitchFamily="34" charset="0"/>
                <a:cs typeface="Times New Roman" panose="02020603050405020304" pitchFamily="18" charset="0"/>
              </a:rPr>
              <a:t>, chwith i dde: Bugail Almaenig,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Chihuahua</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Rottweiler</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Gwaelod chwith i dde: Daeargi Swydd Efrog</a:t>
            </a:r>
            <a:r>
              <a:rPr lang="cy-GB" sz="1800">
                <a:effectLst/>
                <a:latin typeface="Arial" panose="020B0604020202020204" pitchFamily="34" charset="0"/>
                <a:ea typeface="Calibri" panose="020F0502020204030204" pitchFamily="34" charset="0"/>
                <a:cs typeface="Times New Roman" panose="02020603050405020304" pitchFamily="18" charset="0"/>
              </a:rPr>
              <a:t>, Daeargi </a:t>
            </a:r>
            <a:r>
              <a:rPr lang="cy-GB" sz="1800" dirty="0">
                <a:effectLst/>
                <a:latin typeface="Arial" panose="020B0604020202020204" pitchFamily="34" charset="0"/>
                <a:ea typeface="Calibri" panose="020F0502020204030204" pitchFamily="34" charset="0"/>
                <a:cs typeface="Times New Roman" panose="02020603050405020304" pitchFamily="18" charset="0"/>
              </a:rPr>
              <a:t>T</a:t>
            </a:r>
            <a:r>
              <a:rPr lang="cy-GB" sz="1800">
                <a:effectLst/>
                <a:latin typeface="Arial" panose="020B0604020202020204" pitchFamily="34" charset="0"/>
                <a:ea typeface="Calibri" panose="020F0502020204030204" pitchFamily="34" charset="0"/>
                <a:cs typeface="Times New Roman" panose="02020603050405020304" pitchFamily="18" charset="0"/>
              </a:rPr>
              <a:t>arw </a:t>
            </a:r>
            <a:r>
              <a:rPr lang="cy-GB" sz="1800" dirty="0">
                <a:effectLst/>
                <a:latin typeface="Arial" panose="020B0604020202020204" pitchFamily="34" charset="0"/>
                <a:ea typeface="Calibri" panose="020F0502020204030204" pitchFamily="34" charset="0"/>
                <a:cs typeface="Times New Roman" panose="02020603050405020304" pitchFamily="18" charset="0"/>
              </a:rPr>
              <a:t>Swydd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Stafford</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Lhaso</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Apso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Trafodwch </a:t>
            </a:r>
            <a:r>
              <a:rPr lang="cy-GB" sz="1800" dirty="0">
                <a:effectLst/>
                <a:latin typeface="Arial" panose="020B0604020202020204" pitchFamily="34" charset="0"/>
                <a:ea typeface="Calibri" panose="020F0502020204030204" pitchFamily="34" charset="0"/>
                <a:cs typeface="Times New Roman" panose="02020603050405020304" pitchFamily="18" charset="0"/>
              </a:rPr>
              <a:t>hefyd, oherwydd bridio, ei </a:t>
            </a:r>
            <a:r>
              <a:rPr lang="cy-GB" sz="1800">
                <a:effectLst/>
                <a:latin typeface="Arial" panose="020B0604020202020204" pitchFamily="34" charset="0"/>
                <a:ea typeface="Calibri" panose="020F0502020204030204" pitchFamily="34" charset="0"/>
                <a:cs typeface="Times New Roman" panose="02020603050405020304" pitchFamily="18" charset="0"/>
              </a:rPr>
              <a:t>bod hi’n anodd i </a:t>
            </a:r>
            <a:r>
              <a:rPr lang="cy-GB" sz="1800" dirty="0">
                <a:effectLst/>
                <a:latin typeface="Arial" panose="020B0604020202020204" pitchFamily="34" charset="0"/>
                <a:ea typeface="Calibri" panose="020F0502020204030204" pitchFamily="34" charset="0"/>
                <a:cs typeface="Times New Roman" panose="02020603050405020304" pitchFamily="18" charset="0"/>
              </a:rPr>
              <a:t>gŵn ddangos i ni sut maen </a:t>
            </a:r>
            <a:r>
              <a:rPr lang="cy-GB" sz="1800">
                <a:effectLst/>
                <a:latin typeface="Arial" panose="020B0604020202020204" pitchFamily="34" charset="0"/>
                <a:ea typeface="Calibri" panose="020F0502020204030204" pitchFamily="34" charset="0"/>
                <a:cs typeface="Times New Roman" panose="02020603050405020304" pitchFamily="18" charset="0"/>
              </a:rPr>
              <a:t>nhw'n teimlo weithiau </a:t>
            </a:r>
            <a:r>
              <a:rPr lang="cy-GB" sz="1800" dirty="0">
                <a:effectLst/>
                <a:latin typeface="Arial" panose="020B0604020202020204" pitchFamily="34" charset="0"/>
                <a:ea typeface="Calibri" panose="020F0502020204030204" pitchFamily="34" charset="0"/>
                <a:cs typeface="Times New Roman" panose="02020603050405020304" pitchFamily="18" charset="0"/>
              </a:rPr>
              <a:t>– defnyddiwch enghreifftiau o gŵn gyda chynffonau wedi'u tocio a </a:t>
            </a:r>
            <a:r>
              <a:rPr lang="cy-GB" sz="1800">
                <a:effectLst/>
                <a:latin typeface="Arial" panose="020B0604020202020204" pitchFamily="34" charset="0"/>
                <a:ea typeface="Calibri" panose="020F0502020204030204" pitchFamily="34" charset="0"/>
                <a:cs typeface="Times New Roman" panose="02020603050405020304" pitchFamily="18" charset="0"/>
              </a:rPr>
              <a:t>wynebau fflat.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12</a:t>
            </a:fld>
            <a:endParaRPr lang="en-GB"/>
          </a:p>
        </p:txBody>
      </p:sp>
    </p:spTree>
    <p:extLst>
      <p:ext uri="{BB962C8B-B14F-4D97-AF65-F5344CB8AC3E}">
        <p14:creationId xmlns:p14="http://schemas.microsoft.com/office/powerpoint/2010/main" val="332660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fontScale="700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i'r </a:t>
            </a:r>
            <a:r>
              <a:rPr lang="cy-GB" sz="1800">
                <a:effectLst/>
                <a:latin typeface="Arial" panose="020B0604020202020204" pitchFamily="34" charset="0"/>
                <a:ea typeface="Calibri" panose="020F0502020204030204" pitchFamily="34" charset="0"/>
                <a:cs typeface="Times New Roman" panose="02020603050405020304" pitchFamily="18" charset="0"/>
              </a:rPr>
              <a:t>grŵp ddweud wrthych </a:t>
            </a:r>
            <a:r>
              <a:rPr lang="cy-GB" sz="1800" dirty="0">
                <a:effectLst/>
                <a:latin typeface="Arial" panose="020B0604020202020204" pitchFamily="34" charset="0"/>
                <a:ea typeface="Calibri" panose="020F0502020204030204" pitchFamily="34" charset="0"/>
                <a:cs typeface="Times New Roman" panose="02020603050405020304" pitchFamily="18" charset="0"/>
              </a:rPr>
              <a:t>chi sut maen nhw'n edrych pan maen nhw'n hapus</a:t>
            </a:r>
            <a:r>
              <a:rPr lang="cy-GB" sz="1800">
                <a:effectLst/>
                <a:latin typeface="Arial" panose="020B0604020202020204" pitchFamily="34" charset="0"/>
                <a:ea typeface="Calibri" panose="020F0502020204030204" pitchFamily="34" charset="0"/>
                <a:cs typeface="Times New Roman" panose="02020603050405020304" pitchFamily="18" charset="0"/>
              </a:rPr>
              <a:t>. Gallech </a:t>
            </a:r>
            <a:r>
              <a:rPr lang="cy-GB" sz="1800" dirty="0">
                <a:effectLst/>
                <a:latin typeface="Arial" panose="020B0604020202020204" pitchFamily="34" charset="0"/>
                <a:ea typeface="Calibri" panose="020F0502020204030204" pitchFamily="34" charset="0"/>
                <a:cs typeface="Times New Roman" panose="02020603050405020304" pitchFamily="18" charset="0"/>
              </a:rPr>
              <a:t>chi ofyn iddyn nhw ddangos </a:t>
            </a:r>
            <a:r>
              <a:rPr lang="cy-GB" sz="1800">
                <a:effectLst/>
                <a:latin typeface="Arial" panose="020B0604020202020204" pitchFamily="34" charset="0"/>
                <a:ea typeface="Calibri" panose="020F0502020204030204" pitchFamily="34" charset="0"/>
                <a:cs typeface="Times New Roman" panose="02020603050405020304" pitchFamily="18" charset="0"/>
              </a:rPr>
              <a:t>i chi.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Beth </a:t>
            </a:r>
            <a:r>
              <a:rPr lang="cy-GB" sz="1800" dirty="0">
                <a:effectLst/>
                <a:latin typeface="Arial" panose="020B0604020202020204" pitchFamily="34" charset="0"/>
                <a:ea typeface="Calibri" panose="020F0502020204030204" pitchFamily="34" charset="0"/>
                <a:cs typeface="Times New Roman" panose="02020603050405020304" pitchFamily="18" charset="0"/>
              </a:rPr>
              <a:t>ydych chi'n meddwl mae'r cŵn hyn yn ceisio ei ddweud wrthym?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(Gwahoddwch y disgyblion i godi eu dwylo ac ateb. Gofynnwch iddyn nhw pam maen nhw'n meddwl y pethau </a:t>
            </a:r>
            <a:r>
              <a:rPr lang="cy-GB" sz="1800">
                <a:effectLst/>
                <a:latin typeface="Arial" panose="020B0604020202020204" pitchFamily="34" charset="0"/>
                <a:ea typeface="Calibri" panose="020F0502020204030204" pitchFamily="34" charset="0"/>
                <a:cs typeface="Times New Roman" panose="02020603050405020304" pitchFamily="18" charset="0"/>
              </a:rPr>
              <a:t>hyn)</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Mae'r cŵn hyn yn ceisio dweud wrthym eu bod nhw'n </a:t>
            </a:r>
            <a:r>
              <a:rPr lang="cy-GB" sz="1800">
                <a:effectLst/>
                <a:latin typeface="Arial" panose="020B0604020202020204" pitchFamily="34" charset="0"/>
                <a:ea typeface="Calibri" panose="020F0502020204030204" pitchFamily="34" charset="0"/>
                <a:cs typeface="Times New Roman" panose="02020603050405020304" pitchFamily="18" charset="0"/>
              </a:rPr>
              <a:t>hapus a bodlon eu byd . </a:t>
            </a:r>
            <a:r>
              <a:rPr lang="cy-GB" sz="1800" dirty="0">
                <a:effectLst/>
                <a:latin typeface="Arial" panose="020B0604020202020204" pitchFamily="34" charset="0"/>
                <a:ea typeface="Calibri" panose="020F0502020204030204" pitchFamily="34" charset="0"/>
                <a:cs typeface="Times New Roman" panose="02020603050405020304" pitchFamily="18" charset="0"/>
              </a:rPr>
              <a:t>Sut ydyn ni'n gwybod hyn? Maen </a:t>
            </a:r>
            <a:r>
              <a:rPr lang="cy-GB" sz="1800">
                <a:effectLst/>
                <a:latin typeface="Arial" panose="020B0604020202020204" pitchFamily="34" charset="0"/>
                <a:ea typeface="Calibri" panose="020F0502020204030204" pitchFamily="34" charset="0"/>
                <a:cs typeface="Times New Roman" panose="02020603050405020304" pitchFamily="18" charset="0"/>
              </a:rPr>
              <a:t>nhw'n dangos </a:t>
            </a:r>
            <a:r>
              <a:rPr lang="cy-GB" sz="1800" dirty="0">
                <a:effectLst/>
                <a:latin typeface="Arial" panose="020B0604020202020204" pitchFamily="34" charset="0"/>
                <a:ea typeface="Calibri" panose="020F0502020204030204" pitchFamily="34" charset="0"/>
                <a:cs typeface="Times New Roman" panose="02020603050405020304" pitchFamily="18" charset="0"/>
              </a:rPr>
              <a:t>arwyddion syml iawn i ni: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Mae'r corff </a:t>
            </a:r>
            <a:r>
              <a:rPr lang="cy-GB" sz="1800">
                <a:effectLst/>
                <a:latin typeface="Arial" panose="020B0604020202020204" pitchFamily="34" charset="0"/>
                <a:ea typeface="Calibri" panose="020F0502020204030204" pitchFamily="34" charset="0"/>
                <a:cs typeface="Times New Roman" panose="02020603050405020304" pitchFamily="18" charset="0"/>
              </a:rPr>
              <a:t>cyfan wedi ymlacio </a:t>
            </a:r>
            <a:r>
              <a:rPr lang="cy-GB" sz="1800" dirty="0">
                <a:effectLst/>
                <a:latin typeface="Arial" panose="020B0604020202020204" pitchFamily="34" charset="0"/>
                <a:ea typeface="Calibri" panose="020F0502020204030204" pitchFamily="34" charset="0"/>
                <a:cs typeface="Times New Roman" panose="02020603050405020304" pitchFamily="18" charset="0"/>
              </a:rPr>
              <a:t>a phan maen nhw'n symud, maen nhw'n symud mewn </a:t>
            </a:r>
            <a:r>
              <a:rPr lang="cy-GB" sz="1800">
                <a:effectLst/>
                <a:latin typeface="Arial" panose="020B0604020202020204" pitchFamily="34" charset="0"/>
                <a:ea typeface="Calibri" panose="020F0502020204030204" pitchFamily="34" charset="0"/>
                <a:cs typeface="Times New Roman" panose="02020603050405020304" pitchFamily="18" charset="0"/>
              </a:rPr>
              <a:t>ffordd rydd ac yn wiglo </a:t>
            </a:r>
            <a:r>
              <a:rPr lang="cy-GB" sz="1800" dirty="0">
                <a:effectLst/>
                <a:latin typeface="Arial" panose="020B0604020202020204" pitchFamily="34" charset="0"/>
                <a:ea typeface="Calibri" panose="020F0502020204030204" pitchFamily="34" charset="0"/>
                <a:cs typeface="Times New Roman" panose="02020603050405020304" pitchFamily="18" charset="0"/>
              </a:rPr>
              <a:t>– cofiwch – </a:t>
            </a:r>
            <a:r>
              <a:rPr lang="cy-GB" sz="1800" b="1" dirty="0">
                <a:effectLst/>
                <a:latin typeface="Arial" panose="020B0604020202020204" pitchFamily="34" charset="0"/>
                <a:ea typeface="Calibri" panose="020F0502020204030204" pitchFamily="34" charset="0"/>
                <a:cs typeface="Times New Roman" panose="02020603050405020304" pitchFamily="18" charset="0"/>
              </a:rPr>
              <a:t>mae </a:t>
            </a:r>
            <a:r>
              <a:rPr lang="cy-GB" sz="1800" b="1">
                <a:effectLst/>
                <a:latin typeface="Arial" panose="020B0604020202020204" pitchFamily="34" charset="0"/>
                <a:ea typeface="Calibri" panose="020F0502020204030204" pitchFamily="34" charset="0"/>
                <a:cs typeface="Times New Roman" panose="02020603050405020304" pitchFamily="18" charset="0"/>
              </a:rPr>
              <a:t>ci sy’n wiglo </a:t>
            </a:r>
            <a:r>
              <a:rPr lang="cy-GB" sz="1800" b="1" dirty="0">
                <a:effectLst/>
                <a:latin typeface="Arial" panose="020B0604020202020204" pitchFamily="34" charset="0"/>
                <a:ea typeface="Calibri" panose="020F0502020204030204" pitchFamily="34" charset="0"/>
                <a:cs typeface="Times New Roman" panose="02020603050405020304" pitchFamily="18" charset="0"/>
              </a:rPr>
              <a:t>yn gi hapus</a:t>
            </a:r>
            <a:r>
              <a:rPr lang="cy-GB" sz="1800" dirty="0">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Mae eu ceg ar agor </a:t>
            </a:r>
            <a:r>
              <a:rPr lang="cy-GB" sz="1800">
                <a:effectLst/>
                <a:latin typeface="Arial" panose="020B0604020202020204" pitchFamily="34" charset="0"/>
                <a:ea typeface="Calibri" panose="020F0502020204030204" pitchFamily="34" charset="0"/>
                <a:cs typeface="Times New Roman" panose="02020603050405020304" pitchFamily="18" charset="0"/>
              </a:rPr>
              <a:t>ac wedi ymlacio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Mae eu cynffon yn cael ei dal ar lefel normal – heb fod yn rhy uchel </a:t>
            </a:r>
            <a:r>
              <a:rPr lang="cy-GB" sz="1800">
                <a:effectLst/>
                <a:latin typeface="Arial" panose="020B0604020202020204" pitchFamily="34" charset="0"/>
                <a:ea typeface="Calibri" panose="020F0502020204030204" pitchFamily="34" charset="0"/>
                <a:cs typeface="Times New Roman" panose="02020603050405020304" pitchFamily="18" charset="0"/>
              </a:rPr>
              <a:t>nac wedi’i chuddio </a:t>
            </a:r>
            <a:r>
              <a:rPr lang="cy-GB" sz="1800" dirty="0">
                <a:effectLst/>
                <a:latin typeface="Arial" panose="020B0604020202020204" pitchFamily="34" charset="0"/>
                <a:ea typeface="Calibri" panose="020F0502020204030204" pitchFamily="34" charset="0"/>
                <a:cs typeface="Times New Roman" panose="02020603050405020304" pitchFamily="18" charset="0"/>
              </a:rPr>
              <a:t>rhwng eu coesau (ond cofiwch fod rhai bridiau </a:t>
            </a:r>
            <a:r>
              <a:rPr lang="cy-GB" sz="1800">
                <a:effectLst/>
                <a:latin typeface="Arial" panose="020B0604020202020204" pitchFamily="34" charset="0"/>
                <a:ea typeface="Calibri" panose="020F0502020204030204" pitchFamily="34" charset="0"/>
                <a:cs typeface="Times New Roman" panose="02020603050405020304" pitchFamily="18" charset="0"/>
              </a:rPr>
              <a:t>cŵn yn </a:t>
            </a:r>
            <a:r>
              <a:rPr lang="cy-GB" sz="1800" dirty="0">
                <a:effectLst/>
                <a:latin typeface="Arial" panose="020B0604020202020204" pitchFamily="34" charset="0"/>
                <a:ea typeface="Calibri" panose="020F0502020204030204" pitchFamily="34" charset="0"/>
                <a:cs typeface="Times New Roman" panose="02020603050405020304" pitchFamily="18" charset="0"/>
              </a:rPr>
              <a:t>dal eu cynffon mewn </a:t>
            </a:r>
            <a:r>
              <a:rPr lang="cy-GB" sz="1800">
                <a:effectLst/>
                <a:latin typeface="Arial" panose="020B0604020202020204" pitchFamily="34" charset="0"/>
                <a:ea typeface="Calibri" panose="020F0502020204030204" pitchFamily="34" charset="0"/>
                <a:cs typeface="Times New Roman" panose="02020603050405020304" pitchFamily="18" charset="0"/>
              </a:rPr>
              <a:t>ffordd benodol bob amser </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a:effectLst/>
                <a:latin typeface="Arial" panose="020B0604020202020204" pitchFamily="34" charset="0"/>
                <a:ea typeface="Calibri" panose="020F0502020204030204" pitchFamily="34" charset="0"/>
                <a:cs typeface="Times New Roman" panose="02020603050405020304" pitchFamily="18" charset="0"/>
              </a:rPr>
              <a:t>mae cŵn Husky </a:t>
            </a:r>
            <a:r>
              <a:rPr lang="cy-GB" sz="1800" dirty="0">
                <a:effectLst/>
                <a:latin typeface="Arial" panose="020B0604020202020204" pitchFamily="34" charset="0"/>
                <a:ea typeface="Calibri" panose="020F0502020204030204" pitchFamily="34" charset="0"/>
                <a:cs typeface="Times New Roman" panose="02020603050405020304" pitchFamily="18" charset="0"/>
              </a:rPr>
              <a:t>yn dal eu cynffon yn uchel, mae milgwn </a:t>
            </a:r>
            <a:r>
              <a:rPr lang="cy-GB" sz="1800">
                <a:effectLst/>
                <a:latin typeface="Arial" panose="020B0604020202020204" pitchFamily="34" charset="0"/>
                <a:ea typeface="Calibri" panose="020F0502020204030204" pitchFamily="34" charset="0"/>
                <a:cs typeface="Times New Roman" panose="02020603050405020304" pitchFamily="18" charset="0"/>
              </a:rPr>
              <a:t>a milgwn bach yn </a:t>
            </a:r>
            <a:r>
              <a:rPr lang="cy-GB" sz="1800" dirty="0">
                <a:effectLst/>
                <a:latin typeface="Arial" panose="020B0604020202020204" pitchFamily="34" charset="0"/>
                <a:ea typeface="Calibri" panose="020F0502020204030204" pitchFamily="34" charset="0"/>
                <a:cs typeface="Times New Roman" panose="02020603050405020304" pitchFamily="18" charset="0"/>
              </a:rPr>
              <a:t>dal eu cynffon </a:t>
            </a:r>
            <a:r>
              <a:rPr lang="cy-GB" sz="1800">
                <a:effectLst/>
                <a:latin typeface="Arial" panose="020B0604020202020204" pitchFamily="34" charset="0"/>
                <a:ea typeface="Calibri" panose="020F0502020204030204" pitchFamily="34" charset="0"/>
                <a:cs typeface="Times New Roman" panose="02020603050405020304" pitchFamily="18" charset="0"/>
              </a:rPr>
              <a:t>yn isel yn aml)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a:effectLst/>
                <a:latin typeface="Arial" panose="020B0604020202020204" pitchFamily="34" charset="0"/>
                <a:ea typeface="Calibri" panose="020F0502020204030204" pitchFamily="34" charset="0"/>
                <a:cs typeface="Times New Roman" panose="02020603050405020304" pitchFamily="18" charset="0"/>
              </a:rPr>
              <a:t> Weithiau byddan nhw’n ymgrymu’n chwareus –  mae hynny’n golygu eu bod nhw'n hapus ac yn eich </a:t>
            </a:r>
            <a:r>
              <a:rPr lang="cy-GB" sz="1800" dirty="0">
                <a:effectLst/>
                <a:latin typeface="Arial" panose="020B0604020202020204" pitchFamily="34" charset="0"/>
                <a:ea typeface="Calibri" panose="020F0502020204030204" pitchFamily="34" charset="0"/>
                <a:cs typeface="Times New Roman" panose="02020603050405020304" pitchFamily="18" charset="0"/>
              </a:rPr>
              <a:t>gwahodd chi i chwarae gyda nhw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a:effectLst/>
                <a:latin typeface="Arial" panose="020B0604020202020204" pitchFamily="34" charset="0"/>
                <a:ea typeface="Calibri" panose="020F0502020204030204" pitchFamily="34" charset="0"/>
                <a:cs typeface="Times New Roman" panose="02020603050405020304" pitchFamily="18" charset="0"/>
              </a:rPr>
              <a:t> Yn aml mae </a:t>
            </a:r>
            <a:r>
              <a:rPr lang="cy-GB" sz="1800" dirty="0">
                <a:effectLst/>
                <a:latin typeface="Arial" panose="020B0604020202020204" pitchFamily="34" charset="0"/>
                <a:ea typeface="Calibri" panose="020F0502020204030204" pitchFamily="34" charset="0"/>
                <a:cs typeface="Times New Roman" panose="02020603050405020304" pitchFamily="18" charset="0"/>
              </a:rPr>
              <a:t>rholio ar eu cefn a dangos eu bol yn aml yn arwydd bod ci yn hapus </a:t>
            </a:r>
            <a:r>
              <a:rPr lang="cy-GB" sz="1800">
                <a:effectLst/>
                <a:latin typeface="Arial" panose="020B0604020202020204" pitchFamily="34" charset="0"/>
                <a:ea typeface="Calibri" panose="020F0502020204030204" pitchFamily="34" charset="0"/>
                <a:cs typeface="Times New Roman" panose="02020603050405020304" pitchFamily="18" charset="0"/>
              </a:rPr>
              <a:t>ac wedi ymlacio </a:t>
            </a:r>
            <a:r>
              <a:rPr lang="cy-GB" sz="1800" dirty="0">
                <a:effectLst/>
                <a:latin typeface="Arial" panose="020B0604020202020204" pitchFamily="34" charset="0"/>
                <a:ea typeface="Calibri" panose="020F0502020204030204" pitchFamily="34" charset="0"/>
                <a:cs typeface="Times New Roman" panose="02020603050405020304" pitchFamily="18" charset="0"/>
              </a:rPr>
              <a:t>– ac yn teimlo'n ddiogel gyda chi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13</a:t>
            </a:fld>
            <a:endParaRPr lang="en-GB"/>
          </a:p>
        </p:txBody>
      </p:sp>
    </p:spTree>
    <p:extLst>
      <p:ext uri="{BB962C8B-B14F-4D97-AF65-F5344CB8AC3E}">
        <p14:creationId xmlns:p14="http://schemas.microsoft.com/office/powerpoint/2010/main" val="2953056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fontScale="92500" lnSpcReduction="1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i'r </a:t>
            </a:r>
            <a:r>
              <a:rPr lang="cy-GB" sz="1800">
                <a:effectLst/>
                <a:latin typeface="Arial" panose="020B0604020202020204" pitchFamily="34" charset="0"/>
                <a:ea typeface="Calibri" panose="020F0502020204030204" pitchFamily="34" charset="0"/>
                <a:cs typeface="Times New Roman" panose="02020603050405020304" pitchFamily="18" charset="0"/>
              </a:rPr>
              <a:t>grŵp ddweud wrthych </a:t>
            </a:r>
            <a:r>
              <a:rPr lang="cy-GB" sz="1800" dirty="0">
                <a:effectLst/>
                <a:latin typeface="Arial" panose="020B0604020202020204" pitchFamily="34" charset="0"/>
                <a:ea typeface="Calibri" panose="020F0502020204030204" pitchFamily="34" charset="0"/>
                <a:cs typeface="Times New Roman" panose="02020603050405020304" pitchFamily="18" charset="0"/>
              </a:rPr>
              <a:t>chi sut maen nhw'n edrych pan maen nhw'n canolbwyntio</a:t>
            </a:r>
            <a:r>
              <a:rPr lang="cy-GB" sz="1800">
                <a:effectLst/>
                <a:latin typeface="Arial" panose="020B0604020202020204" pitchFamily="34" charset="0"/>
                <a:ea typeface="Calibri" panose="020F0502020204030204" pitchFamily="34" charset="0"/>
                <a:cs typeface="Times New Roman" panose="02020603050405020304" pitchFamily="18" charset="0"/>
              </a:rPr>
              <a:t>. Gofynnwch </a:t>
            </a:r>
            <a:r>
              <a:rPr lang="cy-GB" sz="1800" dirty="0">
                <a:effectLst/>
                <a:latin typeface="Arial" panose="020B0604020202020204" pitchFamily="34" charset="0"/>
                <a:ea typeface="Calibri" panose="020F0502020204030204" pitchFamily="34" charset="0"/>
                <a:cs typeface="Times New Roman" panose="02020603050405020304" pitchFamily="18" charset="0"/>
              </a:rPr>
              <a:t>iddyn nhw ddangos </a:t>
            </a:r>
            <a:r>
              <a:rPr lang="cy-GB" sz="1800">
                <a:effectLst/>
                <a:latin typeface="Arial" panose="020B0604020202020204" pitchFamily="34" charset="0"/>
                <a:ea typeface="Calibri" panose="020F0502020204030204" pitchFamily="34" charset="0"/>
                <a:cs typeface="Times New Roman" panose="02020603050405020304" pitchFamily="18" charset="0"/>
              </a:rPr>
              <a:t>i chi.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Beth </a:t>
            </a:r>
            <a:r>
              <a:rPr lang="cy-GB" sz="1800" dirty="0">
                <a:effectLst/>
                <a:latin typeface="Arial" panose="020B0604020202020204" pitchFamily="34" charset="0"/>
                <a:ea typeface="Calibri" panose="020F0502020204030204" pitchFamily="34" charset="0"/>
                <a:cs typeface="Times New Roman" panose="02020603050405020304" pitchFamily="18" charset="0"/>
              </a:rPr>
              <a:t>ydych chi'n meddwl mae'r cŵn hyn yn ceisio ei ddweud wrthym?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(Gwahoddwch y disgyblion i godi eu dwylo ac ateb. Gofynnwch iddyn nhw pam maen nhw'n meddwl y pethau </a:t>
            </a:r>
            <a:r>
              <a:rPr lang="cy-GB" sz="1800">
                <a:effectLst/>
                <a:latin typeface="Arial" panose="020B0604020202020204" pitchFamily="34" charset="0"/>
                <a:ea typeface="Calibri" panose="020F0502020204030204" pitchFamily="34" charset="0"/>
                <a:cs typeface="Times New Roman" panose="02020603050405020304" pitchFamily="18" charset="0"/>
              </a:rPr>
              <a:t>hyn)</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Mae'r cŵn hyn yn ceisio dweud wrthym eu bod nhw'n </a:t>
            </a:r>
            <a:r>
              <a:rPr lang="cy-GB" sz="1800">
                <a:effectLst/>
                <a:latin typeface="Arial" panose="020B0604020202020204" pitchFamily="34" charset="0"/>
                <a:ea typeface="Calibri" panose="020F0502020204030204" pitchFamily="34" charset="0"/>
                <a:cs typeface="Times New Roman" panose="02020603050405020304" pitchFamily="18" charset="0"/>
              </a:rPr>
              <a:t>effro a bod ganddynt ddiddordeb</a:t>
            </a:r>
            <a:r>
              <a:rPr lang="cy-GB" sz="1800" dirty="0">
                <a:effectLst/>
                <a:latin typeface="Arial" panose="020B0604020202020204" pitchFamily="34" charset="0"/>
                <a:ea typeface="Calibri" panose="020F0502020204030204" pitchFamily="34" charset="0"/>
                <a:cs typeface="Times New Roman" panose="02020603050405020304" pitchFamily="18" charset="0"/>
              </a:rPr>
              <a:t>. Sut ydyn ni'n gwybod hyn? Maen nhw'n </a:t>
            </a:r>
            <a:r>
              <a:rPr lang="cy-GB" sz="1800">
                <a:effectLst/>
                <a:latin typeface="Arial" panose="020B0604020202020204" pitchFamily="34" charset="0"/>
                <a:ea typeface="Calibri" panose="020F0502020204030204" pitchFamily="34" charset="0"/>
                <a:cs typeface="Times New Roman" panose="02020603050405020304" pitchFamily="18" charset="0"/>
              </a:rPr>
              <a:t>dangos arwyddion </a:t>
            </a:r>
            <a:r>
              <a:rPr lang="cy-GB" sz="1800" dirty="0">
                <a:effectLst/>
                <a:latin typeface="Arial" panose="020B0604020202020204" pitchFamily="34" charset="0"/>
                <a:ea typeface="Calibri" panose="020F0502020204030204" pitchFamily="34" charset="0"/>
                <a:cs typeface="Times New Roman" panose="02020603050405020304" pitchFamily="18" charset="0"/>
              </a:rPr>
              <a:t>syml iawn i ni: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Maen nhw'n syllu gyda ffocws – ond </a:t>
            </a:r>
            <a:r>
              <a:rPr lang="cy-GB" sz="1800">
                <a:effectLst/>
                <a:latin typeface="Arial" panose="020B0604020202020204" pitchFamily="34" charset="0"/>
                <a:ea typeface="Calibri" panose="020F0502020204030204" pitchFamily="34" charset="0"/>
                <a:cs typeface="Times New Roman" panose="02020603050405020304" pitchFamily="18" charset="0"/>
              </a:rPr>
              <a:t>wyneb wedi ymlacio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Mae </a:t>
            </a:r>
            <a:r>
              <a:rPr lang="cy-GB" sz="1800">
                <a:effectLst/>
                <a:latin typeface="Arial" panose="020B0604020202020204" pitchFamily="34" charset="0"/>
                <a:ea typeface="Calibri" panose="020F0502020204030204" pitchFamily="34" charset="0"/>
                <a:cs typeface="Times New Roman" panose="02020603050405020304" pitchFamily="18" charset="0"/>
              </a:rPr>
              <a:t>eu clustiau’n wynebu am ymlaen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Gallai eu cegau fod ar agor neu ar gau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14</a:t>
            </a:fld>
            <a:endParaRPr lang="en-GB"/>
          </a:p>
        </p:txBody>
      </p:sp>
    </p:spTree>
    <p:extLst>
      <p:ext uri="{BB962C8B-B14F-4D97-AF65-F5344CB8AC3E}">
        <p14:creationId xmlns:p14="http://schemas.microsoft.com/office/powerpoint/2010/main" val="147149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fontScale="850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i'r </a:t>
            </a:r>
            <a:r>
              <a:rPr lang="cy-GB" sz="1800">
                <a:effectLst/>
                <a:latin typeface="Arial" panose="020B0604020202020204" pitchFamily="34" charset="0"/>
                <a:ea typeface="Calibri" panose="020F0502020204030204" pitchFamily="34" charset="0"/>
                <a:cs typeface="Times New Roman" panose="02020603050405020304" pitchFamily="18" charset="0"/>
              </a:rPr>
              <a:t>grŵp ddweud wrthych chi </a:t>
            </a:r>
            <a:r>
              <a:rPr lang="cy-GB" sz="1800" dirty="0">
                <a:effectLst/>
                <a:latin typeface="Arial" panose="020B0604020202020204" pitchFamily="34" charset="0"/>
                <a:ea typeface="Calibri" panose="020F0502020204030204" pitchFamily="34" charset="0"/>
                <a:cs typeface="Times New Roman" panose="02020603050405020304" pitchFamily="18" charset="0"/>
              </a:rPr>
              <a:t>sut y bydden nhw'n edrych pan maen nhw'n anghyfforddus neu'n bryderus. Gofynnwch iddyn nhw ddangos i chi.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Beth </a:t>
            </a:r>
            <a:r>
              <a:rPr lang="cy-GB" sz="1800" dirty="0">
                <a:effectLst/>
                <a:latin typeface="Arial" panose="020B0604020202020204" pitchFamily="34" charset="0"/>
                <a:ea typeface="Calibri" panose="020F0502020204030204" pitchFamily="34" charset="0"/>
                <a:cs typeface="Times New Roman" panose="02020603050405020304" pitchFamily="18" charset="0"/>
              </a:rPr>
              <a:t>ydych chi'n meddwl mae'r cŵn hyn yn ceisio ei ddweud wrthym?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(Gwahoddwch y disgyblion i godi eu dwylo ac ateb. Gofynnwch iddyn nhw pam maen nhw'n meddwl y pethau </a:t>
            </a:r>
            <a:r>
              <a:rPr lang="cy-GB" sz="1800">
                <a:effectLst/>
                <a:latin typeface="Arial" panose="020B0604020202020204" pitchFamily="34" charset="0"/>
                <a:ea typeface="Calibri" panose="020F0502020204030204" pitchFamily="34" charset="0"/>
                <a:cs typeface="Times New Roman" panose="02020603050405020304" pitchFamily="18" charset="0"/>
              </a:rPr>
              <a:t>hyn)</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Mae'r cŵn hyn yn ceisio dweud wrthym eu bod nhw'n anghyfforddus ac yn bryderus. Sut ydyn ni'n gwybod hyn? Maen nhw'n </a:t>
            </a:r>
            <a:r>
              <a:rPr lang="cy-GB" sz="1800">
                <a:effectLst/>
                <a:latin typeface="Arial" panose="020B0604020202020204" pitchFamily="34" charset="0"/>
                <a:ea typeface="Calibri" panose="020F0502020204030204" pitchFamily="34" charset="0"/>
                <a:cs typeface="Times New Roman" panose="02020603050405020304" pitchFamily="18" charset="0"/>
              </a:rPr>
              <a:t>dangos arwyddion </a:t>
            </a:r>
            <a:r>
              <a:rPr lang="cy-GB" sz="1800" dirty="0">
                <a:effectLst/>
                <a:latin typeface="Arial" panose="020B0604020202020204" pitchFamily="34" charset="0"/>
                <a:ea typeface="Calibri" panose="020F0502020204030204" pitchFamily="34" charset="0"/>
                <a:cs typeface="Times New Roman" panose="02020603050405020304" pitchFamily="18" charset="0"/>
              </a:rPr>
              <a:t>syml iawn i ni: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Corff stiff – cofiwch – mae cŵn stiff yn poeni neu'n bryderus, mae </a:t>
            </a:r>
            <a:r>
              <a:rPr lang="cy-GB" sz="1800">
                <a:effectLst/>
                <a:latin typeface="Arial" panose="020B0604020202020204" pitchFamily="34" charset="0"/>
                <a:ea typeface="Calibri" panose="020F0502020204030204" pitchFamily="34" charset="0"/>
                <a:cs typeface="Times New Roman" panose="02020603050405020304" pitchFamily="18" charset="0"/>
              </a:rPr>
              <a:t>cŵn sy’n wiglo </a:t>
            </a:r>
            <a:r>
              <a:rPr lang="cy-GB" sz="1800" dirty="0">
                <a:effectLst/>
                <a:latin typeface="Arial" panose="020B0604020202020204" pitchFamily="34" charset="0"/>
                <a:ea typeface="Calibri" panose="020F0502020204030204" pitchFamily="34" charset="0"/>
                <a:cs typeface="Times New Roman" panose="02020603050405020304" pitchFamily="18" charset="0"/>
              </a:rPr>
              <a:t>yn hapus!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Clustiau yn ôl neu'n wastad yn erbyn y pen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Rholio eu llygaid i'r ochr fel y gallwch </a:t>
            </a:r>
            <a:r>
              <a:rPr lang="cy-GB" sz="1800">
                <a:effectLst/>
                <a:latin typeface="Arial" panose="020B0604020202020204" pitchFamily="34" charset="0"/>
                <a:ea typeface="Calibri" panose="020F0502020204030204" pitchFamily="34" charset="0"/>
                <a:cs typeface="Times New Roman" panose="02020603050405020304" pitchFamily="18" charset="0"/>
              </a:rPr>
              <a:t>weld gwyn y llygaid </a:t>
            </a:r>
            <a:r>
              <a:rPr lang="cy-GB" sz="1800" dirty="0">
                <a:effectLst/>
                <a:latin typeface="Arial" panose="020B0604020202020204" pitchFamily="34" charset="0"/>
                <a:ea typeface="Calibri" panose="020F0502020204030204" pitchFamily="34" charset="0"/>
                <a:cs typeface="Times New Roman" panose="02020603050405020304" pitchFamily="18" charset="0"/>
              </a:rPr>
              <a:t>("llygaid morfil" neu "lygaid hanner lleuad”)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Dylyfu gên pan nad ydyn nhw wedi blino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Llyfu eu gwefusau pan nad ydyn nhw'n llwglyd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15</a:t>
            </a:fld>
            <a:endParaRPr lang="en-GB"/>
          </a:p>
        </p:txBody>
      </p:sp>
    </p:spTree>
    <p:extLst>
      <p:ext uri="{BB962C8B-B14F-4D97-AF65-F5344CB8AC3E}">
        <p14:creationId xmlns:p14="http://schemas.microsoft.com/office/powerpoint/2010/main" val="766379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fontScale="925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i'r grŵp ddangos i chi sut y bydden nhw'n edrych pan fyddan nhw'n ddig iawn.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Beth </a:t>
            </a:r>
            <a:r>
              <a:rPr lang="cy-GB" sz="1800" dirty="0">
                <a:effectLst/>
                <a:latin typeface="Arial" panose="020B0604020202020204" pitchFamily="34" charset="0"/>
                <a:ea typeface="Calibri" panose="020F0502020204030204" pitchFamily="34" charset="0"/>
                <a:cs typeface="Times New Roman" panose="02020603050405020304" pitchFamily="18" charset="0"/>
              </a:rPr>
              <a:t>ydych chi'n meddwl mae'r cŵn hyn yn ceisio ei ddweud wrthym?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(Gwahoddwch y disgyblion i godi eu dwylo ac ateb. Gofynnwch iddyn nhw pam maen nhw'n meddwl y pethau </a:t>
            </a:r>
            <a:r>
              <a:rPr lang="cy-GB" sz="1800">
                <a:effectLst/>
                <a:latin typeface="Arial" panose="020B0604020202020204" pitchFamily="34" charset="0"/>
                <a:ea typeface="Calibri" panose="020F0502020204030204" pitchFamily="34" charset="0"/>
                <a:cs typeface="Times New Roman" panose="02020603050405020304" pitchFamily="18" charset="0"/>
              </a:rPr>
              <a:t>hyn)</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Mae'r cŵn hyn yn ceisio dweud wrthym eu bod ar </a:t>
            </a:r>
            <a:r>
              <a:rPr lang="cy-GB" sz="1800">
                <a:effectLst/>
                <a:latin typeface="Arial" panose="020B0604020202020204" pitchFamily="34" charset="0"/>
                <a:ea typeface="Calibri" panose="020F0502020204030204" pitchFamily="34" charset="0"/>
                <a:cs typeface="Times New Roman" panose="02020603050405020304" pitchFamily="18" charset="0"/>
              </a:rPr>
              <a:t>fin ymateb, a chnoi efallai. </a:t>
            </a:r>
            <a:r>
              <a:rPr lang="cy-GB" sz="1800" dirty="0">
                <a:effectLst/>
                <a:latin typeface="Arial" panose="020B0604020202020204" pitchFamily="34" charset="0"/>
                <a:ea typeface="Calibri" panose="020F0502020204030204" pitchFamily="34" charset="0"/>
                <a:cs typeface="Times New Roman" panose="02020603050405020304" pitchFamily="18" charset="0"/>
              </a:rPr>
              <a:t>Mae hwn yn </a:t>
            </a:r>
            <a:r>
              <a:rPr lang="cy-GB" sz="1800" b="1" dirty="0">
                <a:effectLst/>
                <a:latin typeface="Arial" panose="020B0604020202020204" pitchFamily="34" charset="0"/>
                <a:ea typeface="Calibri" panose="020F0502020204030204" pitchFamily="34" charset="0"/>
                <a:cs typeface="Times New Roman" panose="02020603050405020304" pitchFamily="18" charset="0"/>
              </a:rPr>
              <a:t>ddewis olaf </a:t>
            </a:r>
            <a:r>
              <a:rPr lang="cy-GB" sz="1800" dirty="0">
                <a:effectLst/>
                <a:latin typeface="Arial" panose="020B0604020202020204" pitchFamily="34" charset="0"/>
                <a:ea typeface="Calibri" panose="020F0502020204030204" pitchFamily="34" charset="0"/>
                <a:cs typeface="Times New Roman" panose="02020603050405020304" pitchFamily="18" charset="0"/>
              </a:rPr>
              <a:t>i gi, pan nad oes neb yn gwrando ar yr </a:t>
            </a:r>
            <a:r>
              <a:rPr lang="cy-GB" sz="1800">
                <a:effectLst/>
                <a:latin typeface="Arial" panose="020B0604020202020204" pitchFamily="34" charset="0"/>
                <a:ea typeface="Calibri" panose="020F0502020204030204" pitchFamily="34" charset="0"/>
                <a:cs typeface="Times New Roman" panose="02020603050405020304" pitchFamily="18" charset="0"/>
              </a:rPr>
              <a:t>hyn mae'n </a:t>
            </a:r>
            <a:r>
              <a:rPr lang="cy-GB" sz="1800" dirty="0">
                <a:effectLst/>
                <a:latin typeface="Arial" panose="020B0604020202020204" pitchFamily="34" charset="0"/>
                <a:ea typeface="Calibri" panose="020F0502020204030204" pitchFamily="34" charset="0"/>
                <a:cs typeface="Times New Roman" panose="02020603050405020304" pitchFamily="18" charset="0"/>
              </a:rPr>
              <a:t>ceisio ei ddweud. Sut ydw i'n gwybod hyn? Maen nhw'n </a:t>
            </a:r>
            <a:r>
              <a:rPr lang="cy-GB" sz="1800">
                <a:effectLst/>
                <a:latin typeface="Arial" panose="020B0604020202020204" pitchFamily="34" charset="0"/>
                <a:ea typeface="Calibri" panose="020F0502020204030204" pitchFamily="34" charset="0"/>
                <a:cs typeface="Times New Roman" panose="02020603050405020304" pitchFamily="18" charset="0"/>
              </a:rPr>
              <a:t>dangos arwyddion </a:t>
            </a:r>
            <a:r>
              <a:rPr lang="cy-GB" sz="1800" dirty="0">
                <a:effectLst/>
                <a:latin typeface="Arial" panose="020B0604020202020204" pitchFamily="34" charset="0"/>
                <a:ea typeface="Calibri" panose="020F0502020204030204" pitchFamily="34" charset="0"/>
                <a:cs typeface="Times New Roman" panose="02020603050405020304" pitchFamily="18" charset="0"/>
              </a:rPr>
              <a:t>syml iawn i ni: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Maen nhw'n stiff iawn ac yn llonydd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Gall eu cegau fod wedi'u cau'n dynn ac maen nhw'n syllu gyda ffocws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Efallai y byddan nhw'n dangos eu dannedd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Efallai y byddan nhw'n chwyrnu neu'n cnoi aer fel rhybudd terfynol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16</a:t>
            </a:fld>
            <a:endParaRPr lang="en-GB"/>
          </a:p>
        </p:txBody>
      </p:sp>
    </p:spTree>
    <p:extLst>
      <p:ext uri="{BB962C8B-B14F-4D97-AF65-F5344CB8AC3E}">
        <p14:creationId xmlns:p14="http://schemas.microsoft.com/office/powerpoint/2010/main" val="2565408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Siaradwch am </a:t>
            </a:r>
            <a:r>
              <a:rPr lang="cy-GB" sz="1800" dirty="0">
                <a:effectLst/>
                <a:latin typeface="Arial" panose="020B0604020202020204" pitchFamily="34" charset="0"/>
                <a:ea typeface="Calibri" panose="020F0502020204030204" pitchFamily="34" charset="0"/>
                <a:cs typeface="Times New Roman" panose="02020603050405020304" pitchFamily="18" charset="0"/>
              </a:rPr>
              <a:t>bob senario a'r ffyrdd cywir ac anghywir o ryngweithio â chŵn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17</a:t>
            </a:fld>
            <a:endParaRPr lang="en-GB"/>
          </a:p>
        </p:txBody>
      </p:sp>
    </p:spTree>
    <p:extLst>
      <p:ext uri="{BB962C8B-B14F-4D97-AF65-F5344CB8AC3E}">
        <p14:creationId xmlns:p14="http://schemas.microsoft.com/office/powerpoint/2010/main" val="3342608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Siaradwch am </a:t>
            </a:r>
            <a:r>
              <a:rPr lang="cy-GB" sz="1800" dirty="0">
                <a:effectLst/>
                <a:latin typeface="Arial" panose="020B0604020202020204" pitchFamily="34" charset="0"/>
                <a:ea typeface="Calibri" panose="020F0502020204030204" pitchFamily="34" charset="0"/>
                <a:cs typeface="Times New Roman" panose="02020603050405020304" pitchFamily="18" charset="0"/>
              </a:rPr>
              <a:t>bob senario a'r ffyrdd cywir ac anghywir o ryngweithio â chŵn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18</a:t>
            </a:fld>
            <a:endParaRPr lang="en-GB"/>
          </a:p>
        </p:txBody>
      </p:sp>
    </p:spTree>
    <p:extLst>
      <p:ext uri="{BB962C8B-B14F-4D97-AF65-F5344CB8AC3E}">
        <p14:creationId xmlns:p14="http://schemas.microsoft.com/office/powerpoint/2010/main" val="3215232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Siaradwch am </a:t>
            </a:r>
            <a:r>
              <a:rPr lang="cy-GB" sz="1800" dirty="0">
                <a:effectLst/>
                <a:latin typeface="Arial" panose="020B0604020202020204" pitchFamily="34" charset="0"/>
                <a:ea typeface="Calibri" panose="020F0502020204030204" pitchFamily="34" charset="0"/>
                <a:cs typeface="Times New Roman" panose="02020603050405020304" pitchFamily="18" charset="0"/>
              </a:rPr>
              <a:t>bob senario a'r ffyrdd cywir ac anghywir o ryngweithio â chŵn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19</a:t>
            </a:fld>
            <a:endParaRPr lang="en-GB"/>
          </a:p>
        </p:txBody>
      </p:sp>
    </p:spTree>
    <p:extLst>
      <p:ext uri="{BB962C8B-B14F-4D97-AF65-F5344CB8AC3E}">
        <p14:creationId xmlns:p14="http://schemas.microsoft.com/office/powerpoint/2010/main" val="17138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Rhannwch y manylion ar y sleid a</a:t>
            </a:r>
            <a:r>
              <a:rPr lang="cy-GB" sz="180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i'r grŵp o ble maen nhw'n meddwl mae'r arian yn dod fel y gall PDSA drin yr holl anifeiliaid anwes sâl a'r rhai sydd wedi'u hanafu </a:t>
            </a:r>
            <a:r>
              <a:rPr lang="cy-GB" sz="1800">
                <a:effectLst/>
                <a:latin typeface="Arial" panose="020B0604020202020204" pitchFamily="34" charset="0"/>
                <a:ea typeface="Calibri" panose="020F0502020204030204" pitchFamily="34" charset="0"/>
                <a:cs typeface="Times New Roman" panose="02020603050405020304" pitchFamily="18" charset="0"/>
              </a:rPr>
              <a:t>– gan </a:t>
            </a:r>
            <a:r>
              <a:rPr lang="cy-GB" sz="1800" dirty="0">
                <a:effectLst/>
                <a:latin typeface="Arial" panose="020B0604020202020204" pitchFamily="34" charset="0"/>
                <a:ea typeface="Calibri" panose="020F0502020204030204" pitchFamily="34" charset="0"/>
                <a:cs typeface="Times New Roman" panose="02020603050405020304" pitchFamily="18" charset="0"/>
              </a:rPr>
              <a:t>bobl yn codi </a:t>
            </a:r>
            <a:r>
              <a:rPr lang="cy-GB" sz="1800">
                <a:effectLst/>
                <a:latin typeface="Arial" panose="020B0604020202020204" pitchFamily="34" charset="0"/>
                <a:ea typeface="Calibri" panose="020F0502020204030204" pitchFamily="34" charset="0"/>
                <a:cs typeface="Times New Roman" panose="02020603050405020304" pitchFamily="18" charset="0"/>
              </a:rPr>
              <a:t>arian a phobl </a:t>
            </a:r>
            <a:r>
              <a:rPr lang="cy-GB" sz="1800" dirty="0">
                <a:effectLst/>
                <a:latin typeface="Arial" panose="020B0604020202020204" pitchFamily="34" charset="0"/>
                <a:ea typeface="Calibri" panose="020F0502020204030204" pitchFamily="34" charset="0"/>
                <a:cs typeface="Times New Roman" panose="02020603050405020304" pitchFamily="18" charset="0"/>
              </a:rPr>
              <a:t>yn </a:t>
            </a:r>
            <a:r>
              <a:rPr lang="cy-GB" sz="1800">
                <a:effectLst/>
                <a:latin typeface="Arial" panose="020B0604020202020204" pitchFamily="34" charset="0"/>
                <a:ea typeface="Calibri" panose="020F0502020204030204" pitchFamily="34" charset="0"/>
                <a:cs typeface="Times New Roman" panose="02020603050405020304" pitchFamily="18" charset="0"/>
              </a:rPr>
              <a:t>rhoi arian</a:t>
            </a:r>
          </a:p>
          <a:p>
            <a:pPr marL="0" lvl="0" indent="0">
              <a:lnSpc>
                <a:spcPct val="107000"/>
              </a:lnSpc>
              <a:buFont typeface="Arial" panose="020B0604020202020204" pitchFamily="34" charset="0"/>
              <a:buNone/>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i'r plant a ydyn nhw eisiau gweld y tu ôl i'r llenni yn un o'n hysbytai anifeiliaid anwes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2</a:t>
            </a:fld>
            <a:endParaRPr lang="en-GB"/>
          </a:p>
        </p:txBody>
      </p:sp>
    </p:spTree>
    <p:extLst>
      <p:ext uri="{BB962C8B-B14F-4D97-AF65-F5344CB8AC3E}">
        <p14:creationId xmlns:p14="http://schemas.microsoft.com/office/powerpoint/2010/main" val="3368721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fontScale="925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i'r grŵp ddweud wrthych chi sut y bydden nhw'n teimlo pe </a:t>
            </a:r>
            <a:r>
              <a:rPr lang="cy-GB" sz="1800">
                <a:effectLst/>
                <a:latin typeface="Arial" panose="020B0604020202020204" pitchFamily="34" charset="0"/>
                <a:ea typeface="Calibri" panose="020F0502020204030204" pitchFamily="34" charset="0"/>
                <a:cs typeface="Times New Roman" panose="02020603050405020304" pitchFamily="18" charset="0"/>
              </a:rPr>
              <a:t>baech chi’n:</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Eu deffro nhw pan oedden nhw'n cysgu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Mynd â'u bwyd oddi wrthyn nhw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Cymryd eu hoff degan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a:effectLst/>
                <a:latin typeface="Arial" panose="020B0604020202020204" pitchFamily="34" charset="0"/>
                <a:ea typeface="Calibri" panose="020F0502020204030204" pitchFamily="34" charset="0"/>
                <a:cs typeface="Times New Roman" panose="02020603050405020304" pitchFamily="18" charset="0"/>
              </a:rPr>
              <a:t>Gwneud </a:t>
            </a:r>
            <a:r>
              <a:rPr lang="cy-GB" sz="1800" dirty="0">
                <a:effectLst/>
                <a:latin typeface="Arial" panose="020B0604020202020204" pitchFamily="34" charset="0"/>
                <a:ea typeface="Calibri" panose="020F0502020204030204" pitchFamily="34" charset="0"/>
                <a:cs typeface="Times New Roman" panose="02020603050405020304" pitchFamily="18" charset="0"/>
              </a:rPr>
              <a:t>iddyn nhw neidio neu eu dychryn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Cofiwch </a:t>
            </a:r>
            <a:r>
              <a:rPr lang="cy-GB" sz="1800" dirty="0">
                <a:effectLst/>
                <a:latin typeface="Arial" panose="020B0604020202020204" pitchFamily="34" charset="0"/>
                <a:ea typeface="Calibri" panose="020F0502020204030204" pitchFamily="34" charset="0"/>
                <a:cs typeface="Times New Roman" panose="02020603050405020304" pitchFamily="18" charset="0"/>
              </a:rPr>
              <a:t>ei fod yr un </a:t>
            </a:r>
            <a:r>
              <a:rPr lang="cy-GB" sz="1800">
                <a:effectLst/>
                <a:latin typeface="Arial" panose="020B0604020202020204" pitchFamily="34" charset="0"/>
                <a:ea typeface="Calibri" panose="020F0502020204030204" pitchFamily="34" charset="0"/>
                <a:cs typeface="Times New Roman" panose="02020603050405020304" pitchFamily="18" charset="0"/>
              </a:rPr>
              <a:t>fath i gŵn</a:t>
            </a:r>
            <a:r>
              <a:rPr lang="cy-GB" sz="1800" dirty="0">
                <a:effectLst/>
                <a:latin typeface="Arial" panose="020B0604020202020204" pitchFamily="34" charset="0"/>
                <a:ea typeface="Calibri" panose="020F0502020204030204" pitchFamily="34" charset="0"/>
                <a:cs typeface="Times New Roman" panose="02020603050405020304" pitchFamily="18" charset="0"/>
              </a:rPr>
              <a:t>, felly peidiwch â mynd atyn nhw: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Os </a:t>
            </a:r>
            <a:r>
              <a:rPr lang="cy-GB" sz="1800" dirty="0">
                <a:effectLst/>
                <a:latin typeface="Arial" panose="020B0604020202020204" pitchFamily="34" charset="0"/>
                <a:ea typeface="Calibri" panose="020F0502020204030204" pitchFamily="34" charset="0"/>
                <a:cs typeface="Times New Roman" panose="02020603050405020304" pitchFamily="18" charset="0"/>
              </a:rPr>
              <a:t>ydyn nhw ar eu gwely – yn </a:t>
            </a:r>
            <a:r>
              <a:rPr lang="cy-GB" sz="1800">
                <a:effectLst/>
                <a:latin typeface="Arial" panose="020B0604020202020204" pitchFamily="34" charset="0"/>
                <a:ea typeface="Calibri" panose="020F0502020204030204" pitchFamily="34" charset="0"/>
                <a:cs typeface="Times New Roman" panose="02020603050405020304" pitchFamily="18" charset="0"/>
              </a:rPr>
              <a:t>cysgu neu </a:t>
            </a:r>
            <a:r>
              <a:rPr lang="cy-GB" sz="1800" dirty="0">
                <a:effectLst/>
                <a:latin typeface="Arial" panose="020B0604020202020204" pitchFamily="34" charset="0"/>
                <a:ea typeface="Calibri" panose="020F0502020204030204" pitchFamily="34" charset="0"/>
                <a:cs typeface="Times New Roman" panose="02020603050405020304" pitchFamily="18" charset="0"/>
              </a:rPr>
              <a:t>ddim yn cysgu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Os ydyn nhw'n bwyta bwyd – cinio a danteithion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Os ydyn nhw'n dal teganau yn eu ceg / yn chwarae gyda theganau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Os nad </a:t>
            </a:r>
            <a:r>
              <a:rPr lang="cy-GB" sz="1800">
                <a:effectLst/>
                <a:latin typeface="Arial" panose="020B0604020202020204" pitchFamily="34" charset="0"/>
                <a:ea typeface="Calibri" panose="020F0502020204030204" pitchFamily="34" charset="0"/>
                <a:cs typeface="Times New Roman" panose="02020603050405020304" pitchFamily="18" charset="0"/>
              </a:rPr>
              <a:t>ydyn nhw’n teimlo’n dda </a:t>
            </a:r>
            <a:r>
              <a:rPr lang="cy-GB" sz="1800" dirty="0">
                <a:effectLst/>
                <a:latin typeface="Arial" panose="020B0604020202020204" pitchFamily="34" charset="0"/>
                <a:ea typeface="Calibri" panose="020F0502020204030204" pitchFamily="34" charset="0"/>
                <a:cs typeface="Times New Roman" panose="02020603050405020304" pitchFamily="18" charset="0"/>
              </a:rPr>
              <a:t>neu os ydyn nhw wedi'u hanafu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20</a:t>
            </a:fld>
            <a:endParaRPr lang="en-GB"/>
          </a:p>
        </p:txBody>
      </p:sp>
    </p:spTree>
    <p:extLst>
      <p:ext uri="{BB962C8B-B14F-4D97-AF65-F5344CB8AC3E}">
        <p14:creationId xmlns:p14="http://schemas.microsoft.com/office/powerpoint/2010/main" val="1558407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am wirfoddolwr i helpu i ddangos y symudiad – yna gofynnwch i'r grŵp i gyd roi </a:t>
            </a:r>
            <a:r>
              <a:rPr lang="cy-GB" sz="1800">
                <a:effectLst/>
                <a:latin typeface="Arial" panose="020B0604020202020204" pitchFamily="34" charset="0"/>
                <a:ea typeface="Calibri" panose="020F0502020204030204" pitchFamily="34" charset="0"/>
                <a:cs typeface="Times New Roman" panose="02020603050405020304" pitchFamily="18" charset="0"/>
              </a:rPr>
              <a:t>cynnig arno </a:t>
            </a:r>
            <a:r>
              <a:rPr lang="cy-GB" sz="1800" dirty="0">
                <a:effectLst/>
                <a:latin typeface="Arial" panose="020B0604020202020204" pitchFamily="34" charset="0"/>
                <a:ea typeface="Calibri" panose="020F0502020204030204" pitchFamily="34" charset="0"/>
                <a:cs typeface="Times New Roman" panose="02020603050405020304" pitchFamily="18" charset="0"/>
              </a:rPr>
              <a:t>(yn y fan a'r lle, dim ond creu bwlch bach wrth sefyll i fyny)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Dangoswch sut i </a:t>
            </a:r>
            <a:r>
              <a:rPr lang="cy-GB" sz="1800">
                <a:effectLst/>
                <a:latin typeface="Arial" panose="020B0604020202020204" pitchFamily="34" charset="0"/>
                <a:ea typeface="Calibri" panose="020F0502020204030204" pitchFamily="34" charset="0"/>
                <a:cs typeface="Times New Roman" panose="02020603050405020304" pitchFamily="18" charset="0"/>
              </a:rPr>
              <a:t>ymddwyn wrth ymyl </a:t>
            </a:r>
            <a:r>
              <a:rPr lang="cy-GB" sz="1800" dirty="0">
                <a:effectLst/>
                <a:latin typeface="Arial" panose="020B0604020202020204" pitchFamily="34" charset="0"/>
                <a:ea typeface="Calibri" panose="020F0502020204030204" pitchFamily="34" charset="0"/>
                <a:cs typeface="Times New Roman" panose="02020603050405020304" pitchFamily="18" charset="0"/>
              </a:rPr>
              <a:t>ci mewn parc os bydd yn rhuthro tuag atoch </a:t>
            </a:r>
            <a:r>
              <a:rPr lang="cy-GB" sz="1800">
                <a:effectLst/>
                <a:latin typeface="Arial" panose="020B0604020202020204" pitchFamily="34" charset="0"/>
                <a:ea typeface="Calibri" panose="020F0502020204030204" pitchFamily="34" charset="0"/>
                <a:cs typeface="Times New Roman" panose="02020603050405020304" pitchFamily="18" charset="0"/>
              </a:rPr>
              <a:t>chi (troi’n </a:t>
            </a:r>
            <a:r>
              <a:rPr lang="cy-GB" sz="1800" dirty="0">
                <a:effectLst/>
                <a:latin typeface="Arial" panose="020B0604020202020204" pitchFamily="34" charset="0"/>
                <a:ea typeface="Calibri" panose="020F0502020204030204" pitchFamily="34" charset="0"/>
                <a:cs typeface="Times New Roman" panose="02020603050405020304" pitchFamily="18" charset="0"/>
              </a:rPr>
              <a:t>goeden) ac </a:t>
            </a:r>
            <a:r>
              <a:rPr lang="cy-GB" sz="1800">
                <a:effectLst/>
                <a:latin typeface="Arial" panose="020B0604020202020204" pitchFamily="34" charset="0"/>
                <a:ea typeface="Calibri" panose="020F0502020204030204" pitchFamily="34" charset="0"/>
                <a:cs typeface="Times New Roman" panose="02020603050405020304" pitchFamily="18" charset="0"/>
              </a:rPr>
              <a:t>os bydd yn </a:t>
            </a:r>
            <a:r>
              <a:rPr lang="cy-GB" sz="1800" dirty="0">
                <a:effectLst/>
                <a:latin typeface="Arial" panose="020B0604020202020204" pitchFamily="34" charset="0"/>
                <a:ea typeface="Calibri" panose="020F0502020204030204" pitchFamily="34" charset="0"/>
                <a:cs typeface="Times New Roman" panose="02020603050405020304" pitchFamily="18" charset="0"/>
              </a:rPr>
              <a:t>neidio i fyny arnoch </a:t>
            </a:r>
            <a:r>
              <a:rPr lang="cy-GB" sz="1800">
                <a:effectLst/>
                <a:latin typeface="Arial" panose="020B0604020202020204" pitchFamily="34" charset="0"/>
                <a:ea typeface="Calibri" panose="020F0502020204030204" pitchFamily="34" charset="0"/>
                <a:cs typeface="Times New Roman" panose="02020603050405020304" pitchFamily="18" charset="0"/>
              </a:rPr>
              <a:t>chi (troi’n </a:t>
            </a:r>
            <a:r>
              <a:rPr lang="cy-GB" sz="1800" dirty="0">
                <a:effectLst/>
                <a:latin typeface="Arial" panose="020B0604020202020204" pitchFamily="34" charset="0"/>
                <a:ea typeface="Calibri" panose="020F0502020204030204" pitchFamily="34" charset="0"/>
                <a:cs typeface="Times New Roman" panose="02020603050405020304" pitchFamily="18" charset="0"/>
              </a:rPr>
              <a:t>garreg). Yn dibynnu ar y grŵp, gallech chi ofyn i bawb roi cynnig ar fod yn goeden.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21</a:t>
            </a:fld>
            <a:endParaRPr lang="en-GB"/>
          </a:p>
        </p:txBody>
      </p:sp>
    </p:spTree>
    <p:extLst>
      <p:ext uri="{BB962C8B-B14F-4D97-AF65-F5344CB8AC3E}">
        <p14:creationId xmlns:p14="http://schemas.microsoft.com/office/powerpoint/2010/main" val="999048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Rydyn ni'n mynd i wylio fideo byr i weld a allwn ni gofio beth mae cŵn yn ceisio ei ddweud wrthym</a:t>
            </a:r>
            <a:r>
              <a:rPr lang="cy-GB" sz="1800">
                <a:effectLst/>
                <a:latin typeface="Arial" panose="020B0604020202020204" pitchFamily="34" charset="0"/>
                <a:ea typeface="Calibri" panose="020F0502020204030204" pitchFamily="34" charset="0"/>
                <a:cs typeface="Times New Roman" panose="02020603050405020304" pitchFamily="18" charset="0"/>
              </a:rPr>
              <a:t>. Cadwch </a:t>
            </a:r>
            <a:r>
              <a:rPr lang="cy-GB" sz="1800" dirty="0">
                <a:effectLst/>
                <a:latin typeface="Arial" panose="020B0604020202020204" pitchFamily="34" charset="0"/>
                <a:ea typeface="Calibri" panose="020F0502020204030204" pitchFamily="34" charset="0"/>
                <a:cs typeface="Times New Roman" panose="02020603050405020304" pitchFamily="18" charset="0"/>
              </a:rPr>
              <a:t>lygad ar agor am y cwis tua'r diwedd – rydw i eisiau i chi </a:t>
            </a:r>
            <a:r>
              <a:rPr lang="cy-GB" sz="1800">
                <a:effectLst/>
                <a:latin typeface="Arial" panose="020B0604020202020204" pitchFamily="34" charset="0"/>
                <a:ea typeface="Calibri" panose="020F0502020204030204" pitchFamily="34" charset="0"/>
                <a:cs typeface="Times New Roman" panose="02020603050405020304" pitchFamily="18" charset="0"/>
              </a:rPr>
              <a:t>weiddi sut </a:t>
            </a:r>
            <a:r>
              <a:rPr lang="cy-GB" sz="1800" dirty="0">
                <a:effectLst/>
                <a:latin typeface="Arial" panose="020B0604020202020204" pitchFamily="34" charset="0"/>
                <a:ea typeface="Calibri" panose="020F0502020204030204" pitchFamily="34" charset="0"/>
                <a:cs typeface="Times New Roman" panose="02020603050405020304" pitchFamily="18" charset="0"/>
              </a:rPr>
              <a:t>rydych chi'n meddwl mae'r cŵn yn </a:t>
            </a:r>
            <a:r>
              <a:rPr lang="cy-GB" sz="1800">
                <a:effectLst/>
                <a:latin typeface="Arial" panose="020B0604020202020204" pitchFamily="34" charset="0"/>
                <a:ea typeface="Calibri" panose="020F0502020204030204" pitchFamily="34" charset="0"/>
                <a:cs typeface="Times New Roman" panose="02020603050405020304" pitchFamily="18" charset="0"/>
              </a:rPr>
              <a:t>teimlo!</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Cofiwch – mae cŵn yn anhygoel. Maen nhw'n gwneud cymaint i ni, ac weithiau mae angen ein help ni arnyn nhw. Gwrandewch ar yr hyn mae cŵn yn ei ddweud wrthych chi, a byddwch chi'n eu gwneud nhw'n hapus iawn. Yna bydd gennych chi ffrind gorau am oes.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22</a:t>
            </a:fld>
            <a:endParaRPr lang="en-GB"/>
          </a:p>
        </p:txBody>
      </p:sp>
    </p:spTree>
    <p:extLst>
      <p:ext uri="{BB962C8B-B14F-4D97-AF65-F5344CB8AC3E}">
        <p14:creationId xmlns:p14="http://schemas.microsoft.com/office/powerpoint/2010/main" val="1058607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fontScale="625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Roedd Jake</a:t>
            </a:r>
            <a:r>
              <a:rPr lang="cy-GB" sz="1800">
                <a:effectLst/>
                <a:latin typeface="Arial" panose="020B0604020202020204" pitchFamily="34" charset="0"/>
                <a:ea typeface="Calibri" panose="020F0502020204030204" pitchFamily="34" charset="0"/>
                <a:cs typeface="Times New Roman" panose="02020603050405020304" pitchFamily="18" charset="0"/>
              </a:rPr>
              <a:t>, Cocker Spaniel bach ifanc, </a:t>
            </a:r>
            <a:r>
              <a:rPr lang="cy-GB" sz="1800" dirty="0">
                <a:effectLst/>
                <a:latin typeface="Arial" panose="020B0604020202020204" pitchFamily="34" charset="0"/>
                <a:ea typeface="Calibri" panose="020F0502020204030204" pitchFamily="34" charset="0"/>
                <a:cs typeface="Times New Roman" panose="02020603050405020304" pitchFamily="18" charset="0"/>
              </a:rPr>
              <a:t>yn chwarae gyda'i hoff degan meddal pan </a:t>
            </a:r>
            <a:r>
              <a:rPr lang="cy-GB" sz="1800" err="1">
                <a:effectLst/>
                <a:latin typeface="Arial" panose="020B0604020202020204" pitchFamily="34" charset="0"/>
                <a:ea typeface="Calibri" panose="020F0502020204030204" pitchFamily="34" charset="0"/>
                <a:cs typeface="Times New Roman" panose="02020603050405020304" pitchFamily="18" charset="0"/>
              </a:rPr>
              <a:t>rwygodd</a:t>
            </a:r>
            <a:r>
              <a:rPr lang="cy-GB" sz="1800">
                <a:effectLst/>
                <a:latin typeface="Arial" panose="020B0604020202020204" pitchFamily="34" charset="0"/>
                <a:ea typeface="Calibri" panose="020F0502020204030204" pitchFamily="34" charset="0"/>
                <a:cs typeface="Times New Roman" panose="02020603050405020304" pitchFamily="18" charset="0"/>
              </a:rPr>
              <a:t> e’r tegan </a:t>
            </a:r>
            <a:r>
              <a:rPr lang="cy-GB" sz="1800" dirty="0">
                <a:effectLst/>
                <a:latin typeface="Arial" panose="020B0604020202020204" pitchFamily="34" charset="0"/>
                <a:ea typeface="Calibri" panose="020F0502020204030204" pitchFamily="34" charset="0"/>
                <a:cs typeface="Times New Roman" panose="02020603050405020304" pitchFamily="18" charset="0"/>
              </a:rPr>
              <a:t>a thynnu'r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gwichiwr</a:t>
            </a:r>
            <a:r>
              <a:rPr lang="cy-GB" sz="1800" dirty="0">
                <a:effectLst/>
                <a:latin typeface="Arial" panose="020B0604020202020204" pitchFamily="34" charset="0"/>
                <a:ea typeface="Calibri" panose="020F0502020204030204" pitchFamily="34" charset="0"/>
                <a:cs typeface="Times New Roman" panose="02020603050405020304" pitchFamily="18" charset="0"/>
              </a:rPr>
              <a:t> allan. Gwnaeth ei berchennog ei gorau glas i'w gael i'w ollwng ond, o fewn eiliadau, roedd </a:t>
            </a:r>
            <a:r>
              <a:rPr lang="cy-GB" sz="1800">
                <a:effectLst/>
                <a:latin typeface="Arial" panose="020B0604020202020204" pitchFamily="34" charset="0"/>
                <a:ea typeface="Calibri" panose="020F0502020204030204" pitchFamily="34" charset="0"/>
                <a:cs typeface="Times New Roman" panose="02020603050405020304" pitchFamily="18" charset="0"/>
              </a:rPr>
              <a:t>wedi ei lyncu’n un darn!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Camau </a:t>
            </a:r>
            <a:r>
              <a:rPr lang="cy-GB" sz="1800" b="1" dirty="0">
                <a:effectLst/>
                <a:latin typeface="Arial" panose="020B0604020202020204" pitchFamily="34" charset="0"/>
                <a:ea typeface="Calibri" panose="020F0502020204030204" pitchFamily="34" charset="0"/>
                <a:cs typeface="Times New Roman" panose="02020603050405020304" pitchFamily="18" charset="0"/>
              </a:rPr>
              <a:t>a gymerwyd: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Cyn gynted ag y cyrhaeddodd yr Ysbyty Anifeiliaid Anwes, cafodd Jake belydr-x i ddarganfod lle'r oedd y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gwichiwr</a:t>
            </a:r>
            <a:r>
              <a:rPr lang="cy-GB" sz="1800" dirty="0">
                <a:effectLst/>
                <a:latin typeface="Arial" panose="020B0604020202020204" pitchFamily="34" charset="0"/>
                <a:ea typeface="Calibri" panose="020F0502020204030204" pitchFamily="34" charset="0"/>
                <a:cs typeface="Times New Roman" panose="02020603050405020304" pitchFamily="18" charset="0"/>
              </a:rPr>
              <a:t> yn ei stumog. Yna</a:t>
            </a:r>
            <a:r>
              <a:rPr lang="cy-GB" sz="1800">
                <a:effectLst/>
                <a:latin typeface="Arial" panose="020B0604020202020204" pitchFamily="34" charset="0"/>
                <a:ea typeface="Calibri" panose="020F0502020204030204" pitchFamily="34" charset="0"/>
                <a:cs typeface="Times New Roman" panose="02020603050405020304" pitchFamily="18" charset="0"/>
              </a:rPr>
              <a:t>, aed </a:t>
            </a:r>
            <a:r>
              <a:rPr lang="cy-GB" sz="1800" dirty="0">
                <a:effectLst/>
                <a:latin typeface="Arial" panose="020B0604020202020204" pitchFamily="34" charset="0"/>
                <a:ea typeface="Calibri" panose="020F0502020204030204" pitchFamily="34" charset="0"/>
                <a:cs typeface="Times New Roman" panose="02020603050405020304" pitchFamily="18" charset="0"/>
              </a:rPr>
              <a:t>ag ef yn syth i'r theatr i gael llawdriniaeth i'w dynnu.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Sylw'r </a:t>
            </a:r>
            <a:r>
              <a:rPr lang="cy-GB" sz="1800" b="1" dirty="0">
                <a:effectLst/>
                <a:latin typeface="Arial" panose="020B0604020202020204" pitchFamily="34" charset="0"/>
                <a:ea typeface="Calibri" panose="020F0502020204030204" pitchFamily="34" charset="0"/>
                <a:cs typeface="Times New Roman" panose="02020603050405020304" pitchFamily="18" charset="0"/>
              </a:rPr>
              <a:t>milfeddyg/nyrs: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‘Gan mai </a:t>
            </a:r>
            <a:r>
              <a:rPr lang="cy-GB" sz="1800">
                <a:effectLst/>
                <a:latin typeface="Arial" panose="020B0604020202020204" pitchFamily="34" charset="0"/>
                <a:ea typeface="Calibri" panose="020F0502020204030204" pitchFamily="34" charset="0"/>
                <a:cs typeface="Times New Roman" panose="02020603050405020304" pitchFamily="18" charset="0"/>
              </a:rPr>
              <a:t>ci bach ifanc </a:t>
            </a:r>
            <a:r>
              <a:rPr lang="cy-GB" sz="1800" dirty="0">
                <a:effectLst/>
                <a:latin typeface="Arial" panose="020B0604020202020204" pitchFamily="34" charset="0"/>
                <a:ea typeface="Calibri" panose="020F0502020204030204" pitchFamily="34" charset="0"/>
                <a:cs typeface="Times New Roman" panose="02020603050405020304" pitchFamily="18" charset="0"/>
              </a:rPr>
              <a:t>oedd e, roedd Jake mewn mwy o berygl </a:t>
            </a:r>
            <a:r>
              <a:rPr lang="cy-GB" sz="1800">
                <a:effectLst/>
                <a:latin typeface="Arial" panose="020B0604020202020204" pitchFamily="34" charset="0"/>
                <a:ea typeface="Calibri" panose="020F0502020204030204" pitchFamily="34" charset="0"/>
                <a:cs typeface="Times New Roman" panose="02020603050405020304" pitchFamily="18" charset="0"/>
              </a:rPr>
              <a:t>o ddioddef cymhlethdodau ar ôl llyncu'r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gwichiwr</a:t>
            </a:r>
            <a:r>
              <a:rPr lang="cy-GB" sz="1800" dirty="0">
                <a:effectLst/>
                <a:latin typeface="Arial" panose="020B0604020202020204" pitchFamily="34" charset="0"/>
                <a:ea typeface="Calibri" panose="020F0502020204030204" pitchFamily="34" charset="0"/>
                <a:cs typeface="Times New Roman" panose="02020603050405020304" pitchFamily="18" charset="0"/>
              </a:rPr>
              <a:t> na chi mwy o faint, a dyna pam roedd angen i </a:t>
            </a:r>
            <a:r>
              <a:rPr lang="cy-GB" sz="1800">
                <a:effectLst/>
                <a:latin typeface="Arial" panose="020B0604020202020204" pitchFamily="34" charset="0"/>
                <a:ea typeface="Calibri" panose="020F0502020204030204" pitchFamily="34" charset="0"/>
                <a:cs typeface="Times New Roman" panose="02020603050405020304" pitchFamily="18" charset="0"/>
              </a:rPr>
              <a:t>ni gynnal </a:t>
            </a:r>
            <a:r>
              <a:rPr lang="cy-GB" sz="1800" dirty="0">
                <a:effectLst/>
                <a:latin typeface="Arial" panose="020B0604020202020204" pitchFamily="34" charset="0"/>
                <a:ea typeface="Calibri" panose="020F0502020204030204" pitchFamily="34" charset="0"/>
                <a:cs typeface="Times New Roman" panose="02020603050405020304" pitchFamily="18" charset="0"/>
              </a:rPr>
              <a:t>llawdriniaeth ar unwaith. Pe na baem wedi gwneud hynny, gallai'r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gwichiwr</a:t>
            </a:r>
            <a:r>
              <a:rPr lang="cy-GB" sz="1800" dirty="0">
                <a:effectLst/>
                <a:latin typeface="Arial" panose="020B0604020202020204" pitchFamily="34" charset="0"/>
                <a:ea typeface="Calibri" panose="020F0502020204030204" pitchFamily="34" charset="0"/>
                <a:cs typeface="Times New Roman" panose="02020603050405020304" pitchFamily="18" charset="0"/>
              </a:rPr>
              <a:t> fod wedi mynd drwyddo i'w goluddion ac efallai y byddai wedi achosi rhwyg neu rwystr, a allai fod wedi bygwth ei fywyd.</a:t>
            </a: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Yn </a:t>
            </a:r>
            <a:r>
              <a:rPr lang="cy-GB" sz="1800" dirty="0">
                <a:effectLst/>
                <a:latin typeface="Arial" panose="020B0604020202020204" pitchFamily="34" charset="0"/>
                <a:ea typeface="Calibri" panose="020F0502020204030204" pitchFamily="34" charset="0"/>
                <a:cs typeface="Times New Roman" panose="02020603050405020304" pitchFamily="18" charset="0"/>
              </a:rPr>
              <a:t>ffodus, llwyddon ni i dynnu'r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gwichiwr</a:t>
            </a:r>
            <a:r>
              <a:rPr lang="cy-GB" sz="1800" dirty="0">
                <a:effectLst/>
                <a:latin typeface="Arial" panose="020B0604020202020204" pitchFamily="34" charset="0"/>
                <a:ea typeface="Calibri" panose="020F0502020204030204" pitchFamily="34" charset="0"/>
                <a:cs typeface="Times New Roman" panose="02020603050405020304" pitchFamily="18" charset="0"/>
              </a:rPr>
              <a:t>, cyn iddo gael amser i achosi unrhyw ddifrod.’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Sylw'r </a:t>
            </a:r>
            <a:r>
              <a:rPr lang="cy-GB" sz="1800" b="1" dirty="0">
                <a:effectLst/>
                <a:latin typeface="Arial" panose="020B0604020202020204" pitchFamily="34" charset="0"/>
                <a:ea typeface="Calibri" panose="020F0502020204030204" pitchFamily="34" charset="0"/>
                <a:cs typeface="Times New Roman" panose="02020603050405020304" pitchFamily="18" charset="0"/>
              </a:rPr>
              <a:t>perchennog: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‘Cefais i fraw enfawr wrth glywed bod angen llawdriniaeth i achub bywyd fy nghi bach annwyl. Mae Jake mor gariadus ac roeddwn </a:t>
            </a:r>
            <a:r>
              <a:rPr lang="cy-GB" sz="1800">
                <a:effectLst/>
                <a:latin typeface="Arial" panose="020B0604020202020204" pitchFamily="34" charset="0"/>
                <a:ea typeface="Calibri" panose="020F0502020204030204" pitchFamily="34" charset="0"/>
                <a:cs typeface="Times New Roman" panose="02020603050405020304" pitchFamily="18" charset="0"/>
              </a:rPr>
              <a:t>i'n poeni’n ofnadwy. </a:t>
            </a:r>
            <a:r>
              <a:rPr lang="cy-GB" sz="1800" dirty="0">
                <a:effectLst/>
                <a:latin typeface="Arial" panose="020B0604020202020204" pitchFamily="34" charset="0"/>
                <a:ea typeface="Calibri" panose="020F0502020204030204" pitchFamily="34" charset="0"/>
                <a:cs typeface="Times New Roman" panose="02020603050405020304" pitchFamily="18" charset="0"/>
              </a:rPr>
              <a:t>Mae PDSA wedi bod yn hollol wych - roedden ni mor falch eu bod nhw wedi gallu helpu Jake mor </a:t>
            </a:r>
            <a:r>
              <a:rPr lang="cy-GB" sz="1800">
                <a:effectLst/>
                <a:latin typeface="Arial" panose="020B0604020202020204" pitchFamily="34" charset="0"/>
                <a:ea typeface="Calibri" panose="020F0502020204030204" pitchFamily="34" charset="0"/>
                <a:cs typeface="Times New Roman" panose="02020603050405020304" pitchFamily="18" charset="0"/>
              </a:rPr>
              <a:t>gyflym – fe wnaeth hynny </a:t>
            </a:r>
            <a:r>
              <a:rPr lang="cy-GB" sz="1800" dirty="0">
                <a:effectLst/>
                <a:latin typeface="Arial" panose="020B0604020202020204" pitchFamily="34" charset="0"/>
                <a:ea typeface="Calibri" panose="020F0502020204030204" pitchFamily="34" charset="0"/>
                <a:cs typeface="Times New Roman" panose="02020603050405020304" pitchFamily="18" charset="0"/>
              </a:rPr>
              <a:t>atal y ddamwain rhag troi yn drychineb ddifrifol.”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Rydw i am i stori Jake helpu i godi ymwybyddiaeth o'r gwaith mae PDSA yn ei wneud i achub bywydau, gan achub miloedd o anifeiliaid anwes sâl a rhai sydd wedi'u hanafu ledled y DU bob dydd.’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23</a:t>
            </a:fld>
            <a:endParaRPr lang="en-GB"/>
          </a:p>
        </p:txBody>
      </p:sp>
    </p:spTree>
    <p:extLst>
      <p:ext uri="{BB962C8B-B14F-4D97-AF65-F5344CB8AC3E}">
        <p14:creationId xmlns:p14="http://schemas.microsoft.com/office/powerpoint/2010/main" val="1465850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fontScale="62500" lnSpcReduction="20000"/>
          </a:bodyPr>
          <a:lstStyle/>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Prynodd </a:t>
            </a:r>
            <a:r>
              <a:rPr lang="cy-GB" sz="1800" dirty="0">
                <a:effectLst/>
                <a:latin typeface="Arial" panose="020B0604020202020204" pitchFamily="34" charset="0"/>
                <a:ea typeface="Calibri" panose="020F0502020204030204" pitchFamily="34" charset="0"/>
                <a:cs typeface="Times New Roman" panose="02020603050405020304" pitchFamily="18" charset="0"/>
              </a:rPr>
              <a:t>perchennog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Chico</a:t>
            </a:r>
            <a:r>
              <a:rPr lang="cy-GB" sz="1800" dirty="0">
                <a:effectLst/>
                <a:latin typeface="Arial" panose="020B0604020202020204" pitchFamily="34" charset="0"/>
                <a:ea typeface="Calibri" panose="020F0502020204030204" pitchFamily="34" charset="0"/>
                <a:cs typeface="Times New Roman" panose="02020603050405020304" pitchFamily="18" charset="0"/>
              </a:rPr>
              <a:t> asgwrn asen fawr iddo gan y </a:t>
            </a:r>
            <a:r>
              <a:rPr lang="cy-GB" sz="1800">
                <a:effectLst/>
                <a:latin typeface="Arial" panose="020B0604020202020204" pitchFamily="34" charset="0"/>
                <a:ea typeface="Calibri" panose="020F0502020204030204" pitchFamily="34" charset="0"/>
                <a:cs typeface="Times New Roman" panose="02020603050405020304" pitchFamily="18" charset="0"/>
              </a:rPr>
              <a:t>cigydd i’w mwynhau, ond h</a:t>
            </a:r>
            <a:r>
              <a:rPr lang="nn-NO" sz="1800">
                <a:effectLst/>
                <a:latin typeface="Arial" panose="020B0604020202020204" pitchFamily="34" charset="0"/>
                <a:ea typeface="Calibri" panose="020F0502020204030204" pitchFamily="34" charset="0"/>
                <a:cs typeface="Times New Roman" panose="02020603050405020304" pitchFamily="18" charset="0"/>
              </a:rPr>
              <a:t>eb sylweddoli pa mor beryglus y gall rhoi asgwrn i gi fod.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Roedd ei berchennog yn credu </a:t>
            </a:r>
            <a:r>
              <a:rPr lang="cy-GB" sz="1800">
                <a:effectLst/>
                <a:latin typeface="Arial" panose="020B0604020202020204" pitchFamily="34" charset="0"/>
                <a:ea typeface="Calibri" panose="020F0502020204030204" pitchFamily="34" charset="0"/>
                <a:cs typeface="Times New Roman" panose="02020603050405020304" pitchFamily="18" charset="0"/>
              </a:rPr>
              <a:t>pe bai’n cadw llygad arno </a:t>
            </a:r>
            <a:r>
              <a:rPr lang="cy-GB" sz="1800" dirty="0">
                <a:effectLst/>
                <a:latin typeface="Arial" panose="020B0604020202020204" pitchFamily="34" charset="0"/>
                <a:ea typeface="Calibri" panose="020F0502020204030204" pitchFamily="34" charset="0"/>
                <a:cs typeface="Times New Roman" panose="02020603050405020304" pitchFamily="18" charset="0"/>
              </a:rPr>
              <a:t>y byddai'n iawn, ond llwyddodd </a:t>
            </a:r>
            <a:r>
              <a:rPr lang="cy-GB" sz="1800">
                <a:effectLst/>
                <a:latin typeface="Arial" panose="020B0604020202020204" pitchFamily="34" charset="0"/>
                <a:ea typeface="Calibri" panose="020F0502020204030204" pitchFamily="34" charset="0"/>
                <a:cs typeface="Times New Roman" panose="02020603050405020304" pitchFamily="18" charset="0"/>
              </a:rPr>
              <a:t>y Mastiff </a:t>
            </a:r>
            <a:r>
              <a:rPr lang="cy-GB" sz="1800" dirty="0">
                <a:effectLst/>
                <a:latin typeface="Arial" panose="020B0604020202020204" pitchFamily="34" charset="0"/>
                <a:ea typeface="Calibri" panose="020F0502020204030204" pitchFamily="34" charset="0"/>
                <a:cs typeface="Times New Roman" panose="02020603050405020304" pitchFamily="18" charset="0"/>
              </a:rPr>
              <a:t>Tarw Croes i lyncu'r </a:t>
            </a:r>
            <a:r>
              <a:rPr lang="cy-GB" sz="1800">
                <a:effectLst/>
                <a:latin typeface="Arial" panose="020B0604020202020204" pitchFamily="34" charset="0"/>
                <a:ea typeface="Calibri" panose="020F0502020204030204" pitchFamily="34" charset="0"/>
                <a:cs typeface="Times New Roman" panose="02020603050405020304" pitchFamily="18" charset="0"/>
              </a:rPr>
              <a:t>asen gyfan ar unwaith!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Er bod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Chico</a:t>
            </a:r>
            <a:r>
              <a:rPr lang="cy-GB" sz="1800" dirty="0">
                <a:effectLst/>
                <a:latin typeface="Arial" panose="020B0604020202020204" pitchFamily="34" charset="0"/>
                <a:ea typeface="Calibri" panose="020F0502020204030204" pitchFamily="34" charset="0"/>
                <a:cs typeface="Times New Roman" panose="02020603050405020304" pitchFamily="18" charset="0"/>
              </a:rPr>
              <a:t> yn ymddangos yn iawn, sylweddolodd ei berchennog na fyddai'n gallu treulio'r asgwrn, felly aeth ag ef yn syth i'n Hysbyty Anifeiliaid Anwes yn Glasgow.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Camau </a:t>
            </a:r>
            <a:r>
              <a:rPr lang="cy-GB" sz="1800" b="1" dirty="0">
                <a:effectLst/>
                <a:latin typeface="Arial" panose="020B0604020202020204" pitchFamily="34" charset="0"/>
                <a:ea typeface="Calibri" panose="020F0502020204030204" pitchFamily="34" charset="0"/>
                <a:cs typeface="Times New Roman" panose="02020603050405020304" pitchFamily="18" charset="0"/>
              </a:rPr>
              <a:t>a gymerwyd: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Rhoddodd perchennog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Chico</a:t>
            </a:r>
            <a:r>
              <a:rPr lang="cy-GB" sz="1800" dirty="0">
                <a:effectLst/>
                <a:latin typeface="Arial" panose="020B0604020202020204" pitchFamily="34" charset="0"/>
                <a:ea typeface="Calibri" panose="020F0502020204030204" pitchFamily="34" charset="0"/>
                <a:cs typeface="Times New Roman" panose="02020603050405020304" pitchFamily="18" charset="0"/>
              </a:rPr>
              <a:t> hanes clir i'n milfeddygon o'r </a:t>
            </a:r>
            <a:r>
              <a:rPr lang="cy-GB" sz="1800">
                <a:effectLst/>
                <a:latin typeface="Arial" panose="020B0604020202020204" pitchFamily="34" charset="0"/>
                <a:ea typeface="Calibri" panose="020F0502020204030204" pitchFamily="34" charset="0"/>
                <a:cs typeface="Times New Roman" panose="02020603050405020304" pitchFamily="18" charset="0"/>
              </a:rPr>
              <a:t>hyn oedd wedi digwydd </a:t>
            </a:r>
            <a:r>
              <a:rPr lang="cy-GB" sz="1800" dirty="0">
                <a:effectLst/>
                <a:latin typeface="Arial" panose="020B0604020202020204" pitchFamily="34" charset="0"/>
                <a:ea typeface="Calibri" panose="020F0502020204030204" pitchFamily="34" charset="0"/>
                <a:cs typeface="Times New Roman" panose="02020603050405020304" pitchFamily="18" charset="0"/>
              </a:rPr>
              <a:t>a'r hyn yr oedd wedi'i lyncu. Cymerodd ein milfeddygon belydr-x i ddarganfod yn union lle'r oedd yr asgwrn yn stumog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Chico</a:t>
            </a:r>
            <a:r>
              <a:rPr lang="cy-GB" sz="1800" dirty="0">
                <a:effectLst/>
                <a:latin typeface="Arial" panose="020B0604020202020204" pitchFamily="34" charset="0"/>
                <a:ea typeface="Calibri" panose="020F0502020204030204" pitchFamily="34" charset="0"/>
                <a:cs typeface="Times New Roman" panose="02020603050405020304" pitchFamily="18" charset="0"/>
              </a:rPr>
              <a:t> ac yna ei symud i'r theatr, lle cafodd anaesthetig a llawdriniaeth i dynnu'r asgwrn asen chwe modfedd.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Sylw'r </a:t>
            </a:r>
            <a:r>
              <a:rPr lang="cy-GB" sz="1800" b="1" dirty="0">
                <a:effectLst/>
                <a:latin typeface="Arial" panose="020B0604020202020204" pitchFamily="34" charset="0"/>
                <a:ea typeface="Calibri" panose="020F0502020204030204" pitchFamily="34" charset="0"/>
                <a:cs typeface="Times New Roman" panose="02020603050405020304" pitchFamily="18" charset="0"/>
              </a:rPr>
              <a:t>milfeddyg/nyrs: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‘Roeddwn i'n synnu, er bod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Chico</a:t>
            </a:r>
            <a:r>
              <a:rPr lang="cy-GB" sz="1800" dirty="0">
                <a:effectLst/>
                <a:latin typeface="Arial" panose="020B0604020202020204" pitchFamily="34" charset="0"/>
                <a:ea typeface="Calibri" panose="020F0502020204030204" pitchFamily="34" charset="0"/>
                <a:cs typeface="Times New Roman" panose="02020603050405020304" pitchFamily="18" charset="0"/>
              </a:rPr>
              <a:t> yn gi eithaf mawr, ei fod wedi llwyddo i lyncu asgwrn chwe </a:t>
            </a:r>
            <a:r>
              <a:rPr lang="cy-GB" sz="1800">
                <a:effectLst/>
                <a:latin typeface="Arial" panose="020B0604020202020204" pitchFamily="34" charset="0"/>
                <a:ea typeface="Calibri" panose="020F0502020204030204" pitchFamily="34" charset="0"/>
                <a:cs typeface="Times New Roman" panose="02020603050405020304" pitchFamily="18" charset="0"/>
              </a:rPr>
              <a:t>modfedd i gyd ar unwaith. </a:t>
            </a:r>
            <a:r>
              <a:rPr lang="cy-GB" sz="1800" dirty="0">
                <a:effectLst/>
                <a:latin typeface="Arial" panose="020B0604020202020204" pitchFamily="34" charset="0"/>
                <a:ea typeface="Calibri" panose="020F0502020204030204" pitchFamily="34" charset="0"/>
                <a:cs typeface="Times New Roman" panose="02020603050405020304" pitchFamily="18" charset="0"/>
              </a:rPr>
              <a:t>Pan edrychais i ar ei belydr-x, roeddwn i wedi rhyfeddu, gan fod safle'r asgwrn yn gwneud iddo edrych fel bod gan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Chico</a:t>
            </a:r>
            <a:r>
              <a:rPr lang="cy-GB" sz="1800" dirty="0">
                <a:effectLst/>
                <a:latin typeface="Arial" panose="020B0604020202020204" pitchFamily="34" charset="0"/>
                <a:ea typeface="Calibri" panose="020F0502020204030204" pitchFamily="34" charset="0"/>
                <a:cs typeface="Times New Roman" panose="02020603050405020304" pitchFamily="18" charset="0"/>
              </a:rPr>
              <a:t> asen ychwanegol!’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Sylw'r </a:t>
            </a:r>
            <a:r>
              <a:rPr lang="cy-GB" sz="1800" b="1" dirty="0">
                <a:effectLst/>
                <a:latin typeface="Arial" panose="020B0604020202020204" pitchFamily="34" charset="0"/>
                <a:ea typeface="Calibri" panose="020F0502020204030204" pitchFamily="34" charset="0"/>
                <a:cs typeface="Times New Roman" panose="02020603050405020304" pitchFamily="18" charset="0"/>
              </a:rPr>
              <a:t>perchennog: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‘Roeddwn i'n poeni cymaint pan oedd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Chico</a:t>
            </a:r>
            <a:r>
              <a:rPr lang="cy-GB" sz="1800" dirty="0">
                <a:effectLst/>
                <a:latin typeface="Arial" panose="020B0604020202020204" pitchFamily="34" charset="0"/>
                <a:ea typeface="Calibri" panose="020F0502020204030204" pitchFamily="34" charset="0"/>
                <a:cs typeface="Times New Roman" panose="02020603050405020304" pitchFamily="18" charset="0"/>
              </a:rPr>
              <a:t> yn y theatr ac yn gwybod, o siarad â'r milfeddygon a'r nyrsys, ei fod yn wyrth nad oedd yr </a:t>
            </a:r>
            <a:r>
              <a:rPr lang="cy-GB" sz="1800">
                <a:effectLst/>
                <a:latin typeface="Arial" panose="020B0604020202020204" pitchFamily="34" charset="0"/>
                <a:ea typeface="Calibri" panose="020F0502020204030204" pitchFamily="34" charset="0"/>
                <a:cs typeface="Times New Roman" panose="02020603050405020304" pitchFamily="18" charset="0"/>
              </a:rPr>
              <a:t>asgwrn wedi </a:t>
            </a:r>
            <a:r>
              <a:rPr lang="cy-GB" sz="1800" dirty="0">
                <a:effectLst/>
                <a:latin typeface="Arial" panose="020B0604020202020204" pitchFamily="34" charset="0"/>
                <a:ea typeface="Calibri" panose="020F0502020204030204" pitchFamily="34" charset="0"/>
                <a:cs typeface="Times New Roman" panose="02020603050405020304" pitchFamily="18" charset="0"/>
              </a:rPr>
              <a:t>achosi unrhyw niwed iddo. Rydw i mor ddiolchgar i PDSA am y gofal anhygoel a roddwyd i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Chico</a:t>
            </a:r>
            <a:r>
              <a:rPr lang="cy-GB" sz="1800" dirty="0">
                <a:effectLst/>
                <a:latin typeface="Arial" panose="020B0604020202020204" pitchFamily="34" charset="0"/>
                <a:ea typeface="Calibri" panose="020F0502020204030204" pitchFamily="34" charset="0"/>
                <a:cs typeface="Times New Roman" panose="02020603050405020304" pitchFamily="18" charset="0"/>
              </a:rPr>
              <a:t>, mae'n rhywbeth na fydda i byth yn ei anghofio.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 Dydw i ddim yn rhoi esgyrn </a:t>
            </a:r>
            <a:r>
              <a:rPr lang="cy-GB" sz="1800">
                <a:effectLst/>
                <a:latin typeface="Arial" panose="020B0604020202020204" pitchFamily="34" charset="0"/>
                <a:ea typeface="Calibri" panose="020F0502020204030204" pitchFamily="34" charset="0"/>
                <a:cs typeface="Times New Roman" panose="02020603050405020304" pitchFamily="18" charset="0"/>
              </a:rPr>
              <a:t>iddo mwyach </a:t>
            </a:r>
            <a:r>
              <a:rPr lang="cy-GB" sz="1800" dirty="0">
                <a:effectLst/>
                <a:latin typeface="Arial" panose="020B0604020202020204" pitchFamily="34" charset="0"/>
                <a:ea typeface="Calibri" panose="020F0502020204030204" pitchFamily="34" charset="0"/>
                <a:cs typeface="Times New Roman" panose="02020603050405020304" pitchFamily="18" charset="0"/>
              </a:rPr>
              <a:t>a, thrwy adrodd stori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Chico</a:t>
            </a:r>
            <a:r>
              <a:rPr lang="cy-GB" sz="1800" dirty="0">
                <a:effectLst/>
                <a:latin typeface="Arial" panose="020B0604020202020204" pitchFamily="34" charset="0"/>
                <a:ea typeface="Calibri" panose="020F0502020204030204" pitchFamily="34" charset="0"/>
                <a:cs typeface="Times New Roman" panose="02020603050405020304" pitchFamily="18" charset="0"/>
              </a:rPr>
              <a:t>, rwy'n gobeithio y bydd perchnogion eraill yn meddwl ddwywaith hefyd am roi asgwrn i'w ci.’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25</a:t>
            </a:fld>
            <a:endParaRPr lang="en-GB"/>
          </a:p>
        </p:txBody>
      </p:sp>
    </p:spTree>
    <p:extLst>
      <p:ext uri="{BB962C8B-B14F-4D97-AF65-F5344CB8AC3E}">
        <p14:creationId xmlns:p14="http://schemas.microsoft.com/office/powerpoint/2010/main" val="62411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GB"/>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3</a:t>
            </a:fld>
            <a:endParaRPr lang="en-GB"/>
          </a:p>
        </p:txBody>
      </p:sp>
    </p:spTree>
    <p:extLst>
      <p:ext uri="{BB962C8B-B14F-4D97-AF65-F5344CB8AC3E}">
        <p14:creationId xmlns:p14="http://schemas.microsoft.com/office/powerpoint/2010/main" val="38824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lnSpcReduction="1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Ffrind gorau dyn (a menyw)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Credir </a:t>
            </a:r>
            <a:r>
              <a:rPr lang="cy-GB" sz="1800" dirty="0">
                <a:effectLst/>
                <a:latin typeface="Arial" panose="020B0604020202020204" pitchFamily="34" charset="0"/>
                <a:ea typeface="Calibri" panose="020F0502020204030204" pitchFamily="34" charset="0"/>
                <a:cs typeface="Times New Roman" panose="02020603050405020304" pitchFamily="18" charset="0"/>
              </a:rPr>
              <a:t>bod cŵn wedi'u dofi yn gyntaf </a:t>
            </a:r>
            <a:r>
              <a:rPr lang="cy-GB" sz="1800">
                <a:effectLst/>
                <a:latin typeface="Arial" panose="020B0604020202020204" pitchFamily="34" charset="0"/>
                <a:ea typeface="Calibri" panose="020F0502020204030204" pitchFamily="34" charset="0"/>
                <a:cs typeface="Times New Roman" panose="02020603050405020304" pitchFamily="18" charset="0"/>
              </a:rPr>
              <a:t>gan helwyr-gasglwyr cyn </a:t>
            </a:r>
            <a:r>
              <a:rPr lang="cy-GB" sz="1800" dirty="0">
                <a:effectLst/>
                <a:latin typeface="Arial" panose="020B0604020202020204" pitchFamily="34" charset="0"/>
                <a:ea typeface="Calibri" panose="020F0502020204030204" pitchFamily="34" charset="0"/>
                <a:cs typeface="Times New Roman" panose="02020603050405020304" pitchFamily="18" charset="0"/>
              </a:rPr>
              <a:t>belled â 30,000 o flynyddoedd yn ôl i helpu gyda </a:t>
            </a:r>
            <a:r>
              <a:rPr lang="cy-GB" sz="1800">
                <a:effectLst/>
                <a:latin typeface="Arial" panose="020B0604020202020204" pitchFamily="34" charset="0"/>
                <a:ea typeface="Calibri" panose="020F0502020204030204" pitchFamily="34" charset="0"/>
                <a:cs typeface="Times New Roman" panose="02020603050405020304" pitchFamily="18" charset="0"/>
              </a:rPr>
              <a:t>hela ac </a:t>
            </a:r>
            <a:r>
              <a:rPr lang="cy-GB" sz="1800" dirty="0">
                <a:effectLst/>
                <a:latin typeface="Arial" panose="020B0604020202020204" pitchFamily="34" charset="0"/>
                <a:ea typeface="Calibri" panose="020F0502020204030204" pitchFamily="34" charset="0"/>
                <a:cs typeface="Times New Roman" panose="02020603050405020304" pitchFamily="18" charset="0"/>
              </a:rPr>
              <a:t>i amddiffyn </a:t>
            </a:r>
            <a:r>
              <a:rPr lang="cy-GB" sz="1800">
                <a:effectLst/>
                <a:latin typeface="Arial" panose="020B0604020202020204" pitchFamily="34" charset="0"/>
                <a:ea typeface="Calibri" panose="020F0502020204030204" pitchFamily="34" charset="0"/>
                <a:cs typeface="Times New Roman" panose="02020603050405020304" pitchFamily="18" charset="0"/>
              </a:rPr>
              <a:t>eu ffrindiau dynol rhag perygl hefyd. </a:t>
            </a:r>
            <a:r>
              <a:rPr lang="cy-GB" sz="1800" dirty="0">
                <a:effectLst/>
                <a:latin typeface="Arial" panose="020B0604020202020204" pitchFamily="34" charset="0"/>
                <a:ea typeface="Calibri" panose="020F0502020204030204" pitchFamily="34" charset="0"/>
                <a:cs typeface="Times New Roman" panose="02020603050405020304" pitchFamily="18" charset="0"/>
              </a:rPr>
              <a:t>Roedd cael </a:t>
            </a:r>
            <a:r>
              <a:rPr lang="cy-GB" sz="1800">
                <a:effectLst/>
                <a:latin typeface="Arial" panose="020B0604020202020204" pitchFamily="34" charset="0"/>
                <a:ea typeface="Calibri" panose="020F0502020204030204" pitchFamily="34" charset="0"/>
                <a:cs typeface="Times New Roman" panose="02020603050405020304" pitchFamily="18" charset="0"/>
              </a:rPr>
              <a:t>cŵn a </a:t>
            </a:r>
            <a:r>
              <a:rPr lang="cy-GB" sz="1800" dirty="0">
                <a:effectLst/>
                <a:latin typeface="Arial" panose="020B0604020202020204" pitchFamily="34" charset="0"/>
                <a:ea typeface="Calibri" panose="020F0502020204030204" pitchFamily="34" charset="0"/>
                <a:cs typeface="Times New Roman" panose="02020603050405020304" pitchFamily="18" charset="0"/>
              </a:rPr>
              <a:t>fyddai'n cyfarth a'u rhybuddio bod pobl neu anifeiliaid eraill yn agosáu yn golygu y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gallen</a:t>
            </a:r>
            <a:r>
              <a:rPr lang="cy-GB" sz="1800" dirty="0">
                <a:effectLst/>
                <a:latin typeface="Arial" panose="020B0604020202020204" pitchFamily="34" charset="0"/>
                <a:ea typeface="Calibri" panose="020F0502020204030204" pitchFamily="34" charset="0"/>
                <a:cs typeface="Times New Roman" panose="02020603050405020304" pitchFamily="18" charset="0"/>
              </a:rPr>
              <a:t> nhw gadw'n ddiogel. Yn gyfnewid am hyn, byddai'r cŵn yn cael cynhesrwydd, bwyd a chwmni.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Dyma’r rheswm dros yr </a:t>
            </a:r>
            <a:r>
              <a:rPr lang="cy-GB" sz="1800" dirty="0">
                <a:effectLst/>
                <a:latin typeface="Arial" panose="020B0604020202020204" pitchFamily="34" charset="0"/>
                <a:ea typeface="Calibri" panose="020F0502020204030204" pitchFamily="34" charset="0"/>
                <a:cs typeface="Times New Roman" panose="02020603050405020304" pitchFamily="18" charset="0"/>
              </a:rPr>
              <a:t>ymadrodd 'ffrind </a:t>
            </a:r>
            <a:r>
              <a:rPr lang="cy-GB" sz="1800">
                <a:effectLst/>
                <a:latin typeface="Arial" panose="020B0604020202020204" pitchFamily="34" charset="0"/>
                <a:ea typeface="Calibri" panose="020F0502020204030204" pitchFamily="34" charset="0"/>
                <a:cs typeface="Times New Roman" panose="02020603050405020304" pitchFamily="18" charset="0"/>
              </a:rPr>
              <a:t>gorau dyn’.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Esboniwch </a:t>
            </a:r>
            <a:r>
              <a:rPr lang="cy-GB" sz="1800" dirty="0">
                <a:effectLst/>
                <a:latin typeface="Arial" panose="020B0604020202020204" pitchFamily="34" charset="0"/>
                <a:ea typeface="Calibri" panose="020F0502020204030204" pitchFamily="34" charset="0"/>
                <a:cs typeface="Times New Roman" panose="02020603050405020304" pitchFamily="18" charset="0"/>
              </a:rPr>
              <a:t>ein bod ni wedi ymyrryd cryn dipyn dros y blynyddoedd wrth fridio cŵn, sydd wedi arwain at </a:t>
            </a:r>
            <a:r>
              <a:rPr lang="cy-GB" sz="1800">
                <a:effectLst/>
                <a:latin typeface="Arial" panose="020B0604020202020204" pitchFamily="34" charset="0"/>
                <a:ea typeface="Calibri" panose="020F0502020204030204" pitchFamily="34" charset="0"/>
                <a:cs typeface="Times New Roman" panose="02020603050405020304" pitchFamily="18" charset="0"/>
              </a:rPr>
              <a:t>yr amrywiaeth </a:t>
            </a:r>
            <a:r>
              <a:rPr lang="cy-GB" sz="1800" dirty="0">
                <a:effectLst/>
                <a:latin typeface="Arial" panose="020B0604020202020204" pitchFamily="34" charset="0"/>
                <a:ea typeface="Calibri" panose="020F0502020204030204" pitchFamily="34" charset="0"/>
                <a:cs typeface="Times New Roman" panose="02020603050405020304" pitchFamily="18" charset="0"/>
              </a:rPr>
              <a:t>enfawr o siapiau, meintiau a mathau </a:t>
            </a:r>
            <a:r>
              <a:rPr lang="cy-GB" sz="1800">
                <a:effectLst/>
                <a:latin typeface="Arial" panose="020B0604020202020204" pitchFamily="34" charset="0"/>
                <a:ea typeface="Calibri" panose="020F0502020204030204" pitchFamily="34" charset="0"/>
                <a:cs typeface="Times New Roman" panose="02020603050405020304" pitchFamily="18" charset="0"/>
              </a:rPr>
              <a:t>o flew </a:t>
            </a:r>
            <a:r>
              <a:rPr lang="cy-GB" sz="1800" dirty="0">
                <a:effectLst/>
                <a:latin typeface="Arial" panose="020B0604020202020204" pitchFamily="34" charset="0"/>
                <a:ea typeface="Calibri" panose="020F0502020204030204" pitchFamily="34" charset="0"/>
                <a:cs typeface="Times New Roman" panose="02020603050405020304" pitchFamily="18" charset="0"/>
              </a:rPr>
              <a:t>a welwn ni heddiw.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4</a:t>
            </a:fld>
            <a:endParaRPr lang="en-GB"/>
          </a:p>
        </p:txBody>
      </p:sp>
    </p:spTree>
    <p:extLst>
      <p:ext uri="{BB962C8B-B14F-4D97-AF65-F5344CB8AC3E}">
        <p14:creationId xmlns:p14="http://schemas.microsoft.com/office/powerpoint/2010/main" val="33161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fontScale="775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 cŵn yn gwneud cymaint i'n helpu ni. Oeddech chi'n gwybod bod gan lawer o gŵn swyddi, yn union fel ni? Allwch chi ddyfalu pa swyddi mae'r cŵn hyn yn eu gwneud?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Mae </a:t>
            </a:r>
            <a:r>
              <a:rPr lang="cy-GB" sz="1800" dirty="0">
                <a:effectLst/>
                <a:latin typeface="Arial" panose="020B0604020202020204" pitchFamily="34" charset="0"/>
                <a:ea typeface="Calibri" panose="020F0502020204030204" pitchFamily="34" charset="0"/>
                <a:cs typeface="Times New Roman" panose="02020603050405020304" pitchFamily="18" charset="0"/>
              </a:rPr>
              <a:t>cŵn yn gallu gwneud llawer o bethau na allwn ni eu gwneud – fel mynd i mewn i leoedd bach wrth chwilio am bobl sydd ar goll a defnyddio eu synnwyr arogli rhyfeddol i arogli pethau na allwn ni eu </a:t>
            </a:r>
            <a:r>
              <a:rPr lang="cy-GB" sz="1800">
                <a:effectLst/>
                <a:latin typeface="Arial" panose="020B0604020202020204" pitchFamily="34" charset="0"/>
                <a:ea typeface="Calibri" panose="020F0502020204030204" pitchFamily="34" charset="0"/>
                <a:cs typeface="Times New Roman" panose="02020603050405020304" pitchFamily="18" charset="0"/>
              </a:rPr>
              <a:t>harogli.</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Cŵn chwilio ac achub – canfod arogl dynol a dod o hyd i bobl sydd ar goll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Anifeiliaid Anwes fel Cŵn Therapi (cŵn PAT) – mae </a:t>
            </a:r>
            <a:r>
              <a:rPr lang="cy-GB" sz="1800">
                <a:effectLst/>
                <a:latin typeface="Arial" panose="020B0604020202020204" pitchFamily="34" charset="0"/>
                <a:ea typeface="Calibri" panose="020F0502020204030204" pitchFamily="34" charset="0"/>
                <a:cs typeface="Times New Roman" panose="02020603050405020304" pitchFamily="18" charset="0"/>
              </a:rPr>
              <a:t>ci therapi yn cael eu </a:t>
            </a:r>
            <a:r>
              <a:rPr lang="cy-GB" sz="1800" dirty="0">
                <a:effectLst/>
                <a:latin typeface="Arial" panose="020B0604020202020204" pitchFamily="34" charset="0"/>
                <a:ea typeface="Calibri" panose="020F0502020204030204" pitchFamily="34" charset="0"/>
                <a:cs typeface="Times New Roman" panose="02020603050405020304" pitchFamily="18" charset="0"/>
              </a:rPr>
              <a:t>hyfforddi </a:t>
            </a:r>
            <a:r>
              <a:rPr lang="cy-GB" sz="1800">
                <a:effectLst/>
                <a:latin typeface="Arial" panose="020B0604020202020204" pitchFamily="34" charset="0"/>
                <a:ea typeface="Calibri" panose="020F0502020204030204" pitchFamily="34" charset="0"/>
                <a:cs typeface="Times New Roman" panose="02020603050405020304" pitchFamily="18" charset="0"/>
              </a:rPr>
              <a:t>i ddangos hoffter a rhoi cysur </a:t>
            </a:r>
            <a:r>
              <a:rPr lang="cy-GB" sz="1800" dirty="0">
                <a:effectLst/>
                <a:latin typeface="Arial" panose="020B0604020202020204" pitchFamily="34" charset="0"/>
                <a:ea typeface="Calibri" panose="020F0502020204030204" pitchFamily="34" charset="0"/>
                <a:cs typeface="Times New Roman" panose="02020603050405020304" pitchFamily="18" charset="0"/>
              </a:rPr>
              <a:t>i bobl mewn ysbytai, cartrefi ymddeol, cartrefi nyrsio ac i bobl ag anawsterau dysgu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Cŵn tywys – cŵn </a:t>
            </a:r>
            <a:r>
              <a:rPr lang="cy-GB" sz="1800">
                <a:effectLst/>
                <a:latin typeface="Arial" panose="020B0604020202020204" pitchFamily="34" charset="0"/>
                <a:ea typeface="Calibri" panose="020F0502020204030204" pitchFamily="34" charset="0"/>
                <a:cs typeface="Times New Roman" panose="02020603050405020304" pitchFamily="18" charset="0"/>
              </a:rPr>
              <a:t>cymorth sy’n cael eu </a:t>
            </a:r>
            <a:r>
              <a:rPr lang="cy-GB" sz="1800" dirty="0">
                <a:effectLst/>
                <a:latin typeface="Arial" panose="020B0604020202020204" pitchFamily="34" charset="0"/>
                <a:ea typeface="Calibri" panose="020F0502020204030204" pitchFamily="34" charset="0"/>
                <a:cs typeface="Times New Roman" panose="02020603050405020304" pitchFamily="18" charset="0"/>
              </a:rPr>
              <a:t>hyfforddi i arwain pobl ddall a phobl â nam ar eu golwg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Cŵn arogli </a:t>
            </a:r>
            <a:r>
              <a:rPr lang="cy-GB" sz="1800">
                <a:effectLst/>
                <a:latin typeface="Arial" panose="020B0604020202020204" pitchFamily="34" charset="0"/>
                <a:ea typeface="Calibri" panose="020F0502020204030204" pitchFamily="34" charset="0"/>
                <a:cs typeface="Times New Roman" panose="02020603050405020304" pitchFamily="18" charset="0"/>
              </a:rPr>
              <a:t>– yn cael eu </a:t>
            </a:r>
            <a:r>
              <a:rPr lang="cy-GB" sz="1800" dirty="0">
                <a:effectLst/>
                <a:latin typeface="Arial" panose="020B0604020202020204" pitchFamily="34" charset="0"/>
                <a:ea typeface="Calibri" panose="020F0502020204030204" pitchFamily="34" charset="0"/>
                <a:cs typeface="Times New Roman" panose="02020603050405020304" pitchFamily="18" charset="0"/>
              </a:rPr>
              <a:t>hyfforddi i ddefnyddio eu synhwyrau (eu synnwyr arogli bron bob amser) i ddod o hyd i bethau fel ffrwydron, cyffuriau neu gyrff.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a:effectLst/>
                <a:latin typeface="Arial" panose="020B0604020202020204" pitchFamily="34" charset="0"/>
                <a:ea typeface="Calibri" panose="020F0502020204030204" pitchFamily="34" charset="0"/>
                <a:cs typeface="Times New Roman" panose="02020603050405020304" pitchFamily="18" charset="0"/>
              </a:rPr>
              <a:t>Cŵn bugeilio – yn cael eu </a:t>
            </a:r>
            <a:r>
              <a:rPr lang="cy-GB" sz="1800" dirty="0">
                <a:effectLst/>
                <a:latin typeface="Arial" panose="020B0604020202020204" pitchFamily="34" charset="0"/>
                <a:ea typeface="Calibri" panose="020F0502020204030204" pitchFamily="34" charset="0"/>
                <a:cs typeface="Times New Roman" panose="02020603050405020304" pitchFamily="18" charset="0"/>
              </a:rPr>
              <a:t>hyfforddi </a:t>
            </a:r>
            <a:r>
              <a:rPr lang="cy-GB" sz="1800">
                <a:effectLst/>
                <a:latin typeface="Arial" panose="020B0604020202020204" pitchFamily="34" charset="0"/>
                <a:ea typeface="Calibri" panose="020F0502020204030204" pitchFamily="34" charset="0"/>
                <a:cs typeface="Times New Roman" panose="02020603050405020304" pitchFamily="18" charset="0"/>
              </a:rPr>
              <a:t>i gasglu </a:t>
            </a:r>
            <a:r>
              <a:rPr lang="cy-GB" sz="1800" dirty="0">
                <a:effectLst/>
                <a:latin typeface="Arial" panose="020B0604020202020204" pitchFamily="34" charset="0"/>
                <a:ea typeface="Calibri" panose="020F0502020204030204" pitchFamily="34" charset="0"/>
                <a:cs typeface="Times New Roman" panose="02020603050405020304" pitchFamily="18" charset="0"/>
              </a:rPr>
              <a:t>anifeiliaid eraill, fel defaid neu wartheg. Maen nhw'n </a:t>
            </a:r>
            <a:r>
              <a:rPr lang="cy-GB" sz="1800">
                <a:effectLst/>
                <a:latin typeface="Arial" panose="020B0604020202020204" pitchFamily="34" charset="0"/>
                <a:ea typeface="Calibri" panose="020F0502020204030204" pitchFamily="34" charset="0"/>
                <a:cs typeface="Times New Roman" panose="02020603050405020304" pitchFamily="18" charset="0"/>
              </a:rPr>
              <a:t>gweithio drwy wrando ar </a:t>
            </a:r>
            <a:r>
              <a:rPr lang="cy-GB" sz="1800" dirty="0">
                <a:effectLst/>
                <a:latin typeface="Arial" panose="020B0604020202020204" pitchFamily="34" charset="0"/>
                <a:ea typeface="Calibri" panose="020F0502020204030204" pitchFamily="34" charset="0"/>
                <a:cs typeface="Times New Roman" panose="02020603050405020304" pitchFamily="18" charset="0"/>
              </a:rPr>
              <a:t>chwibanau neu orchmynion syml ac maen nhw'n gallu gwneud bywyd ffermwr yn llawer haws!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5</a:t>
            </a:fld>
            <a:endParaRPr lang="en-GB"/>
          </a:p>
        </p:txBody>
      </p:sp>
    </p:spTree>
    <p:extLst>
      <p:ext uri="{BB962C8B-B14F-4D97-AF65-F5344CB8AC3E}">
        <p14:creationId xmlns:p14="http://schemas.microsoft.com/office/powerpoint/2010/main" val="872752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fontScale="550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i'r </a:t>
            </a:r>
            <a:r>
              <a:rPr lang="cy-GB" sz="1800">
                <a:effectLst/>
                <a:latin typeface="Arial" panose="020B0604020202020204" pitchFamily="34" charset="0"/>
                <a:ea typeface="Calibri" panose="020F0502020204030204" pitchFamily="34" charset="0"/>
                <a:cs typeface="Times New Roman" panose="02020603050405020304" pitchFamily="18" charset="0"/>
              </a:rPr>
              <a:t>plant arogli’r plentyn </a:t>
            </a:r>
            <a:r>
              <a:rPr lang="cy-GB" sz="1800" dirty="0">
                <a:effectLst/>
                <a:latin typeface="Arial" panose="020B0604020202020204" pitchFamily="34" charset="0"/>
                <a:ea typeface="Calibri" panose="020F0502020204030204" pitchFamily="34" charset="0"/>
                <a:cs typeface="Times New Roman" panose="02020603050405020304" pitchFamily="18" charset="0"/>
              </a:rPr>
              <a:t>drws nesaf iddyn nhw a dweud: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Beth gawson nhw i frecwast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Pa hwyliau maen nhw ynddo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Lle maen nhw wedi bod heddiw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Esboniwch </a:t>
            </a:r>
            <a:r>
              <a:rPr lang="cy-GB" sz="1800" dirty="0">
                <a:effectLst/>
                <a:latin typeface="Arial" panose="020B0604020202020204" pitchFamily="34" charset="0"/>
                <a:ea typeface="Calibri" panose="020F0502020204030204" pitchFamily="34" charset="0"/>
                <a:cs typeface="Times New Roman" panose="02020603050405020304" pitchFamily="18" charset="0"/>
              </a:rPr>
              <a:t>fod cŵn yn </a:t>
            </a:r>
            <a:r>
              <a:rPr lang="cy-GB" sz="1800">
                <a:effectLst/>
                <a:latin typeface="Arial" panose="020B0604020202020204" pitchFamily="34" charset="0"/>
                <a:ea typeface="Calibri" panose="020F0502020204030204" pitchFamily="34" charset="0"/>
                <a:cs typeface="Times New Roman" panose="02020603050405020304" pitchFamily="18" charset="0"/>
              </a:rPr>
              <a:t>gallu synhwyro’r </a:t>
            </a:r>
            <a:r>
              <a:rPr lang="cy-GB" sz="1800" dirty="0">
                <a:effectLst/>
                <a:latin typeface="Arial" panose="020B0604020202020204" pitchFamily="34" charset="0"/>
                <a:ea typeface="Calibri" panose="020F0502020204030204" pitchFamily="34" charset="0"/>
                <a:cs typeface="Times New Roman" panose="02020603050405020304" pitchFamily="18" charset="0"/>
              </a:rPr>
              <a:t>holl bethau hyn amdanoch chi dim ond drwy arogli - </a:t>
            </a:r>
            <a:r>
              <a:rPr lang="cy-GB" sz="1800">
                <a:effectLst/>
                <a:latin typeface="Arial" panose="020B0604020202020204" pitchFamily="34" charset="0"/>
                <a:ea typeface="Calibri" panose="020F0502020204030204" pitchFamily="34" charset="0"/>
                <a:cs typeface="Times New Roman" panose="02020603050405020304" pitchFamily="18" charset="0"/>
              </a:rPr>
              <a:t>maen nhw’n gallu synhwyro os </a:t>
            </a:r>
            <a:r>
              <a:rPr lang="cy-GB" sz="1800" dirty="0">
                <a:effectLst/>
                <a:latin typeface="Arial" panose="020B0604020202020204" pitchFamily="34" charset="0"/>
                <a:ea typeface="Calibri" panose="020F0502020204030204" pitchFamily="34" charset="0"/>
                <a:cs typeface="Times New Roman" panose="02020603050405020304" pitchFamily="18" charset="0"/>
              </a:rPr>
              <a:t>ydyn </a:t>
            </a:r>
            <a:r>
              <a:rPr lang="cy-GB" sz="1800">
                <a:effectLst/>
                <a:latin typeface="Arial" panose="020B0604020202020204" pitchFamily="34" charset="0"/>
                <a:ea typeface="Calibri" panose="020F0502020204030204" pitchFamily="34" charset="0"/>
                <a:cs typeface="Times New Roman" panose="02020603050405020304" pitchFamily="18" charset="0"/>
              </a:rPr>
              <a:t>ni'n sâl hyd yn oed!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Esboniwch </a:t>
            </a:r>
            <a:r>
              <a:rPr lang="cy-GB" sz="1800" dirty="0">
                <a:effectLst/>
                <a:latin typeface="Arial" panose="020B0604020202020204" pitchFamily="34" charset="0"/>
                <a:ea typeface="Calibri" panose="020F0502020204030204" pitchFamily="34" charset="0"/>
                <a:cs typeface="Times New Roman" panose="02020603050405020304" pitchFamily="18" charset="0"/>
              </a:rPr>
              <a:t>fod gan gŵn synhwyrau sy'n wahanol iawn i'n rhai ni. Mae gan bobl a chŵn yr un tri synnwyr – golwg, clyw </a:t>
            </a:r>
            <a:r>
              <a:rPr lang="cy-GB" sz="1800">
                <a:effectLst/>
                <a:latin typeface="Arial" panose="020B0604020202020204" pitchFamily="34" charset="0"/>
                <a:ea typeface="Calibri" panose="020F0502020204030204" pitchFamily="34" charset="0"/>
                <a:cs typeface="Times New Roman" panose="02020603050405020304" pitchFamily="18" charset="0"/>
              </a:rPr>
              <a:t>ac arogli. Fel arfer </a:t>
            </a:r>
            <a:r>
              <a:rPr lang="cy-GB" sz="1800" dirty="0">
                <a:effectLst/>
                <a:latin typeface="Arial" panose="020B0604020202020204" pitchFamily="34" charset="0"/>
                <a:ea typeface="Calibri" panose="020F0502020204030204" pitchFamily="34" charset="0"/>
                <a:cs typeface="Times New Roman" panose="02020603050405020304" pitchFamily="18" charset="0"/>
              </a:rPr>
              <a:t>m</a:t>
            </a:r>
            <a:r>
              <a:rPr lang="cy-GB" sz="1800">
                <a:effectLst/>
                <a:latin typeface="Arial" panose="020B0604020202020204" pitchFamily="34" charset="0"/>
                <a:ea typeface="Calibri" panose="020F0502020204030204" pitchFamily="34" charset="0"/>
                <a:cs typeface="Times New Roman" panose="02020603050405020304" pitchFamily="18" charset="0"/>
              </a:rPr>
              <a:t>ae pobl yn </a:t>
            </a:r>
            <a:r>
              <a:rPr lang="cy-GB" sz="1800" dirty="0">
                <a:effectLst/>
                <a:latin typeface="Arial" panose="020B0604020202020204" pitchFamily="34" charset="0"/>
                <a:ea typeface="Calibri" panose="020F0502020204030204" pitchFamily="34" charset="0"/>
                <a:cs typeface="Times New Roman" panose="02020603050405020304" pitchFamily="18" charset="0"/>
              </a:rPr>
              <a:t>cyfathrebu drwy glywed, gweld ac yna arogli. Sut ydych chi'n meddwl mae cŵn yn cyfathrebu</a:t>
            </a:r>
            <a:r>
              <a:rPr lang="cy-GB" sz="1800">
                <a:effectLst/>
                <a:latin typeface="Arial" panose="020B0604020202020204" pitchFamily="34" charset="0"/>
                <a:ea typeface="Calibri" panose="020F0502020204030204" pitchFamily="34" charset="0"/>
                <a:cs typeface="Times New Roman" panose="02020603050405020304" pitchFamily="18" charset="0"/>
              </a:rPr>
              <a:t>? Fel arfer maen nhw’n </a:t>
            </a:r>
            <a:r>
              <a:rPr lang="cy-GB" sz="1800" dirty="0">
                <a:effectLst/>
                <a:latin typeface="Arial" panose="020B0604020202020204" pitchFamily="34" charset="0"/>
                <a:ea typeface="Calibri" panose="020F0502020204030204" pitchFamily="34" charset="0"/>
                <a:cs typeface="Times New Roman" panose="02020603050405020304" pitchFamily="18" charset="0"/>
              </a:rPr>
              <a:t>cyfathrebu drwy arogli, gweld a chlywed yn olaf</a:t>
            </a:r>
            <a:r>
              <a:rPr lang="cy-GB" sz="1800">
                <a:effectLst/>
                <a:latin typeface="Arial" panose="020B0604020202020204" pitchFamily="34" charset="0"/>
                <a:ea typeface="Calibri" panose="020F0502020204030204" pitchFamily="34" charset="0"/>
                <a:cs typeface="Times New Roman" panose="02020603050405020304" pitchFamily="18" charset="0"/>
              </a:rPr>
              <a:t>. Beth am </a:t>
            </a:r>
            <a:r>
              <a:rPr lang="cy-GB" sz="1800" dirty="0">
                <a:effectLst/>
                <a:latin typeface="Arial" panose="020B0604020202020204" pitchFamily="34" charset="0"/>
                <a:ea typeface="Calibri" panose="020F0502020204030204" pitchFamily="34" charset="0"/>
                <a:cs typeface="Times New Roman" panose="02020603050405020304" pitchFamily="18" charset="0"/>
              </a:rPr>
              <a:t>edrych ar eu synhwyrau a dangos pa mor arbennig yw cŵn mewn gwirionedd...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Mae </a:t>
            </a:r>
            <a:r>
              <a:rPr lang="cy-GB" sz="1800" dirty="0">
                <a:effectLst/>
                <a:latin typeface="Arial" panose="020B0604020202020204" pitchFamily="34" charset="0"/>
                <a:ea typeface="Calibri" panose="020F0502020204030204" pitchFamily="34" charset="0"/>
                <a:cs typeface="Times New Roman" panose="02020603050405020304" pitchFamily="18" charset="0"/>
              </a:rPr>
              <a:t>cŵn yn defnyddio eu trwyn a'u synnwyr arogli </a:t>
            </a:r>
            <a:r>
              <a:rPr lang="cy-GB" sz="1800">
                <a:effectLst/>
                <a:latin typeface="Arial" panose="020B0604020202020204" pitchFamily="34" charset="0"/>
                <a:ea typeface="Calibri" panose="020F0502020204030204" pitchFamily="34" charset="0"/>
                <a:cs typeface="Times New Roman" panose="02020603050405020304" pitchFamily="18" charset="0"/>
              </a:rPr>
              <a:t>i ddeall </a:t>
            </a:r>
            <a:r>
              <a:rPr lang="cy-GB" sz="1800" dirty="0">
                <a:effectLst/>
                <a:latin typeface="Arial" panose="020B0604020202020204" pitchFamily="34" charset="0"/>
                <a:ea typeface="Calibri" panose="020F0502020204030204" pitchFamily="34" charset="0"/>
                <a:cs typeface="Times New Roman" panose="02020603050405020304" pitchFamily="18" charset="0"/>
              </a:rPr>
              <a:t>beth sy'n digwydd yn y byd – ac mae'n anhygoel! Ydych chi'n gwybod bod y rhan o'r ymennydd sy'n rheoli arogl </a:t>
            </a:r>
            <a:r>
              <a:rPr lang="cy-GB" sz="1800" b="1" dirty="0">
                <a:effectLst/>
                <a:latin typeface="Arial" panose="020B0604020202020204" pitchFamily="34" charset="0"/>
                <a:ea typeface="Calibri" panose="020F0502020204030204" pitchFamily="34" charset="0"/>
                <a:cs typeface="Times New Roman" panose="02020603050405020304" pitchFamily="18" charset="0"/>
              </a:rPr>
              <a:t>40 gwaith yn fwy mewn cŵn</a:t>
            </a:r>
            <a:r>
              <a:rPr lang="cy-GB" sz="1800" dirty="0">
                <a:effectLst/>
                <a:latin typeface="Arial" panose="020B0604020202020204" pitchFamily="34" charset="0"/>
                <a:ea typeface="Calibri" panose="020F0502020204030204" pitchFamily="34" charset="0"/>
                <a:cs typeface="Times New Roman" panose="02020603050405020304" pitchFamily="18" charset="0"/>
              </a:rPr>
              <a:t> nag mewn pobl! Mae synnwyr arogli ci hyd at </a:t>
            </a:r>
            <a:r>
              <a:rPr lang="cy-GB" sz="1800" b="1" dirty="0">
                <a:effectLst/>
                <a:latin typeface="Arial" panose="020B0604020202020204" pitchFamily="34" charset="0"/>
                <a:ea typeface="Calibri" panose="020F0502020204030204" pitchFamily="34" charset="0"/>
                <a:cs typeface="Times New Roman" panose="02020603050405020304" pitchFamily="18" charset="0"/>
              </a:rPr>
              <a:t>10 miliwn gwaith </a:t>
            </a:r>
            <a:r>
              <a:rPr lang="cy-GB" sz="1800" dirty="0">
                <a:effectLst/>
                <a:latin typeface="Arial" panose="020B0604020202020204" pitchFamily="34" charset="0"/>
                <a:ea typeface="Calibri" panose="020F0502020204030204" pitchFamily="34" charset="0"/>
                <a:cs typeface="Times New Roman" panose="02020603050405020304" pitchFamily="18" charset="0"/>
              </a:rPr>
              <a:t>yn fwy sensitif nag un pobl. Ydych </a:t>
            </a:r>
            <a:r>
              <a:rPr lang="cy-GB" sz="1800">
                <a:effectLst/>
                <a:latin typeface="Arial" panose="020B0604020202020204" pitchFamily="34" charset="0"/>
                <a:ea typeface="Calibri" panose="020F0502020204030204" pitchFamily="34" charset="0"/>
                <a:cs typeface="Times New Roman" panose="02020603050405020304" pitchFamily="18" charset="0"/>
              </a:rPr>
              <a:t>chi wedi meddwl erioed pam </a:t>
            </a:r>
            <a:r>
              <a:rPr lang="cy-GB" sz="1800" dirty="0">
                <a:effectLst/>
                <a:latin typeface="Arial" panose="020B0604020202020204" pitchFamily="34" charset="0"/>
                <a:ea typeface="Calibri" panose="020F0502020204030204" pitchFamily="34" charset="0"/>
                <a:cs typeface="Times New Roman" panose="02020603050405020304" pitchFamily="18" charset="0"/>
              </a:rPr>
              <a:t>mae trwyn eich ci yn wlyb? Mae'r mwcws ar drwyn ci yn helpu ei synnwyr arogli drwy ddal gronynnau arogl!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Ydych </a:t>
            </a:r>
            <a:r>
              <a:rPr lang="cy-GB" sz="1800" dirty="0">
                <a:effectLst/>
                <a:latin typeface="Arial" panose="020B0604020202020204" pitchFamily="34" charset="0"/>
                <a:ea typeface="Calibri" panose="020F0502020204030204" pitchFamily="34" charset="0"/>
                <a:cs typeface="Times New Roman" panose="02020603050405020304" pitchFamily="18" charset="0"/>
              </a:rPr>
              <a:t>chi'n gwybod - mae cŵn yn gallu arogli olion bysedd </a:t>
            </a:r>
            <a:r>
              <a:rPr lang="cy-GB" sz="1800">
                <a:effectLst/>
                <a:latin typeface="Arial" panose="020B0604020202020204" pitchFamily="34" charset="0"/>
                <a:ea typeface="Calibri" panose="020F0502020204030204" pitchFamily="34" charset="0"/>
                <a:cs typeface="Times New Roman" panose="02020603050405020304" pitchFamily="18" charset="0"/>
              </a:rPr>
              <a:t>pobl sy’n wythnos oed a synhwyro </a:t>
            </a:r>
            <a:r>
              <a:rPr lang="cy-GB" sz="1800" dirty="0">
                <a:effectLst/>
                <a:latin typeface="Arial" panose="020B0604020202020204" pitchFamily="34" charset="0"/>
                <a:ea typeface="Calibri" panose="020F0502020204030204" pitchFamily="34" charset="0"/>
                <a:cs typeface="Times New Roman" panose="02020603050405020304" pitchFamily="18" charset="0"/>
              </a:rPr>
              <a:t>arogleuon hyd at 40 troedfedd o dan y ddaear, sy'n ddwy enghraifft o'u galluoedd arogli anhygoel.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Pan </a:t>
            </a:r>
            <a:r>
              <a:rPr lang="cy-GB" sz="1800" dirty="0">
                <a:effectLst/>
                <a:latin typeface="Arial" panose="020B0604020202020204" pitchFamily="34" charset="0"/>
                <a:ea typeface="Calibri" panose="020F0502020204030204" pitchFamily="34" charset="0"/>
                <a:cs typeface="Times New Roman" panose="02020603050405020304" pitchFamily="18" charset="0"/>
              </a:rPr>
              <a:t>fydd ci yn arogli rhywbeth, nid yw'n cael arogl yn unig, mae'n cael stori. </a:t>
            </a:r>
            <a:r>
              <a:rPr lang="cy-GB" sz="1800">
                <a:effectLst/>
                <a:latin typeface="Arial" panose="020B0604020202020204" pitchFamily="34" charset="0"/>
                <a:ea typeface="Calibri" panose="020F0502020204030204" pitchFamily="34" charset="0"/>
                <a:cs typeface="Times New Roman" panose="02020603050405020304" pitchFamily="18" charset="0"/>
              </a:rPr>
              <a:t>Maen nhw’n </a:t>
            </a:r>
            <a:r>
              <a:rPr lang="cy-GB" sz="1800" dirty="0">
                <a:effectLst/>
                <a:latin typeface="Arial" panose="020B0604020202020204" pitchFamily="34" charset="0"/>
                <a:ea typeface="Calibri" panose="020F0502020204030204" pitchFamily="34" charset="0"/>
                <a:cs typeface="Times New Roman" panose="02020603050405020304" pitchFamily="18" charset="0"/>
              </a:rPr>
              <a:t>gallu arogli </a:t>
            </a:r>
            <a:r>
              <a:rPr lang="cy-GB" sz="1800" b="1" err="1">
                <a:effectLst/>
                <a:latin typeface="Arial" panose="020B0604020202020204" pitchFamily="34" charset="0"/>
                <a:ea typeface="Calibri" panose="020F0502020204030204" pitchFamily="34" charset="0"/>
                <a:cs typeface="Times New Roman" panose="02020603050405020304" pitchFamily="18" charset="0"/>
              </a:rPr>
              <a:t>fferomonau</a:t>
            </a:r>
            <a:r>
              <a:rPr lang="cy-GB" sz="1800">
                <a:effectLst/>
                <a:latin typeface="Arial" panose="020B0604020202020204" pitchFamily="34" charset="0"/>
                <a:ea typeface="Calibri" panose="020F0502020204030204" pitchFamily="34" charset="0"/>
                <a:cs typeface="Times New Roman" panose="02020603050405020304" pitchFamily="18" charset="0"/>
              </a:rPr>
              <a:t> hyd yn oed – pethau nad yw pobl yn gallu eu harogli </a:t>
            </a:r>
            <a:r>
              <a:rPr lang="cy-GB" sz="1800" dirty="0">
                <a:effectLst/>
                <a:latin typeface="Arial" panose="020B0604020202020204" pitchFamily="34" charset="0"/>
                <a:ea typeface="Calibri" panose="020F0502020204030204" pitchFamily="34" charset="0"/>
                <a:cs typeface="Times New Roman" panose="02020603050405020304" pitchFamily="18" charset="0"/>
              </a:rPr>
              <a:t>– ac o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fferomonau</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a:effectLst/>
                <a:latin typeface="Arial" panose="020B0604020202020204" pitchFamily="34" charset="0"/>
                <a:ea typeface="Calibri" panose="020F0502020204030204" pitchFamily="34" charset="0"/>
                <a:cs typeface="Times New Roman" panose="02020603050405020304" pitchFamily="18" charset="0"/>
              </a:rPr>
              <a:t>maen nhw’n cael gwybod </a:t>
            </a:r>
            <a:r>
              <a:rPr lang="cy-GB" sz="1800" dirty="0">
                <a:effectLst/>
                <a:latin typeface="Arial" panose="020B0604020202020204" pitchFamily="34" charset="0"/>
                <a:ea typeface="Calibri" panose="020F0502020204030204" pitchFamily="34" charset="0"/>
                <a:cs typeface="Times New Roman" panose="02020603050405020304" pitchFamily="18" charset="0"/>
              </a:rPr>
              <a:t>llawer am gi arall neu berson</a:t>
            </a:r>
            <a:r>
              <a:rPr lang="cy-GB" sz="1800">
                <a:effectLst/>
                <a:latin typeface="Arial" panose="020B0604020202020204" pitchFamily="34" charset="0"/>
                <a:ea typeface="Calibri" panose="020F0502020204030204" pitchFamily="34" charset="0"/>
                <a:cs typeface="Times New Roman" panose="02020603050405020304" pitchFamily="18" charset="0"/>
              </a:rPr>
              <a:t>, er enghraifft, os </a:t>
            </a:r>
            <a:r>
              <a:rPr lang="cy-GB" sz="1800" dirty="0">
                <a:effectLst/>
                <a:latin typeface="Arial" panose="020B0604020202020204" pitchFamily="34" charset="0"/>
                <a:ea typeface="Calibri" panose="020F0502020204030204" pitchFamily="34" charset="0"/>
                <a:cs typeface="Times New Roman" panose="02020603050405020304" pitchFamily="18" charset="0"/>
              </a:rPr>
              <a:t>ydyn nhw'n ddyn neu'n fenyw, beth maen </a:t>
            </a:r>
            <a:r>
              <a:rPr lang="cy-GB" sz="1800">
                <a:effectLst/>
                <a:latin typeface="Arial" panose="020B0604020202020204" pitchFamily="34" charset="0"/>
                <a:ea typeface="Calibri" panose="020F0502020204030204" pitchFamily="34" charset="0"/>
                <a:cs typeface="Times New Roman" panose="02020603050405020304" pitchFamily="18" charset="0"/>
              </a:rPr>
              <a:t>nhw wedi’i fwyta</a:t>
            </a:r>
            <a:r>
              <a:rPr lang="cy-GB" sz="1800" dirty="0">
                <a:effectLst/>
                <a:latin typeface="Arial" panose="020B0604020202020204" pitchFamily="34" charset="0"/>
                <a:ea typeface="Calibri" panose="020F0502020204030204" pitchFamily="34" charset="0"/>
                <a:cs typeface="Times New Roman" panose="02020603050405020304" pitchFamily="18" charset="0"/>
              </a:rPr>
              <a:t>, ble maen nhw wedi bod, beth maen nhw wedi'i gyffwrdd a pha fath o hwyliau maen nhw ynddo! Mae </a:t>
            </a:r>
            <a:r>
              <a:rPr lang="cy-GB" sz="1800">
                <a:effectLst/>
                <a:latin typeface="Arial" panose="020B0604020202020204" pitchFamily="34" charset="0"/>
                <a:ea typeface="Calibri" panose="020F0502020204030204" pitchFamily="34" charset="0"/>
                <a:cs typeface="Times New Roman" panose="02020603050405020304" pitchFamily="18" charset="0"/>
              </a:rPr>
              <a:t>cŵn wedi </a:t>
            </a:r>
            <a:r>
              <a:rPr lang="cy-GB" sz="1800" dirty="0">
                <a:effectLst/>
                <a:latin typeface="Arial" panose="020B0604020202020204" pitchFamily="34" charset="0"/>
                <a:ea typeface="Calibri" panose="020F0502020204030204" pitchFamily="34" charset="0"/>
                <a:cs typeface="Times New Roman" panose="02020603050405020304" pitchFamily="18" charset="0"/>
              </a:rPr>
              <a:t>gallu arogli canser </a:t>
            </a:r>
            <a:r>
              <a:rPr lang="cy-GB" sz="1800">
                <a:effectLst/>
                <a:latin typeface="Arial" panose="020B0604020202020204" pitchFamily="34" charset="0"/>
                <a:ea typeface="Calibri" panose="020F0502020204030204" pitchFamily="34" charset="0"/>
                <a:cs typeface="Times New Roman" panose="02020603050405020304" pitchFamily="18" charset="0"/>
              </a:rPr>
              <a:t>ar bobl hyd yn oed, </a:t>
            </a:r>
            <a:r>
              <a:rPr lang="cy-GB" sz="1800" dirty="0">
                <a:effectLst/>
                <a:latin typeface="Arial" panose="020B0604020202020204" pitchFamily="34" charset="0"/>
                <a:ea typeface="Calibri" panose="020F0502020204030204" pitchFamily="34" charset="0"/>
                <a:cs typeface="Times New Roman" panose="02020603050405020304" pitchFamily="18" charset="0"/>
              </a:rPr>
              <a:t>gan eu rhybuddio nhw ac achub eu bywydau. Felly os ydych chi'n gweld ci yn arogli person neu goeden yn y parc, dydyn nhw ddim yn arogli rhywbeth diddorol yn unig – maen nhw'n darllen stori. Mae </a:t>
            </a:r>
            <a:r>
              <a:rPr lang="cy-GB" sz="1800">
                <a:effectLst/>
                <a:latin typeface="Arial" panose="020B0604020202020204" pitchFamily="34" charset="0"/>
                <a:ea typeface="Calibri" panose="020F0502020204030204" pitchFamily="34" charset="0"/>
                <a:cs typeface="Times New Roman" panose="02020603050405020304" pitchFamily="18" charset="0"/>
              </a:rPr>
              <a:t>cŵn yn </a:t>
            </a:r>
            <a:r>
              <a:rPr lang="cy-GB" sz="1800" dirty="0">
                <a:effectLst/>
                <a:latin typeface="Arial" panose="020B0604020202020204" pitchFamily="34" charset="0"/>
                <a:ea typeface="Calibri" panose="020F0502020204030204" pitchFamily="34" charset="0"/>
                <a:cs typeface="Times New Roman" panose="02020603050405020304" pitchFamily="18" charset="0"/>
              </a:rPr>
              <a:t>gallu symud eu ffroenau un ar </a:t>
            </a:r>
            <a:r>
              <a:rPr lang="cy-GB" sz="1800">
                <a:effectLst/>
                <a:latin typeface="Arial" panose="020B0604020202020204" pitchFamily="34" charset="0"/>
                <a:ea typeface="Calibri" panose="020F0502020204030204" pitchFamily="34" charset="0"/>
                <a:cs typeface="Times New Roman" panose="02020603050405020304" pitchFamily="18" charset="0"/>
              </a:rPr>
              <a:t>y tro hyd yn oed </a:t>
            </a:r>
            <a:r>
              <a:rPr lang="cy-GB" sz="1800" dirty="0">
                <a:effectLst/>
                <a:latin typeface="Arial" panose="020B0604020202020204" pitchFamily="34" charset="0"/>
                <a:ea typeface="Calibri" panose="020F0502020204030204" pitchFamily="34" charset="0"/>
                <a:cs typeface="Times New Roman" panose="02020603050405020304" pitchFamily="18" charset="0"/>
              </a:rPr>
              <a:t>– allwch chi wneud hyn? Mae hyn yn golygu y gallan </a:t>
            </a:r>
            <a:r>
              <a:rPr lang="cy-GB" sz="1800">
                <a:effectLst/>
                <a:latin typeface="Arial" panose="020B0604020202020204" pitchFamily="34" charset="0"/>
                <a:ea typeface="Calibri" panose="020F0502020204030204" pitchFamily="34" charset="0"/>
                <a:cs typeface="Times New Roman" panose="02020603050405020304" pitchFamily="18" charset="0"/>
              </a:rPr>
              <a:t>nhw synhwyro </a:t>
            </a:r>
            <a:r>
              <a:rPr lang="cy-GB" sz="1800" dirty="0">
                <a:effectLst/>
                <a:latin typeface="Arial" panose="020B0604020202020204" pitchFamily="34" charset="0"/>
                <a:ea typeface="Calibri" panose="020F0502020204030204" pitchFamily="34" charset="0"/>
                <a:cs typeface="Times New Roman" panose="02020603050405020304" pitchFamily="18" charset="0"/>
              </a:rPr>
              <a:t>o ba gyfeiriad mae arogl yn dod!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6</a:t>
            </a:fld>
            <a:endParaRPr lang="en-GB"/>
          </a:p>
        </p:txBody>
      </p:sp>
    </p:spTree>
    <p:extLst>
      <p:ext uri="{BB962C8B-B14F-4D97-AF65-F5344CB8AC3E}">
        <p14:creationId xmlns:p14="http://schemas.microsoft.com/office/powerpoint/2010/main" val="310242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 cŵn yn gallu gweld yn well na ni pan </a:t>
            </a:r>
            <a:r>
              <a:rPr lang="cy-GB" sz="1800">
                <a:effectLst/>
                <a:latin typeface="Arial" panose="020B0604020202020204" pitchFamily="34" charset="0"/>
                <a:ea typeface="Calibri" panose="020F0502020204030204" pitchFamily="34" charset="0"/>
                <a:cs typeface="Times New Roman" panose="02020603050405020304" pitchFamily="18" charset="0"/>
              </a:rPr>
              <a:t>fydd hi’n tywyllu </a:t>
            </a:r>
            <a:r>
              <a:rPr lang="cy-GB" sz="1800" dirty="0">
                <a:effectLst/>
                <a:latin typeface="Arial" panose="020B0604020202020204" pitchFamily="34" charset="0"/>
                <a:ea typeface="Calibri" panose="020F0502020204030204" pitchFamily="34" charset="0"/>
                <a:cs typeface="Times New Roman" panose="02020603050405020304" pitchFamily="18" charset="0"/>
              </a:rPr>
              <a:t>– mae eu golwg golau isel yn llawer gwell na phobl. Maen nhw'n ei chael hi'n haws adnabod rhywbeth os yw'n symud yn hytrach nag yn llonydd. Maen nhw'n </a:t>
            </a:r>
            <a:r>
              <a:rPr lang="cy-GB" sz="1800">
                <a:effectLst/>
                <a:latin typeface="Arial" panose="020B0604020202020204" pitchFamily="34" charset="0"/>
                <a:ea typeface="Calibri" panose="020F0502020204030204" pitchFamily="34" charset="0"/>
                <a:cs typeface="Times New Roman" panose="02020603050405020304" pitchFamily="18" charset="0"/>
              </a:rPr>
              <a:t>gallu deall cyfeiriad a chyflymder ac mae’n bosib eu bod </a:t>
            </a:r>
            <a:r>
              <a:rPr lang="cy-GB" sz="1800" dirty="0">
                <a:effectLst/>
                <a:latin typeface="Arial" panose="020B0604020202020204" pitchFamily="34" charset="0"/>
                <a:ea typeface="Calibri" panose="020F0502020204030204" pitchFamily="34" charset="0"/>
                <a:cs typeface="Times New Roman" panose="02020603050405020304" pitchFamily="18" charset="0"/>
              </a:rPr>
              <a:t>yn gallu adnabod anifail neu berson drwy ei </a:t>
            </a:r>
            <a:r>
              <a:rPr lang="cy-GB" sz="1800">
                <a:effectLst/>
                <a:latin typeface="Arial" panose="020B0604020202020204" pitchFamily="34" charset="0"/>
                <a:ea typeface="Calibri" panose="020F0502020204030204" pitchFamily="34" charset="0"/>
                <a:cs typeface="Times New Roman" panose="02020603050405020304" pitchFamily="18" charset="0"/>
              </a:rPr>
              <a:t>batrwm symud hyd yn oed.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 Nid yw cŵn yn lliwddall, fel mae llawer o bobl yn meddwl, </a:t>
            </a:r>
            <a:r>
              <a:rPr lang="cy-GB" sz="1800">
                <a:effectLst/>
                <a:latin typeface="Arial" panose="020B0604020202020204" pitchFamily="34" charset="0"/>
                <a:ea typeface="Calibri" panose="020F0502020204030204" pitchFamily="34" charset="0"/>
                <a:cs typeface="Times New Roman" panose="02020603050405020304" pitchFamily="18" charset="0"/>
              </a:rPr>
              <a:t>ond dim ond mewn arlliwiau gwahanol o las a melyn maen nhw’n gweld pethau.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7</a:t>
            </a:fld>
            <a:endParaRPr lang="en-GB"/>
          </a:p>
        </p:txBody>
      </p:sp>
    </p:spTree>
    <p:extLst>
      <p:ext uri="{BB962C8B-B14F-4D97-AF65-F5344CB8AC3E}">
        <p14:creationId xmlns:p14="http://schemas.microsoft.com/office/powerpoint/2010/main" val="160424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normAutofit fontScale="925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 cŵn yn gallu clywed </a:t>
            </a:r>
            <a:r>
              <a:rPr lang="cy-GB" sz="1800">
                <a:effectLst/>
                <a:latin typeface="Arial" panose="020B0604020202020204" pitchFamily="34" charset="0"/>
                <a:ea typeface="Calibri" panose="020F0502020204030204" pitchFamily="34" charset="0"/>
                <a:cs typeface="Times New Roman" panose="02020603050405020304" pitchFamily="18" charset="0"/>
              </a:rPr>
              <a:t>synau </a:t>
            </a:r>
            <a:r>
              <a:rPr lang="cy-GB" sz="1800" b="1">
                <a:effectLst/>
                <a:latin typeface="Arial" panose="020B0604020202020204" pitchFamily="34" charset="0"/>
                <a:ea typeface="Calibri" panose="020F0502020204030204" pitchFamily="34" charset="0"/>
                <a:cs typeface="Times New Roman" panose="02020603050405020304" pitchFamily="18" charset="0"/>
              </a:rPr>
              <a:t>bedair </a:t>
            </a:r>
            <a:r>
              <a:rPr lang="cy-GB" sz="1800" b="1" dirty="0">
                <a:effectLst/>
                <a:latin typeface="Arial" panose="020B0604020202020204" pitchFamily="34" charset="0"/>
                <a:ea typeface="Calibri" panose="020F0502020204030204" pitchFamily="34" charset="0"/>
                <a:cs typeface="Times New Roman" panose="02020603050405020304" pitchFamily="18" charset="0"/>
              </a:rPr>
              <a:t>gwaith </a:t>
            </a:r>
            <a:r>
              <a:rPr lang="cy-GB" sz="1800" dirty="0">
                <a:effectLst/>
                <a:latin typeface="Arial" panose="020B0604020202020204" pitchFamily="34" charset="0"/>
                <a:ea typeface="Calibri" panose="020F0502020204030204" pitchFamily="34" charset="0"/>
                <a:cs typeface="Times New Roman" panose="02020603050405020304" pitchFamily="18" charset="0"/>
              </a:rPr>
              <a:t>ymhellach i ffwrdd na phobl. Ydych </a:t>
            </a:r>
            <a:r>
              <a:rPr lang="cy-GB" sz="1800">
                <a:effectLst/>
                <a:latin typeface="Arial" panose="020B0604020202020204" pitchFamily="34" charset="0"/>
                <a:ea typeface="Calibri" panose="020F0502020204030204" pitchFamily="34" charset="0"/>
                <a:cs typeface="Times New Roman" panose="02020603050405020304" pitchFamily="18" charset="0"/>
              </a:rPr>
              <a:t>chi wedi sylwi erioed sut </a:t>
            </a:r>
            <a:r>
              <a:rPr lang="cy-GB" sz="1800" dirty="0">
                <a:effectLst/>
                <a:latin typeface="Arial" panose="020B0604020202020204" pitchFamily="34" charset="0"/>
                <a:ea typeface="Calibri" panose="020F0502020204030204" pitchFamily="34" charset="0"/>
                <a:cs typeface="Times New Roman" panose="02020603050405020304" pitchFamily="18" charset="0"/>
              </a:rPr>
              <a:t>mae clustiau eich ci yn codi ymhell cyn i chi glywed unrhyw beth os bydd rhywun yn dod i'r drws? </a:t>
            </a:r>
            <a:r>
              <a:rPr lang="cy-GB" sz="1800">
                <a:effectLst/>
                <a:latin typeface="Arial" panose="020B0604020202020204" pitchFamily="34" charset="0"/>
                <a:ea typeface="Calibri" panose="020F0502020204030204" pitchFamily="34" charset="0"/>
                <a:cs typeface="Times New Roman" panose="02020603050405020304" pitchFamily="18" charset="0"/>
              </a:rPr>
              <a:t>Maen nhw’n </a:t>
            </a:r>
            <a:r>
              <a:rPr lang="cy-GB" sz="1800" dirty="0">
                <a:effectLst/>
                <a:latin typeface="Arial" panose="020B0604020202020204" pitchFamily="34" charset="0"/>
                <a:ea typeface="Calibri" panose="020F0502020204030204" pitchFamily="34" charset="0"/>
                <a:cs typeface="Times New Roman" panose="02020603050405020304" pitchFamily="18" charset="0"/>
              </a:rPr>
              <a:t>gallu </a:t>
            </a:r>
            <a:r>
              <a:rPr lang="cy-GB" sz="1800">
                <a:effectLst/>
                <a:latin typeface="Arial" panose="020B0604020202020204" pitchFamily="34" charset="0"/>
                <a:ea typeface="Calibri" panose="020F0502020204030204" pitchFamily="34" charset="0"/>
                <a:cs typeface="Times New Roman" panose="02020603050405020304" pitchFamily="18" charset="0"/>
              </a:rPr>
              <a:t>clywed synau thraw </a:t>
            </a:r>
            <a:r>
              <a:rPr lang="cy-GB" sz="1800" dirty="0">
                <a:effectLst/>
                <a:latin typeface="Arial" panose="020B0604020202020204" pitchFamily="34" charset="0"/>
                <a:ea typeface="Calibri" panose="020F0502020204030204" pitchFamily="34" charset="0"/>
                <a:cs typeface="Times New Roman" panose="02020603050405020304" pitchFamily="18" charset="0"/>
              </a:rPr>
              <a:t>uwch </a:t>
            </a:r>
            <a:r>
              <a:rPr lang="cy-GB" sz="1800">
                <a:effectLst/>
                <a:latin typeface="Arial" panose="020B0604020202020204" pitchFamily="34" charset="0"/>
                <a:ea typeface="Calibri" panose="020F0502020204030204" pitchFamily="34" charset="0"/>
                <a:cs typeface="Times New Roman" panose="02020603050405020304" pitchFamily="18" charset="0"/>
              </a:rPr>
              <a:t>na ni hefyd. Yn aml bydd cŵn yn </a:t>
            </a:r>
            <a:r>
              <a:rPr lang="cy-GB" sz="1800" dirty="0">
                <a:effectLst/>
                <a:latin typeface="Arial" panose="020B0604020202020204" pitchFamily="34" charset="0"/>
                <a:ea typeface="Calibri" panose="020F0502020204030204" pitchFamily="34" charset="0"/>
                <a:cs typeface="Times New Roman" panose="02020603050405020304" pitchFamily="18" charset="0"/>
              </a:rPr>
              <a:t>cyfarth ar bethau fel sugnwyr llwch gan eu bod nhw'n clywed sŵn uchel ac annifyr yn dod o'r modur na allwn ni ei glywed. Felly does dim angen gweiddi ar eich ci, maen nhw'n gallu eich clywed chi'n dda iawn, hyd yn oed os ydych chi'n sibrwd.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Mae </a:t>
            </a:r>
            <a:r>
              <a:rPr lang="cy-GB" sz="1800" dirty="0">
                <a:effectLst/>
                <a:latin typeface="Arial" panose="020B0604020202020204" pitchFamily="34" charset="0"/>
                <a:ea typeface="Calibri" panose="020F0502020204030204" pitchFamily="34" charset="0"/>
                <a:cs typeface="Times New Roman" panose="02020603050405020304" pitchFamily="18" charset="0"/>
              </a:rPr>
              <a:t>gan gŵn lawer o gyhyrau yn eu clustiau, sy'n golygu eu bod nhw'n gallu eu symud o gwmpas – efallai y gwelwch chi gi yn troi ei glustiau tuag at sŵn. Mae gennym ni lai o gyhyrau yn ein clustiau a phrin y gallwn ni eu symud nhw o gwbl. Gofynnwch i'r dosbarth a oes unrhyw un yn gallu symud ei glustiau.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Onid </a:t>
            </a:r>
            <a:r>
              <a:rPr lang="cy-GB" sz="1800" dirty="0">
                <a:effectLst/>
                <a:latin typeface="Arial" panose="020B0604020202020204" pitchFamily="34" charset="0"/>
                <a:ea typeface="Calibri" panose="020F0502020204030204" pitchFamily="34" charset="0"/>
                <a:cs typeface="Times New Roman" panose="02020603050405020304" pitchFamily="18" charset="0"/>
              </a:rPr>
              <a:t>yw cŵn yn anhygoel?!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8</a:t>
            </a:fld>
            <a:endParaRPr lang="en-GB"/>
          </a:p>
        </p:txBody>
      </p:sp>
    </p:spTree>
    <p:extLst>
      <p:ext uri="{BB962C8B-B14F-4D97-AF65-F5344CB8AC3E}">
        <p14:creationId xmlns:p14="http://schemas.microsoft.com/office/powerpoint/2010/main" val="1131024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Beth ydych chi'n meddwl mae'r bobl hyn yn ei deimlo</a:t>
            </a:r>
            <a:r>
              <a:rPr lang="cy-GB" sz="1800">
                <a:effectLst/>
                <a:latin typeface="Arial" panose="020B0604020202020204" pitchFamily="34" charset="0"/>
                <a:ea typeface="Calibri" panose="020F0502020204030204" pitchFamily="34" charset="0"/>
                <a:cs typeface="Times New Roman" panose="02020603050405020304" pitchFamily="18" charset="0"/>
              </a:rPr>
              <a:t>? (tynnwch sylw ar </a:t>
            </a:r>
            <a:r>
              <a:rPr lang="cy-GB" sz="1800" dirty="0">
                <a:effectLst/>
                <a:latin typeface="Arial" panose="020B0604020202020204" pitchFamily="34" charset="0"/>
                <a:ea typeface="Calibri" panose="020F0502020204030204" pitchFamily="34" charset="0"/>
                <a:cs typeface="Times New Roman" panose="02020603050405020304" pitchFamily="18" charset="0"/>
              </a:rPr>
              <a:t>bob delwedd a defnyddiwch gwestiynau i drafod gyda'r </a:t>
            </a:r>
            <a:r>
              <a:rPr lang="cy-GB" sz="1800">
                <a:effectLst/>
                <a:latin typeface="Arial" panose="020B0604020202020204" pitchFamily="34" charset="0"/>
                <a:ea typeface="Calibri" panose="020F0502020204030204" pitchFamily="34" charset="0"/>
                <a:cs typeface="Times New Roman" panose="02020603050405020304" pitchFamily="18" charset="0"/>
              </a:rPr>
              <a:t>grŵp)</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Heb siarad â'i gilydd, sut mae pobl yn gallu deall beth mae rhywun yn ceisio ei ddweud</a:t>
            </a:r>
            <a:r>
              <a:rPr lang="cy-GB" sz="1800">
                <a:effectLst/>
                <a:latin typeface="Arial" panose="020B0604020202020204" pitchFamily="34" charset="0"/>
                <a:ea typeface="Calibri" panose="020F0502020204030204" pitchFamily="34" charset="0"/>
                <a:cs typeface="Times New Roman" panose="02020603050405020304" pitchFamily="18" charset="0"/>
              </a:rPr>
              <a:t>? Fel arfer rydyn ni’n </a:t>
            </a:r>
            <a:r>
              <a:rPr lang="cy-GB" sz="1800" dirty="0">
                <a:effectLst/>
                <a:latin typeface="Arial" panose="020B0604020202020204" pitchFamily="34" charset="0"/>
                <a:ea typeface="Calibri" panose="020F0502020204030204" pitchFamily="34" charset="0"/>
                <a:cs typeface="Times New Roman" panose="02020603050405020304" pitchFamily="18" charset="0"/>
              </a:rPr>
              <a:t>gwneud hynny drwy iaith y corff – mae hyn yn golygu y gallwch </a:t>
            </a:r>
            <a:r>
              <a:rPr lang="cy-GB" sz="1800">
                <a:effectLst/>
                <a:latin typeface="Arial" panose="020B0604020202020204" pitchFamily="34" charset="0"/>
                <a:ea typeface="Calibri" panose="020F0502020204030204" pitchFamily="34" charset="0"/>
                <a:cs typeface="Times New Roman" panose="02020603050405020304" pitchFamily="18" charset="0"/>
              </a:rPr>
              <a:t>chi ddeall </a:t>
            </a:r>
            <a:r>
              <a:rPr lang="cy-GB" sz="1800" dirty="0">
                <a:effectLst/>
                <a:latin typeface="Arial" panose="020B0604020202020204" pitchFamily="34" charset="0"/>
                <a:ea typeface="Calibri" panose="020F0502020204030204" pitchFamily="34" charset="0"/>
                <a:cs typeface="Times New Roman" panose="02020603050405020304" pitchFamily="18" charset="0"/>
              </a:rPr>
              <a:t>beth </a:t>
            </a:r>
            <a:r>
              <a:rPr lang="cy-GB" sz="1800">
                <a:effectLst/>
                <a:latin typeface="Arial" panose="020B0604020202020204" pitchFamily="34" charset="0"/>
                <a:ea typeface="Calibri" panose="020F0502020204030204" pitchFamily="34" charset="0"/>
                <a:cs typeface="Times New Roman" panose="02020603050405020304" pitchFamily="18" charset="0"/>
              </a:rPr>
              <a:t>mae rhywun </a:t>
            </a:r>
            <a:r>
              <a:rPr lang="cy-GB" sz="1800" dirty="0">
                <a:effectLst/>
                <a:latin typeface="Arial" panose="020B0604020202020204" pitchFamily="34" charset="0"/>
                <a:ea typeface="Calibri" panose="020F0502020204030204" pitchFamily="34" charset="0"/>
                <a:cs typeface="Times New Roman" panose="02020603050405020304" pitchFamily="18" charset="0"/>
              </a:rPr>
              <a:t>yn ei deimlo neu'n ceisio ei ddweud wrthych chi drwy edrych arnyn nhw.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a:p>
            <a:endParaRPr lang="en-GB" dirty="0"/>
          </a:p>
        </p:txBody>
      </p:sp>
      <p:sp>
        <p:nvSpPr>
          <p:cNvPr id="4" name="Slide Number Placeholder 3"/>
          <p:cNvSpPr>
            <a:spLocks noGrp="1"/>
          </p:cNvSpPr>
          <p:nvPr>
            <p:ph type="sldNum" sz="quarter" idx="10"/>
            <p:custDataLst>
              <p:tags r:id="rId3"/>
            </p:custDataLst>
          </p:nvPr>
        </p:nvSpPr>
        <p:spPr/>
        <p:txBody>
          <a:bodyPr/>
          <a:lstStyle/>
          <a:p>
            <a:fld id="{2CF8F773-EE7B-415C-9670-94845D9FC280}" type="slidenum">
              <a:rPr lang="en-GB" smtClean="0"/>
              <a:t>9</a:t>
            </a:fld>
            <a:endParaRPr lang="en-GB"/>
          </a:p>
        </p:txBody>
      </p:sp>
    </p:spTree>
    <p:extLst>
      <p:ext uri="{BB962C8B-B14F-4D97-AF65-F5344CB8AC3E}">
        <p14:creationId xmlns:p14="http://schemas.microsoft.com/office/powerpoint/2010/main" val="20478315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xml"/><Relationship Id="rId7"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3.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Master" Target="../slideMasters/slideMaster1.xml"/><Relationship Id="rId5" Type="http://schemas.openxmlformats.org/officeDocument/2006/relationships/tags" Target="../tags/tag80.xml"/><Relationship Id="rId4" Type="http://schemas.openxmlformats.org/officeDocument/2006/relationships/tags" Target="../tags/tag79.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3.xml"/><Relationship Id="rId7"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2.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Master" Target="../slideMasters/slideMaster1.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slideMaster" Target="../slideMasters/slideMaster1.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2.pn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image" Target="../media/image2.pn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5.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1.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slideMaster" Target="../slideMasters/slideMaster1.xml"/><Relationship Id="rId5" Type="http://schemas.openxmlformats.org/officeDocument/2006/relationships/tags" Target="../tags/tag7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0" name="Text Placeholder 21"/>
          <p:cNvSpPr>
            <a:spLocks noGrp="1"/>
          </p:cNvSpPr>
          <p:nvPr>
            <p:ph type="body" sz="quarter" idx="11" hasCustomPrompt="1"/>
            <p:custDataLst>
              <p:tags r:id="rId5"/>
            </p:custDataLst>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a:solidFill>
                  <a:srgbClr val="6BB4B5"/>
                </a:solidFill>
                <a:latin typeface="Arial"/>
                <a:ea typeface="+mn-ea"/>
                <a:cs typeface="Arial"/>
              </a:defRPr>
            </a:lvl1pPr>
          </a:lstStyle>
          <a:p>
            <a:pPr marL="12700">
              <a:lnSpc>
                <a:spcPts val="1655"/>
              </a:lnSpc>
            </a:pPr>
            <a:r>
              <a:rPr lang="en-GB" sz="1400" b="1" spc="-15">
                <a:solidFill>
                  <a:srgbClr val="6BB4B5"/>
                </a:solidFill>
                <a:latin typeface="Arial"/>
                <a:cs typeface="Arial"/>
              </a:rPr>
              <a:t>Date or name etc here</a:t>
            </a:r>
            <a:endParaRPr lang="en-GB" sz="1400">
              <a:solidFill>
                <a:srgbClr val="6BB4B5"/>
              </a:solidFill>
              <a:latin typeface="Arial"/>
              <a:cs typeface="Arial"/>
            </a:endParaRPr>
          </a:p>
        </p:txBody>
      </p:sp>
      <p:sp>
        <p:nvSpPr>
          <p:cNvPr id="12" name="Title 23"/>
          <p:cNvSpPr>
            <a:spLocks noGrp="1"/>
          </p:cNvSpPr>
          <p:nvPr>
            <p:ph type="title" hasCustomPrompt="1"/>
            <p:custDataLst>
              <p:tags r:id="rId6"/>
            </p:custDataLst>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a:t>Title text here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rial" pitchFamily="34" charset="0"/>
            </a:endParaRPr>
          </a:p>
        </p:txBody>
      </p:sp>
      <p:sp>
        <p:nvSpPr>
          <p:cNvPr id="26" name="Title 23"/>
          <p:cNvSpPr>
            <a:spLocks noGrp="1"/>
          </p:cNvSpPr>
          <p:nvPr>
            <p:ph type="title" hasCustomPrompt="1"/>
            <p:custDataLst>
              <p:tags r:id="rId3"/>
            </p:custDataLst>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a:solidFill>
                  <a:srgbClr val="008988"/>
                </a:solidFill>
                <a:latin typeface="Arial"/>
                <a:ea typeface="+mn-ea"/>
                <a:cs typeface="Arial"/>
              </a:defRPr>
            </a:lvl1pPr>
          </a:lstStyle>
          <a:p>
            <a:r>
              <a:rPr lang="en-GB"/>
              <a:t>Section divider, </a:t>
            </a:r>
            <a:br>
              <a:rPr lang="en-GB"/>
            </a:br>
            <a:r>
              <a:rPr lang="en-GB"/>
              <a:t>if required</a:t>
            </a:r>
          </a:p>
        </p:txBody>
      </p:sp>
      <p:sp>
        <p:nvSpPr>
          <p:cNvPr id="13" name="Text Placeholder 12"/>
          <p:cNvSpPr>
            <a:spLocks noGrp="1"/>
          </p:cNvSpPr>
          <p:nvPr>
            <p:ph type="body" sz="quarter" idx="12" hasCustomPrompt="1"/>
            <p:custDataLst>
              <p:tags r:id="rId4"/>
            </p:custDataLst>
          </p:nvPr>
        </p:nvSpPr>
        <p:spPr>
          <a:xfrm>
            <a:off x="774699" y="5686425"/>
            <a:ext cx="3311525" cy="762000"/>
          </a:xfrm>
        </p:spPr>
        <p:txBody>
          <a:bodyPr>
            <a:noAutofit/>
          </a:bodyPr>
          <a:lstStyle>
            <a:lvl1pPr>
              <a:defRPr sz="1400" baseline="0">
                <a:solidFill>
                  <a:srgbClr val="6BB4B5"/>
                </a:solidFill>
              </a:defRPr>
            </a:lvl1pPr>
          </a:lstStyle>
          <a:p>
            <a:pPr lvl="0"/>
            <a:r>
              <a:rPr lang="en-US"/>
              <a:t>Date or name etc here</a:t>
            </a:r>
            <a:endParaRPr lang="en-GB"/>
          </a:p>
        </p:txBody>
      </p:sp>
      <p:sp>
        <p:nvSpPr>
          <p:cNvPr id="7" name="object 5"/>
          <p:cNvSpPr>
            <a:spLocks noGrp="1" noSelect="1" noRot="1" noMove="1" noResize="1" noEditPoints="1" noAdjustHandles="1" noChangeArrowheads="1" noChangeShapeType="1" noTextEdit="1"/>
          </p:cNvSpPr>
          <p:nvPr userDrawn="1">
            <p:custDataLst>
              <p:tags r:id="rId5"/>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a:latin typeface="Arial"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a:latin typeface="Arial" pitchFamily="34" charset="0"/>
            </a:endParaRPr>
          </a:p>
        </p:txBody>
      </p:sp>
      <p:sp>
        <p:nvSpPr>
          <p:cNvPr id="4" name="object 3"/>
          <p:cNvSpPr/>
          <p:nvPr userDrawn="1">
            <p:custDataLst>
              <p:tags r:id="rId2"/>
            </p:custDataLst>
          </p:nvPr>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4"/>
            </p:custDataLst>
          </p:nvPr>
        </p:nvSpPr>
        <p:spPr>
          <a:xfrm>
            <a:off x="774700" y="1190625"/>
            <a:ext cx="5212586" cy="341630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5"/>
            </p:custDataLst>
          </p:nvPr>
        </p:nvPicPr>
        <p:blipFill>
          <a:blip r:embed="rId9" cstate="email">
            <a:extLst>
              <a:ext uri="{28A0092B-C50C-407E-A947-70E740481C1C}">
                <a14:useLocalDpi xmlns:a14="http://schemas.microsoft.com/office/drawing/2010/main"/>
              </a:ext>
            </a:extLst>
          </a:blip>
          <a:stretch>
            <a:fillRect/>
          </a:stretch>
        </p:blipFill>
        <p:spPr>
          <a:xfrm>
            <a:off x="165099" y="6760209"/>
            <a:ext cx="1947477" cy="602616"/>
          </a:xfrm>
          <a:prstGeom prst="rect">
            <a:avLst/>
          </a:prstGeom>
        </p:spPr>
      </p:pic>
      <p:sp>
        <p:nvSpPr>
          <p:cNvPr id="7" name="object 7"/>
          <p:cNvSpPr txBox="1"/>
          <p:nvPr userDrawn="1">
            <p:custDataLst>
              <p:tags r:id="rId6"/>
            </p:custDataLst>
          </p:nvPr>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a:solidFill>
                  <a:srgbClr val="008988"/>
                </a:solidFill>
                <a:latin typeface="Arial"/>
                <a:cs typeface="Arial"/>
              </a:rPr>
              <a:t>Hea</a:t>
            </a:r>
            <a:r>
              <a:rPr sz="1400" b="1">
                <a:solidFill>
                  <a:srgbClr val="008988"/>
                </a:solidFill>
                <a:latin typeface="Arial"/>
                <a:cs typeface="Arial"/>
              </a:rPr>
              <a:t>d</a:t>
            </a:r>
            <a:r>
              <a:rPr sz="1400" b="1" spc="-60">
                <a:solidFill>
                  <a:srgbClr val="008988"/>
                </a:solidFill>
                <a:latin typeface="Arial"/>
                <a:cs typeface="Arial"/>
              </a:rPr>
              <a:t> </a:t>
            </a:r>
            <a:r>
              <a:rPr sz="1400" b="1" spc="-30">
                <a:solidFill>
                  <a:srgbClr val="008988"/>
                </a:solidFill>
                <a:latin typeface="Arial"/>
                <a:cs typeface="Arial"/>
              </a:rPr>
              <a:t>Office: </a:t>
            </a:r>
            <a:r>
              <a:rPr lang="en-GB" sz="1400" b="1" spc="-30">
                <a:solidFill>
                  <a:srgbClr val="009A97"/>
                </a:solidFill>
                <a:latin typeface="Arial"/>
                <a:cs typeface="Arial"/>
              </a:rPr>
              <a:t/>
            </a:r>
            <a:br>
              <a:rPr lang="en-GB" sz="1400" b="1" spc="-30">
                <a:solidFill>
                  <a:srgbClr val="009A97"/>
                </a:solidFill>
                <a:latin typeface="Arial"/>
                <a:cs typeface="Arial"/>
              </a:rPr>
            </a:br>
            <a:r>
              <a:rPr sz="1400" spc="-30" err="1">
                <a:solidFill>
                  <a:srgbClr val="6BB4B5"/>
                </a:solidFill>
                <a:latin typeface="Arial"/>
                <a:cs typeface="Arial"/>
              </a:rPr>
              <a:t>Whitechape</a:t>
            </a:r>
            <a:r>
              <a:rPr sz="1400" err="1">
                <a:solidFill>
                  <a:srgbClr val="6BB4B5"/>
                </a:solidFill>
                <a:latin typeface="Arial"/>
                <a:cs typeface="Arial"/>
              </a:rPr>
              <a:t>l</a:t>
            </a:r>
            <a:r>
              <a:rPr sz="1400" spc="-60">
                <a:solidFill>
                  <a:srgbClr val="6BB4B5"/>
                </a:solidFill>
                <a:latin typeface="Arial"/>
                <a:cs typeface="Arial"/>
              </a:rPr>
              <a:t> </a:t>
            </a:r>
            <a:r>
              <a:rPr sz="1400" spc="-80">
                <a:solidFill>
                  <a:srgbClr val="6BB4B5"/>
                </a:solidFill>
                <a:latin typeface="Arial"/>
                <a:cs typeface="Arial"/>
              </a:rPr>
              <a:t>W</a:t>
            </a:r>
            <a:r>
              <a:rPr sz="1400" spc="-30">
                <a:solidFill>
                  <a:srgbClr val="6BB4B5"/>
                </a:solidFill>
                <a:latin typeface="Arial"/>
                <a:cs typeface="Arial"/>
              </a:rPr>
              <a:t>ay </a:t>
            </a:r>
            <a:r>
              <a:rPr lang="en-GB" sz="1400" spc="-30">
                <a:solidFill>
                  <a:srgbClr val="6BB4B5"/>
                </a:solidFill>
                <a:latin typeface="Arial"/>
                <a:cs typeface="Arial"/>
              </a:rPr>
              <a:t/>
            </a:r>
            <a:br>
              <a:rPr lang="en-GB" sz="1400" spc="-30">
                <a:solidFill>
                  <a:srgbClr val="6BB4B5"/>
                </a:solidFill>
                <a:latin typeface="Arial"/>
                <a:cs typeface="Arial"/>
              </a:rPr>
            </a:br>
            <a:r>
              <a:rPr sz="1400" spc="-30" err="1">
                <a:solidFill>
                  <a:srgbClr val="6BB4B5"/>
                </a:solidFill>
                <a:latin typeface="Arial"/>
                <a:cs typeface="Arial"/>
              </a:rPr>
              <a:t>Priorslee</a:t>
            </a:r>
            <a:endParaRPr sz="1400">
              <a:solidFill>
                <a:srgbClr val="6BB4B5"/>
              </a:solidFill>
              <a:latin typeface="Arial"/>
              <a:cs typeface="Arial"/>
            </a:endParaRPr>
          </a:p>
          <a:p>
            <a:pPr marL="12700">
              <a:lnSpc>
                <a:spcPct val="100000"/>
              </a:lnSpc>
              <a:spcBef>
                <a:spcPts val="120"/>
              </a:spcBef>
            </a:pPr>
            <a:r>
              <a:rPr sz="1400" spc="-185">
                <a:solidFill>
                  <a:srgbClr val="6BB4B5"/>
                </a:solidFill>
                <a:latin typeface="Arial"/>
                <a:cs typeface="Arial"/>
              </a:rPr>
              <a:t>T</a:t>
            </a:r>
            <a:r>
              <a:rPr sz="1400" spc="-30">
                <a:solidFill>
                  <a:srgbClr val="6BB4B5"/>
                </a:solidFill>
                <a:latin typeface="Arial"/>
                <a:cs typeface="Arial"/>
              </a:rPr>
              <a:t>elford</a:t>
            </a:r>
            <a:endParaRPr sz="1400">
              <a:solidFill>
                <a:srgbClr val="6BB4B5"/>
              </a:solidFill>
              <a:latin typeface="Arial"/>
              <a:cs typeface="Arial"/>
            </a:endParaRPr>
          </a:p>
          <a:p>
            <a:pPr marL="12700">
              <a:lnSpc>
                <a:spcPct val="100000"/>
              </a:lnSpc>
              <a:spcBef>
                <a:spcPts val="120"/>
              </a:spcBef>
            </a:pPr>
            <a:r>
              <a:rPr sz="1400" spc="-30">
                <a:solidFill>
                  <a:srgbClr val="6BB4B5"/>
                </a:solidFill>
                <a:latin typeface="Arial"/>
                <a:cs typeface="Arial"/>
              </a:rPr>
              <a:t>Shropshir</a:t>
            </a:r>
            <a:r>
              <a:rPr sz="1400">
                <a:solidFill>
                  <a:srgbClr val="6BB4B5"/>
                </a:solidFill>
                <a:latin typeface="Arial"/>
                <a:cs typeface="Arial"/>
              </a:rPr>
              <a:t>e</a:t>
            </a:r>
            <a:r>
              <a:rPr sz="1400" spc="-85">
                <a:solidFill>
                  <a:srgbClr val="6BB4B5"/>
                </a:solidFill>
                <a:latin typeface="Arial"/>
                <a:cs typeface="Arial"/>
              </a:rPr>
              <a:t> </a:t>
            </a:r>
            <a:r>
              <a:rPr sz="1400" spc="-30">
                <a:solidFill>
                  <a:srgbClr val="6BB4B5"/>
                </a:solidFill>
                <a:latin typeface="Arial"/>
                <a:cs typeface="Arial"/>
              </a:rPr>
              <a:t>TF</a:t>
            </a:r>
            <a:r>
              <a:rPr sz="1400">
                <a:solidFill>
                  <a:srgbClr val="6BB4B5"/>
                </a:solidFill>
                <a:latin typeface="Arial"/>
                <a:cs typeface="Arial"/>
              </a:rPr>
              <a:t>2</a:t>
            </a:r>
            <a:r>
              <a:rPr sz="1400" spc="-60">
                <a:solidFill>
                  <a:srgbClr val="6BB4B5"/>
                </a:solidFill>
                <a:latin typeface="Arial"/>
                <a:cs typeface="Arial"/>
              </a:rPr>
              <a:t> </a:t>
            </a:r>
            <a:r>
              <a:rPr sz="1400" spc="-30">
                <a:solidFill>
                  <a:srgbClr val="6BB4B5"/>
                </a:solidFill>
                <a:latin typeface="Arial"/>
                <a:cs typeface="Arial"/>
              </a:rPr>
              <a:t>9PQ</a:t>
            </a:r>
            <a:endParaRPr sz="1400">
              <a:solidFill>
                <a:srgbClr val="6BB4B5"/>
              </a:solidFill>
              <a:latin typeface="Arial"/>
              <a:cs typeface="Arial"/>
            </a:endParaRPr>
          </a:p>
          <a:p>
            <a:pPr>
              <a:lnSpc>
                <a:spcPct val="100000"/>
              </a:lnSpc>
              <a:spcBef>
                <a:spcPts val="22"/>
              </a:spcBef>
            </a:pPr>
            <a:endParaRPr sz="1650">
              <a:solidFill>
                <a:srgbClr val="6BB4B5"/>
              </a:solidFill>
              <a:latin typeface="Arial" pitchFamily="34" charset="0"/>
              <a:cs typeface="Arial" pitchFamily="34" charset="0"/>
            </a:endParaRPr>
          </a:p>
          <a:p>
            <a:pPr marL="12700">
              <a:lnSpc>
                <a:spcPct val="100000"/>
              </a:lnSpc>
              <a:tabLst>
                <a:tab pos="361950" algn="l"/>
              </a:tabLst>
            </a:pPr>
            <a:r>
              <a:rPr sz="1400" spc="-185">
                <a:solidFill>
                  <a:srgbClr val="6BB4B5"/>
                </a:solidFill>
                <a:latin typeface="Arial"/>
                <a:cs typeface="Arial"/>
              </a:rPr>
              <a:t>T</a:t>
            </a:r>
            <a:r>
              <a:rPr sz="1400">
                <a:solidFill>
                  <a:srgbClr val="6BB4B5"/>
                </a:solidFill>
                <a:latin typeface="Arial"/>
                <a:cs typeface="Arial"/>
              </a:rPr>
              <a:t>:</a:t>
            </a:r>
            <a:r>
              <a:rPr sz="1400" spc="-60">
                <a:solidFill>
                  <a:srgbClr val="6BB4B5"/>
                </a:solidFill>
                <a:latin typeface="Arial"/>
                <a:cs typeface="Arial"/>
              </a:rPr>
              <a:t> </a:t>
            </a:r>
            <a:r>
              <a:rPr lang="en-GB" sz="1400" spc="-60">
                <a:solidFill>
                  <a:srgbClr val="6BB4B5"/>
                </a:solidFill>
                <a:latin typeface="Arial"/>
                <a:cs typeface="Arial"/>
              </a:rPr>
              <a:t>	0</a:t>
            </a:r>
            <a:r>
              <a:rPr sz="1400" spc="-130">
                <a:solidFill>
                  <a:srgbClr val="6BB4B5"/>
                </a:solidFill>
                <a:latin typeface="Arial"/>
                <a:cs typeface="Arial"/>
              </a:rPr>
              <a:t>1</a:t>
            </a:r>
            <a:r>
              <a:rPr sz="1400" spc="-30">
                <a:solidFill>
                  <a:srgbClr val="6BB4B5"/>
                </a:solidFill>
                <a:latin typeface="Arial"/>
                <a:cs typeface="Arial"/>
              </a:rPr>
              <a:t>95</a:t>
            </a:r>
            <a:r>
              <a:rPr sz="1400">
                <a:solidFill>
                  <a:srgbClr val="6BB4B5"/>
                </a:solidFill>
                <a:latin typeface="Arial"/>
                <a:cs typeface="Arial"/>
              </a:rPr>
              <a:t>2 </a:t>
            </a:r>
            <a:r>
              <a:rPr sz="1400" spc="-30">
                <a:solidFill>
                  <a:srgbClr val="6BB4B5"/>
                </a:solidFill>
                <a:latin typeface="Arial"/>
                <a:cs typeface="Arial"/>
              </a:rPr>
              <a:t>290</a:t>
            </a:r>
            <a:r>
              <a:rPr lang="en-GB" sz="1400" spc="-30">
                <a:solidFill>
                  <a:srgbClr val="6BB4B5"/>
                </a:solidFill>
                <a:latin typeface="Arial"/>
                <a:cs typeface="Arial"/>
              </a:rPr>
              <a:t> </a:t>
            </a:r>
            <a:r>
              <a:rPr sz="1400" spc="-30">
                <a:solidFill>
                  <a:srgbClr val="6BB4B5"/>
                </a:solidFill>
                <a:latin typeface="Arial"/>
                <a:cs typeface="Arial"/>
              </a:rPr>
              <a:t>999</a:t>
            </a:r>
            <a:endParaRPr sz="1400">
              <a:solidFill>
                <a:srgbClr val="6BB4B5"/>
              </a:solidFill>
              <a:latin typeface="Arial"/>
              <a:cs typeface="Aria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icture slide">
    <p:bg>
      <p:bgPr>
        <a:solidFill>
          <a:schemeClr val="bg1"/>
        </a:solidFill>
        <a:effectLst/>
      </p:bgPr>
    </p:bg>
    <p:spTree>
      <p:nvGrpSpPr>
        <p:cNvPr id="1" name=""/>
        <p:cNvGrpSpPr/>
        <p:nvPr/>
      </p:nvGrpSpPr>
      <p:grpSpPr>
        <a:xfrm>
          <a:off x="0" y="0"/>
          <a:ext cx="0" cy="0"/>
          <a:chOff x="0" y="0"/>
          <a:chExt cx="0" cy="0"/>
        </a:xfrm>
      </p:grpSpPr>
      <p:sp>
        <p:nvSpPr>
          <p:cNvPr id="17" name="bk object 17"/>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8" name="bk object 18"/>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9" name="bk object 19"/>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a:latin typeface="Arial" pitchFamily="34" charset="0"/>
            </a:endParaRPr>
          </a:p>
        </p:txBody>
      </p:sp>
      <p:sp>
        <p:nvSpPr>
          <p:cNvPr id="20" name="bk object 20"/>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a:latin typeface="Arial" pitchFamily="34" charset="0"/>
            </a:endParaRPr>
          </a:p>
        </p:txBody>
      </p:sp>
      <p:sp>
        <p:nvSpPr>
          <p:cNvPr id="21" name="bk object 2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a:latin typeface="Arial" pitchFamily="34" charset="0"/>
            </a:endParaRPr>
          </a:p>
        </p:txBody>
      </p:sp>
      <p:sp>
        <p:nvSpPr>
          <p:cNvPr id="22" name="bk object 22"/>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a:latin typeface="Arial" pitchFamily="34" charset="0"/>
            </a:endParaRPr>
          </a:p>
        </p:txBody>
      </p:sp>
      <p:sp>
        <p:nvSpPr>
          <p:cNvPr id="23" name="Picture Placeholder 22"/>
          <p:cNvSpPr>
            <a:spLocks noGrp="1"/>
          </p:cNvSpPr>
          <p:nvPr>
            <p:ph type="pic" sz="quarter" idx="10"/>
            <p:custDataLst>
              <p:tags r:id="rId7"/>
            </p:custDataLst>
          </p:nvPr>
        </p:nvSpPr>
        <p:spPr>
          <a:xfrm>
            <a:off x="774700" y="581025"/>
            <a:ext cx="9296400" cy="5867400"/>
          </a:xfrm>
          <a:prstGeom prst="rect">
            <a:avLst/>
          </a:prstGeom>
        </p:spPr>
        <p:txBody>
          <a:bodyPr/>
          <a:lstStyle/>
          <a:p>
            <a:endParaRPr lang="en-GB"/>
          </a:p>
        </p:txBody>
      </p:sp>
    </p:spTree>
    <p:extLst>
      <p:ext uri="{BB962C8B-B14F-4D97-AF65-F5344CB8AC3E}">
        <p14:creationId xmlns:p14="http://schemas.microsoft.com/office/powerpoint/2010/main" val="1859269912"/>
      </p:ext>
    </p:extLst>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22" name="Text Placeholder 21"/>
          <p:cNvSpPr>
            <a:spLocks noGrp="1"/>
          </p:cNvSpPr>
          <p:nvPr>
            <p:ph type="body" sz="quarter" idx="11" hasCustomPrompt="1"/>
            <p:custDataLst>
              <p:tags r:id="rId4"/>
            </p:custDataLst>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a:solidFill>
                  <a:srgbClr val="6BB4B5"/>
                </a:solidFill>
                <a:latin typeface="Arial"/>
                <a:ea typeface="+mn-ea"/>
                <a:cs typeface="Arial"/>
              </a:defRPr>
            </a:lvl1pPr>
          </a:lstStyle>
          <a:p>
            <a:pPr marL="12700">
              <a:lnSpc>
                <a:spcPts val="1655"/>
              </a:lnSpc>
            </a:pPr>
            <a:r>
              <a:rPr lang="en-GB" sz="1400" b="1" spc="-15">
                <a:solidFill>
                  <a:srgbClr val="6BB4B5"/>
                </a:solidFill>
                <a:latin typeface="Arial"/>
                <a:cs typeface="Arial"/>
              </a:rPr>
              <a:t>Date or name etc here</a:t>
            </a:r>
            <a:endParaRPr lang="en-GB" sz="1400">
              <a:solidFill>
                <a:srgbClr val="6BB4B5"/>
              </a:solidFill>
              <a:latin typeface="Arial"/>
              <a:cs typeface="Arial"/>
            </a:endParaRPr>
          </a:p>
        </p:txBody>
      </p:sp>
      <p:sp>
        <p:nvSpPr>
          <p:cNvPr id="24" name="Title 23"/>
          <p:cNvSpPr>
            <a:spLocks noGrp="1"/>
          </p:cNvSpPr>
          <p:nvPr>
            <p:ph type="title" hasCustomPrompt="1"/>
            <p:custDataLst>
              <p:tags r:id="rId5"/>
            </p:custDataLst>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a:t>Title text here</a:t>
            </a:r>
            <a:endParaRPr lang="en-GB"/>
          </a:p>
        </p:txBody>
      </p:sp>
      <p:sp>
        <p:nvSpPr>
          <p:cNvPr id="8" name="object 5"/>
          <p:cNvSpPr>
            <a:spLocks noGrp="1" noSelect="1" noRot="1" noMove="1" noResize="1" noEditPoints="1" noAdjustHandles="1" noChangeArrowheads="1" noChangeShapeType="1" noTextEdit="1"/>
          </p:cNvSpPr>
          <p:nvPr userDrawn="1">
            <p:custDataLst>
              <p:tags r:id="rId6"/>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a:latin typeface="Arial"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custDataLst>
              <p:tags r:id="rId1"/>
            </p:custDataLst>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a:solidFill>
                  <a:srgbClr val="6BB4B5"/>
                </a:solidFill>
                <a:latin typeface="Arial"/>
                <a:ea typeface="+mn-ea"/>
                <a:cs typeface="Arial"/>
              </a:defRPr>
            </a:lvl1pPr>
          </a:lstStyle>
          <a:p>
            <a:pPr marL="12700">
              <a:lnSpc>
                <a:spcPts val="1655"/>
              </a:lnSpc>
            </a:pPr>
            <a:r>
              <a:rPr lang="en-GB" sz="1400" b="1" spc="-15">
                <a:solidFill>
                  <a:srgbClr val="6BB4B5"/>
                </a:solidFill>
                <a:latin typeface="Arial"/>
                <a:cs typeface="Arial"/>
              </a:rPr>
              <a:t>Date or name etc here</a:t>
            </a:r>
            <a:endParaRPr lang="en-GB" sz="1400">
              <a:solidFill>
                <a:srgbClr val="6BB4B5"/>
              </a:solidFill>
              <a:latin typeface="Arial"/>
              <a:cs typeface="Arial"/>
            </a:endParaRPr>
          </a:p>
        </p:txBody>
      </p:sp>
      <p:sp>
        <p:nvSpPr>
          <p:cNvPr id="16" name="Title 23"/>
          <p:cNvSpPr>
            <a:spLocks noGrp="1"/>
          </p:cNvSpPr>
          <p:nvPr>
            <p:ph type="title" hasCustomPrompt="1"/>
            <p:custDataLst>
              <p:tags r:id="rId2"/>
            </p:custDataLst>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a:t>Title text here</a:t>
            </a:r>
            <a:endParaRPr lang="en-GB"/>
          </a:p>
        </p:txBody>
      </p:sp>
    </p:spTree>
  </p:cSld>
  <p:clrMapOvr>
    <a:masterClrMapping/>
  </p:clrMapOvr>
  <p:transition/>
  <p:extLst>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a:latin typeface="Arial" pitchFamily="34" charset="0"/>
            </a:endParaRPr>
          </a:p>
        </p:txBody>
      </p:sp>
      <p:sp>
        <p:nvSpPr>
          <p:cNvPr id="15" name="Holder 2"/>
          <p:cNvSpPr>
            <a:spLocks noGrp="1"/>
          </p:cNvSpPr>
          <p:nvPr>
            <p:ph type="title"/>
            <p:custDataLst>
              <p:tags r:id="rId5"/>
            </p:custDataLst>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a:p>
        </p:txBody>
      </p:sp>
      <p:sp>
        <p:nvSpPr>
          <p:cNvPr id="23" name="Holder 3"/>
          <p:cNvSpPr>
            <a:spLocks noGrp="1"/>
          </p:cNvSpPr>
          <p:nvPr>
            <p:ph type="body" idx="1"/>
            <p:custDataLst>
              <p:tags r:id="rId6"/>
            </p:custDataLst>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2" cstate="email">
            <a:extLst>
              <a:ext uri="{28A0092B-C50C-407E-A947-70E740481C1C}">
                <a14:useLocalDpi xmlns:a14="http://schemas.microsoft.com/office/drawing/2010/main"/>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8"/>
            </p:custDataLst>
          </p:nvPr>
        </p:nvGrpSpPr>
        <p:grpSpPr>
          <a:xfrm>
            <a:off x="156364" y="6637396"/>
            <a:ext cx="10287000" cy="58876"/>
            <a:chOff x="165100" y="6646133"/>
            <a:chExt cx="10287000" cy="58876"/>
          </a:xfrm>
        </p:grpSpPr>
        <p:cxnSp>
          <p:nvCxnSpPr>
            <p:cNvPr id="3" name="Straight Connector 2"/>
            <p:cNvCxnSpPr/>
            <p:nvPr userDrawn="1">
              <p:custDataLst>
                <p:tags r:id="rId9"/>
              </p:custDataLst>
            </p:nvPr>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custDataLst>
                <p:tags r:id="rId10"/>
              </p:custDataLst>
            </p:nvPr>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a:latin typeface="Arial" pitchFamily="34" charset="0"/>
            </a:endParaRPr>
          </a:p>
        </p:txBody>
      </p:sp>
      <p:sp>
        <p:nvSpPr>
          <p:cNvPr id="15" name="Holder 2"/>
          <p:cNvSpPr>
            <a:spLocks noGrp="1"/>
          </p:cNvSpPr>
          <p:nvPr>
            <p:ph type="title"/>
            <p:custDataLst>
              <p:tags r:id="rId5"/>
            </p:custDataLst>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a:p>
        </p:txBody>
      </p:sp>
      <p:pic>
        <p:nvPicPr>
          <p:cNvPr id="9" name="Picture 8"/>
          <p:cNvPicPr>
            <a:picLocks noGrp="1" noSelect="1" noRot="1" noMove="1" noResize="1" noEditPoints="1" noAdjustHandles="1" noChangeArrowheads="1" noChangeShapeType="1"/>
          </p:cNvPicPr>
          <p:nvPr userDrawn="1">
            <p:custDataLst>
              <p:tags r:id="rId6"/>
            </p:custDataLst>
          </p:nvPr>
        </p:nvPicPr>
        <p:blipFill>
          <a:blip r:embed="rId12" cstate="email">
            <a:extLst>
              <a:ext uri="{28A0092B-C50C-407E-A947-70E740481C1C}">
                <a14:useLocalDpi xmlns:a14="http://schemas.microsoft.com/office/drawing/2010/main"/>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7"/>
            </p:custDataLst>
          </p:nvPr>
        </p:nvGrpSpPr>
        <p:grpSpPr>
          <a:xfrm>
            <a:off x="156364" y="6637396"/>
            <a:ext cx="10287000" cy="58876"/>
            <a:chOff x="165100" y="6646133"/>
            <a:chExt cx="10287000" cy="58876"/>
          </a:xfrm>
        </p:grpSpPr>
        <p:cxnSp>
          <p:nvCxnSpPr>
            <p:cNvPr id="3" name="Straight Connector 2"/>
            <p:cNvCxnSpPr/>
            <p:nvPr userDrawn="1">
              <p:custDataLst>
                <p:tags r:id="rId9"/>
              </p:custDataLst>
            </p:nvPr>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custDataLst>
                <p:tags r:id="rId10"/>
              </p:custDataLst>
            </p:nvPr>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custDataLst>
              <p:tags r:id="rId8"/>
            </p:custDataLst>
          </p:nvPr>
        </p:nvSpPr>
        <p:spPr>
          <a:xfrm>
            <a:off x="469900" y="1356332"/>
            <a:ext cx="9710800" cy="5098251"/>
          </a:xfrm>
          <a:prstGeom prst="rect">
            <a:avLst/>
          </a:prstGeom>
        </p:spPr>
        <p:txBody>
          <a:bodyPr vert="horz" lIns="91440" tIns="45720" rIns="91440" bIns="45720" rtlCol="0">
            <a:noAutofit/>
          </a:bodyPr>
          <a:lstStyle>
            <a:lvl1pPr marL="0" indent="0">
              <a:buFont typeface="Arial" pitchFamily="34" charset="0"/>
              <a:buNone/>
              <a:defRPr/>
            </a:lvl1pPr>
            <a:lvl2pPr marL="457200" indent="0">
              <a:buFont typeface="Arial" pitchFamily="34" charset="0"/>
              <a:buNone/>
              <a:defRPr/>
            </a:lvl2pPr>
            <a:lvl3pPr marL="914400" indent="0">
              <a:buFont typeface="Arial" pitchFamily="34" charset="0"/>
              <a:buNone/>
              <a:defRPr/>
            </a:lvl3pPr>
            <a:lvl4pPr marL="1371600" indent="0">
              <a:buFont typeface="Arial" pitchFamily="34" charset="0"/>
              <a:buNone/>
              <a:defRPr/>
            </a:lvl4pPr>
            <a:lvl5pPr marL="1828800" indent="0">
              <a:buFont typeface="Arial"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2490123"/>
      </p:ext>
    </p:extLst>
  </p:cSld>
  <p:clrMapOvr>
    <a:masterClrMapping/>
  </p:clrMapOvr>
  <p:transition/>
  <p:extLst>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a:latin typeface="Arial" pitchFamily="34" charset="0"/>
            </a:endParaRPr>
          </a:p>
        </p:txBody>
      </p:sp>
      <p:sp>
        <p:nvSpPr>
          <p:cNvPr id="8" name="Holder 2"/>
          <p:cNvSpPr>
            <a:spLocks noGrp="1"/>
          </p:cNvSpPr>
          <p:nvPr>
            <p:ph type="title"/>
            <p:custDataLst>
              <p:tags r:id="rId5"/>
            </p:custDataLst>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a:p>
        </p:txBody>
      </p:sp>
      <p:sp>
        <p:nvSpPr>
          <p:cNvPr id="9" name="Holder 3"/>
          <p:cNvSpPr>
            <a:spLocks noGrp="1"/>
          </p:cNvSpPr>
          <p:nvPr>
            <p:ph type="body" idx="1"/>
            <p:custDataLst>
              <p:tags r:id="rId6"/>
            </p:custDataLst>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custDataLst>
              <p:tags r:id="rId7"/>
            </p:custDataLst>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8"/>
            </p:custDataLst>
          </p:nvPr>
        </p:nvPicPr>
        <p:blipFill>
          <a:blip r:embed="rId13" cstate="email">
            <a:extLst>
              <a:ext uri="{28A0092B-C50C-407E-A947-70E740481C1C}">
                <a14:useLocalDpi xmlns:a14="http://schemas.microsoft.com/office/drawing/2010/main"/>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9"/>
            </p:custDataLst>
          </p:nvPr>
        </p:nvGrpSpPr>
        <p:grpSpPr>
          <a:xfrm>
            <a:off x="165100" y="6646133"/>
            <a:ext cx="10287000" cy="58876"/>
            <a:chOff x="165100" y="6646133"/>
            <a:chExt cx="10287000" cy="58876"/>
          </a:xfrm>
        </p:grpSpPr>
        <p:cxnSp>
          <p:nvCxnSpPr>
            <p:cNvPr id="14" name="Straight Connector 13"/>
            <p:cNvCxnSpPr/>
            <p:nvPr userDrawn="1">
              <p:custDataLst>
                <p:tags r:id="rId10"/>
              </p:custDataLst>
            </p:nvPr>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custDataLst>
                <p:tags r:id="rId11"/>
              </p:custDataLst>
            </p:nvPr>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3" cstate="email">
            <a:extLst>
              <a:ext uri="{28A0092B-C50C-407E-A947-70E740481C1C}">
                <a14:useLocalDpi xmlns:a14="http://schemas.microsoft.com/office/drawing/2010/main"/>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custDataLst>
                <p:tags r:id="rId10"/>
              </p:custDataLst>
            </p:nvPr>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custDataLst>
                <p:tags r:id="rId11"/>
              </p:custDataLst>
            </p:nvPr>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custDataLst>
              <p:tags r:id="rId9"/>
            </p:custDataLst>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a:off x="9288128" y="6858825"/>
            <a:ext cx="1163972" cy="504000"/>
          </a:xfrm>
          <a:prstGeom prst="rect">
            <a:avLst/>
          </a:prstGeom>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rial" pitchFamily="34" charset="0"/>
            </a:endParaRPr>
          </a:p>
        </p:txBody>
      </p:sp>
      <p:sp>
        <p:nvSpPr>
          <p:cNvPr id="18" name="Text Placeholder 17"/>
          <p:cNvSpPr>
            <a:spLocks noGrp="1"/>
          </p:cNvSpPr>
          <p:nvPr>
            <p:ph type="body" sz="quarter" idx="10" hasCustomPrompt="1"/>
            <p:custDataLst>
              <p:tags r:id="rId7"/>
            </p:custDataLst>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ct val="0"/>
              </a:spcBef>
              <a:spcAft>
                <a:spcPts val="1800"/>
              </a:spcAft>
              <a:buClrTx/>
              <a:buSzTx/>
              <a:buFontTx/>
              <a:buNone/>
              <a:tabLst>
                <a:tab pos="360000" algn="l"/>
                <a:tab pos="720000" algn="l"/>
                <a:tab pos="1080000" algn="l"/>
                <a:tab pos="1440000" algn="l"/>
                <a:tab pos="1800000" algn="l"/>
              </a:tabLst>
              <a:defRPr lang="en-GB" sz="1400" b="0" baseline="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a:t>Date or name etc here</a:t>
            </a:r>
            <a:endParaRPr lang="en-GB"/>
          </a:p>
        </p:txBody>
      </p:sp>
      <p:sp>
        <p:nvSpPr>
          <p:cNvPr id="10" name="Title 11"/>
          <p:cNvSpPr>
            <a:spLocks noGrp="1"/>
          </p:cNvSpPr>
          <p:nvPr>
            <p:ph type="title" hasCustomPrompt="1"/>
            <p:custDataLst>
              <p:tags r:id="rId8"/>
            </p:custDataLst>
          </p:nvPr>
        </p:nvSpPr>
        <p:spPr>
          <a:xfrm>
            <a:off x="774000" y="4316400"/>
            <a:ext cx="3312000" cy="1368000"/>
          </a:xfrm>
          <a:prstGeom prst="rect">
            <a:avLst/>
          </a:prstGeom>
        </p:spPr>
        <p:txBody>
          <a:bodyPr/>
          <a:lstStyle>
            <a:lvl1pPr marL="12700" marR="5080">
              <a:lnSpc>
                <a:spcPts val="3200"/>
              </a:lnSpc>
              <a:defRPr lang="en-GB" sz="2800" b="1" spc="-30" baseline="0" smtClean="0">
                <a:solidFill>
                  <a:srgbClr val="C8337E"/>
                </a:solidFill>
                <a:latin typeface="Arial"/>
                <a:ea typeface="+mn-ea"/>
                <a:cs typeface="Arial"/>
              </a:defRPr>
            </a:lvl1pPr>
          </a:lstStyle>
          <a:p>
            <a:pPr marL="12700" marR="5080">
              <a:lnSpc>
                <a:spcPts val="3200"/>
              </a:lnSpc>
            </a:pPr>
            <a:r>
              <a:rPr lang="en-GB" sz="2800" b="1" spc="-30">
                <a:solidFill>
                  <a:srgbClr val="EB3C8C"/>
                </a:solidFill>
                <a:latin typeface="Arial"/>
                <a:cs typeface="Arial"/>
              </a:rPr>
              <a:t>Section divide</a:t>
            </a:r>
            <a:r>
              <a:rPr lang="en-GB" sz="2800" b="1">
                <a:solidFill>
                  <a:srgbClr val="EB3C8C"/>
                </a:solidFill>
                <a:latin typeface="Arial"/>
                <a:cs typeface="Arial"/>
              </a:rPr>
              <a:t>r</a:t>
            </a:r>
            <a:r>
              <a:rPr lang="en-GB" sz="2800" b="1" spc="-60">
                <a:solidFill>
                  <a:srgbClr val="EB3C8C"/>
                </a:solidFill>
                <a:latin typeface="Arial"/>
                <a:cs typeface="Arial"/>
              </a:rPr>
              <a:t>,</a:t>
            </a:r>
            <a:br>
              <a:rPr lang="en-GB" sz="2800" b="1" spc="-60">
                <a:solidFill>
                  <a:srgbClr val="EB3C8C"/>
                </a:solidFill>
                <a:latin typeface="Arial"/>
                <a:cs typeface="Arial"/>
              </a:rPr>
            </a:br>
            <a:r>
              <a:rPr lang="en-GB" sz="2800" b="1" spc="-30">
                <a:solidFill>
                  <a:srgbClr val="EB3C8C"/>
                </a:solidFill>
                <a:latin typeface="Arial"/>
                <a:cs typeface="Arial"/>
              </a:rPr>
              <a:t>i</a:t>
            </a:r>
            <a:r>
              <a:rPr lang="en-GB" sz="2800" b="1" spc="-60">
                <a:solidFill>
                  <a:srgbClr val="EB3C8C"/>
                </a:solidFill>
                <a:latin typeface="Arial"/>
                <a:cs typeface="Arial"/>
              </a:rPr>
              <a:t>f </a:t>
            </a:r>
            <a:r>
              <a:rPr lang="en-GB" sz="2800" b="1" spc="-30">
                <a:solidFill>
                  <a:srgbClr val="EB3C8C"/>
                </a:solidFill>
                <a:latin typeface="Arial"/>
                <a:cs typeface="Arial"/>
              </a:rPr>
              <a:t>required.</a:t>
            </a:r>
            <a:endParaRPr lang="en-GB" sz="280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9"/>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10"/>
            </p:custDataLst>
          </p:nvPr>
        </p:nvPicPr>
        <p:blipFill>
          <a:blip r:embed="rId14" cstate="email">
            <a:extLst>
              <a:ext uri="{28A0092B-C50C-407E-A947-70E740481C1C}">
                <a14:useLocalDpi xmlns:a14="http://schemas.microsoft.com/office/drawing/2010/main"/>
              </a:ext>
            </a:extLst>
          </a:blip>
          <a:stretch>
            <a:fillRect/>
          </a:stretch>
        </p:blipFill>
        <p:spPr>
          <a:xfrm>
            <a:off x="9288128" y="6858825"/>
            <a:ext cx="1163972" cy="504000"/>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4"/>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5"/>
            </p:custDataLst>
          </p:nvPr>
        </p:nvSpPr>
        <p:spPr>
          <a:xfrm>
            <a:off x="9305946" y="6878774"/>
            <a:ext cx="1143342" cy="436430"/>
          </a:xfrm>
          <a:prstGeom prst="rect">
            <a:avLst/>
          </a:prstGeom>
          <a:blipFill>
            <a:blip r:embed="rId21"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6"/>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22" name="Text Placeholder 21"/>
          <p:cNvSpPr>
            <a:spLocks noGrp="1"/>
          </p:cNvSpPr>
          <p:nvPr>
            <p:ph type="body" idx="1"/>
            <p:custDataLst>
              <p:tags r:id="rId17"/>
            </p:custDataLst>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itle Placeholder 22"/>
          <p:cNvSpPr>
            <a:spLocks noGrp="1"/>
          </p:cNvSpPr>
          <p:nvPr>
            <p:ph type="title"/>
            <p:custDataLst>
              <p:tags r:id="rId18"/>
            </p:custDataLst>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Rectangle 2"/>
          <p:cNvSpPr>
            <a:spLocks noGrp="1" noSelect="1" noRot="1" noMove="1" noResize="1" noEditPoints="1" noAdjustHandles="1" noChangeArrowheads="1" noChangeShapeType="1" noTextEdit="1"/>
          </p:cNvSpPr>
          <p:nvPr userDrawn="1">
            <p:custDataLst>
              <p:tags r:id="rId19"/>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20"/>
            </p:custDataLst>
          </p:nvPr>
        </p:nvPicPr>
        <p:blipFill>
          <a:blip r:embed="rId22" cstate="email">
            <a:extLst>
              <a:ext uri="{28A0092B-C50C-407E-A947-70E740481C1C}">
                <a14:useLocalDpi xmlns:a14="http://schemas.microsoft.com/office/drawing/2010/main"/>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 id="2147483681" r:id="rId12"/>
  </p:sldLayoutIdLst>
  <p:transition/>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26.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69.xml"/><Relationship Id="rId7" Type="http://schemas.openxmlformats.org/officeDocument/2006/relationships/notesSlide" Target="../notesSlides/notesSlide1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Layout" Target="../slideLayouts/slideLayout12.xml"/><Relationship Id="rId5" Type="http://schemas.openxmlformats.org/officeDocument/2006/relationships/tags" Target="../tags/tag171.xml"/><Relationship Id="rId4" Type="http://schemas.openxmlformats.org/officeDocument/2006/relationships/tags" Target="../tags/tag170.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33.jpeg"/><Relationship Id="rId3" Type="http://schemas.openxmlformats.org/officeDocument/2006/relationships/tags" Target="../tags/tag177.xml"/><Relationship Id="rId7" Type="http://schemas.openxmlformats.org/officeDocument/2006/relationships/slideLayout" Target="../slideLayouts/slideLayout3.xml"/><Relationship Id="rId12" Type="http://schemas.openxmlformats.org/officeDocument/2006/relationships/image" Target="../media/image32.jpe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image" Target="../media/image31.jpeg"/><Relationship Id="rId5" Type="http://schemas.openxmlformats.org/officeDocument/2006/relationships/tags" Target="../tags/tag179.xml"/><Relationship Id="rId10" Type="http://schemas.openxmlformats.org/officeDocument/2006/relationships/image" Target="../media/image30.jpeg"/><Relationship Id="rId4" Type="http://schemas.openxmlformats.org/officeDocument/2006/relationships/tags" Target="../tags/tag178.xml"/><Relationship Id="rId9" Type="http://schemas.openxmlformats.org/officeDocument/2006/relationships/image" Target="../media/image29.jpeg"/><Relationship Id="rId1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186.xml"/><Relationship Id="rId7" Type="http://schemas.openxmlformats.org/officeDocument/2006/relationships/image" Target="../media/image35.jpe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187.xml"/><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tags" Target="../tags/tag193.xml"/><Relationship Id="rId7" Type="http://schemas.openxmlformats.org/officeDocument/2006/relationships/image" Target="../media/image38.jpe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94.xml"/><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28.png"/><Relationship Id="rId3" Type="http://schemas.openxmlformats.org/officeDocument/2006/relationships/tags" Target="../tags/tag200.xml"/><Relationship Id="rId7" Type="http://schemas.openxmlformats.org/officeDocument/2006/relationships/slideLayout" Target="../slideLayouts/slideLayout3.xml"/><Relationship Id="rId12" Type="http://schemas.openxmlformats.org/officeDocument/2006/relationships/image" Target="../media/image44.jpeg"/><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image" Target="../media/image43.jpeg"/><Relationship Id="rId5" Type="http://schemas.openxmlformats.org/officeDocument/2006/relationships/tags" Target="../tags/tag202.xml"/><Relationship Id="rId10" Type="http://schemas.openxmlformats.org/officeDocument/2006/relationships/image" Target="../media/image42.jpeg"/><Relationship Id="rId4" Type="http://schemas.openxmlformats.org/officeDocument/2006/relationships/tags" Target="../tags/tag201.xml"/><Relationship Id="rId9" Type="http://schemas.openxmlformats.org/officeDocument/2006/relationships/image" Target="../media/image41.jpe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tags" Target="../tags/tag209.xml"/><Relationship Id="rId7" Type="http://schemas.openxmlformats.org/officeDocument/2006/relationships/notesSlide" Target="../notesSlides/notesSlide16.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3.xml"/><Relationship Id="rId11" Type="http://schemas.openxmlformats.org/officeDocument/2006/relationships/image" Target="../media/image28.png"/><Relationship Id="rId5" Type="http://schemas.openxmlformats.org/officeDocument/2006/relationships/tags" Target="../tags/tag211.xml"/><Relationship Id="rId10" Type="http://schemas.openxmlformats.org/officeDocument/2006/relationships/image" Target="../media/image47.jpeg"/><Relationship Id="rId4" Type="http://schemas.openxmlformats.org/officeDocument/2006/relationships/tags" Target="../tags/tag210.xml"/><Relationship Id="rId9"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49.jpe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image" Target="../media/image48.jpe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image" Target="../media/image51.jpe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50.jpe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53.jpe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52.jpeg"/><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slideLayout" Target="../slideLayouts/slideLayout7.xml"/><Relationship Id="rId18" Type="http://schemas.openxmlformats.org/officeDocument/2006/relationships/image" Target="../media/image10.jpe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image" Target="../media/image9.png"/><Relationship Id="rId2" Type="http://schemas.openxmlformats.org/officeDocument/2006/relationships/tags" Target="../tags/tag104.xml"/><Relationship Id="rId16" Type="http://schemas.openxmlformats.org/officeDocument/2006/relationships/image" Target="../media/image8.jpeg"/><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image" Target="../media/image7.jpeg"/><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tags" Target="../tags/tag235.xml"/><Relationship Id="rId7" Type="http://schemas.openxmlformats.org/officeDocument/2006/relationships/image" Target="../media/image55.jpe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54.jpeg"/><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241.xml"/><Relationship Id="rId7" Type="http://schemas.openxmlformats.org/officeDocument/2006/relationships/slideLayout" Target="../slideLayouts/slideLayout3.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image" Target="../media/image59.jpeg"/><Relationship Id="rId5" Type="http://schemas.openxmlformats.org/officeDocument/2006/relationships/tags" Target="../tags/tag243.xml"/><Relationship Id="rId10" Type="http://schemas.openxmlformats.org/officeDocument/2006/relationships/image" Target="../media/image58.jpeg"/><Relationship Id="rId4" Type="http://schemas.openxmlformats.org/officeDocument/2006/relationships/tags" Target="../tags/tag242.xml"/><Relationship Id="rId9"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8.xml"/><Relationship Id="rId4" Type="http://schemas.openxmlformats.org/officeDocument/2006/relationships/hyperlink" Target="https://www.youtube.com/watch?v=bstvG_SUzMo" TargetMode="External"/></Relationships>
</file>

<file path=ppt/slides/_rels/slide23.xml.rels><?xml version="1.0" encoding="UTF-8" standalone="yes"?>
<Relationships xmlns="http://schemas.openxmlformats.org/package/2006/relationships"><Relationship Id="rId3" Type="http://schemas.openxmlformats.org/officeDocument/2006/relationships/tags" Target="../tags/tag254.xml"/><Relationship Id="rId7" Type="http://schemas.openxmlformats.org/officeDocument/2006/relationships/image" Target="../media/image61.jpe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image" Target="../media/image60.jpeg"/><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image" Target="../media/image64.jpeg"/><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image" Target="../media/image63.jpeg"/><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9.xml"/><Relationship Id="rId1" Type="http://schemas.openxmlformats.org/officeDocument/2006/relationships/tags" Target="../tags/tag268.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18.xml"/><Relationship Id="rId4" Type="http://schemas.openxmlformats.org/officeDocument/2006/relationships/hyperlink" Target="https://www.youtube.com/watch?v=cUY4_nVpdj4"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1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6.jpeg"/><Relationship Id="rId3" Type="http://schemas.openxmlformats.org/officeDocument/2006/relationships/tags" Target="../tags/tag129.xml"/><Relationship Id="rId7" Type="http://schemas.openxmlformats.org/officeDocument/2006/relationships/slideLayout" Target="../slideLayouts/slideLayout7.xml"/><Relationship Id="rId12" Type="http://schemas.openxmlformats.org/officeDocument/2006/relationships/image" Target="../media/image15.jpe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14.jpeg"/><Relationship Id="rId5" Type="http://schemas.openxmlformats.org/officeDocument/2006/relationships/tags" Target="../tags/tag131.xml"/><Relationship Id="rId10" Type="http://schemas.openxmlformats.org/officeDocument/2006/relationships/image" Target="../media/image13.jpeg"/><Relationship Id="rId4" Type="http://schemas.openxmlformats.org/officeDocument/2006/relationships/tags" Target="../tags/tag130.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7.jpe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8.jpe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9.jpe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23.jpeg"/><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image" Target="../media/image22.jpe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21.jpeg"/><Relationship Id="rId5" Type="http://schemas.openxmlformats.org/officeDocument/2006/relationships/tags" Target="../tags/tag158.xml"/><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tags" Target="../tags/tag157.xml"/><Relationship Id="rId9" Type="http://schemas.openxmlformats.org/officeDocument/2006/relationships/notesSlide" Target="../notesSlides/notesSlide9.xml"/><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alcon\user_data\Veterinary_Services\Pet Health\Community and Education\Education\Canine Communication Campaign\shutterstock_158760425.jpg"/>
          <p:cNvPicPr>
            <a:picLocks noChangeAspect="1" noChangeArrowheads="1"/>
          </p:cNvPicPr>
          <p:nvPr>
            <p:custDataLst>
              <p:tags r:id="rId1"/>
            </p:custDataLst>
          </p:nvPr>
        </p:nvPicPr>
        <p:blipFill>
          <a:blip r:embed="rId5"/>
          <a:stretch>
            <a:fillRect/>
          </a:stretch>
        </p:blipFill>
        <p:spPr bwMode="auto">
          <a:xfrm>
            <a:off x="666180" y="397049"/>
            <a:ext cx="9404920" cy="6173172"/>
          </a:xfrm>
          <a:prstGeom prst="rect">
            <a:avLst/>
          </a:prstGeom>
          <a:noFill/>
          <a:effectLst>
            <a:softEdge rad="31750"/>
          </a:effectLst>
        </p:spPr>
      </p:pic>
      <p:sp>
        <p:nvSpPr>
          <p:cNvPr id="11" name="Title 5"/>
          <p:cNvSpPr>
            <a:spLocks noGrp="1"/>
          </p:cNvSpPr>
          <p:nvPr>
            <p:ph type="title"/>
            <p:custDataLst>
              <p:tags r:id="rId2"/>
            </p:custDataLst>
          </p:nvPr>
        </p:nvSpPr>
        <p:spPr>
          <a:xfrm>
            <a:off x="0" y="6733753"/>
            <a:ext cx="12128500" cy="1905000"/>
          </a:xfrm>
        </p:spPr>
        <p:txBody>
          <a:bodyPr>
            <a:normAutofit/>
          </a:bodyPr>
          <a:lstStyle/>
          <a:p>
            <a:pPr algn="l">
              <a:defRPr b="0" i="0"/>
            </a:pPr>
            <a:r>
              <a:rPr lang="1106" sz="4800" b="1"/>
              <a:t> </a:t>
            </a:r>
            <a:r>
              <a:rPr lang="1106" sz="3600" b="1">
                <a:latin typeface="Comic Sans MS" panose="030F0702030302020204" pitchFamily="66" charset="0"/>
              </a:rPr>
              <a:t>Cyfathrebu â Chŵn </a:t>
            </a:r>
            <a:endParaRPr lang="en-GB" sz="3600">
              <a:latin typeface="Comic Sans MS" panose="030F0702030302020204" pitchFamily="66"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alcon\user_data\SHARING FOLDER\!Temporary Sharing - Items will be deleted when 7 days old!\Jenna\shutterstock_126772232.jpg"/>
          <p:cNvPicPr>
            <a:picLocks noChangeAspect="1" noChangeArrowheads="1"/>
          </p:cNvPicPr>
          <p:nvPr>
            <p:custDataLst>
              <p:tags r:id="rId1"/>
            </p:custDataLst>
          </p:nvPr>
        </p:nvPicPr>
        <p:blipFill>
          <a:blip r:embed="rId5" cstate="email">
            <a:extLst>
              <a:ext uri="{28A0092B-C50C-407E-A947-70E740481C1C}">
                <a14:useLocalDpi xmlns:a14="http://schemas.microsoft.com/office/drawing/2010/main"/>
              </a:ext>
            </a:extLst>
          </a:blip>
          <a:stretch>
            <a:fillRect/>
          </a:stretch>
        </p:blipFill>
        <p:spPr bwMode="auto">
          <a:xfrm>
            <a:off x="317500" y="581025"/>
            <a:ext cx="10210800" cy="5943600"/>
          </a:xfrm>
          <a:prstGeom prst="rect">
            <a:avLst/>
          </a:prstGeom>
          <a:noFill/>
        </p:spPr>
      </p:pic>
      <p:sp>
        <p:nvSpPr>
          <p:cNvPr id="5" name="Title 2"/>
          <p:cNvSpPr>
            <a:spLocks noGrp="1"/>
          </p:cNvSpPr>
          <p:nvPr>
            <p:ph type="title"/>
            <p:custDataLst>
              <p:tags r:id="rId2"/>
            </p:custDataLst>
          </p:nvPr>
        </p:nvSpPr>
        <p:spPr>
          <a:xfrm>
            <a:off x="393700" y="4467225"/>
            <a:ext cx="4880992" cy="2133600"/>
          </a:xfrm>
        </p:spPr>
        <p:txBody>
          <a:bodyPr>
            <a:normAutofit/>
          </a:bodyPr>
          <a:lstStyle/>
          <a:p>
            <a:pPr>
              <a:defRPr b="0" i="0"/>
            </a:pPr>
            <a:r>
              <a:rPr lang="1106" sz="3200" b="1" dirty="0">
                <a:latin typeface="Comic Sans MS" panose="030F0702030302020204" pitchFamily="66" charset="0"/>
              </a:rPr>
              <a:t>Sut fyddech chi'n teimlo pe na bai pobl yn gwrando arnoch chi?</a:t>
            </a:r>
            <a:endParaRPr lang="en-GB" sz="3200" dirty="0">
              <a:latin typeface="Comic Sans MS" panose="030F0702030302020204" pitchFamily="66" charset="0"/>
            </a:endParaRPr>
          </a:p>
        </p:txBody>
      </p:sp>
    </p:spTree>
    <p:extLst>
      <p:ext uri="{BB962C8B-B14F-4D97-AF65-F5344CB8AC3E}">
        <p14:creationId xmlns:p14="http://schemas.microsoft.com/office/powerpoint/2010/main" val="3251039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
            <a:hlinkClick r:id="" action="ppaction://media"/>
          </p:cNvPr>
          <p:cNvPicPr>
            <a:picLocks noGrp="1" noChangeAspect="1"/>
          </p:cNvPicPr>
          <p:nvPr>
            <p:ph type="pic" sz="quarter" idx="10"/>
            <a:videoFile r:link="rId2"/>
            <p:custDataLst>
              <p:tags r:id="rId3"/>
            </p:custDataLst>
            <p:extLst>
              <p:ext uri="{DAA4B4D4-6D71-4841-9C94-3DE7FCFB9230}">
                <p14:media xmlns:p14="http://schemas.microsoft.com/office/powerpoint/2010/main" r:embed="rId1"/>
              </p:ext>
            </p:extLst>
          </p:nvPr>
        </p:nvPicPr>
        <p:blipFill>
          <a:blip r:embed="rId8"/>
          <a:srcRect l="5438" r="5438"/>
          <a:stretch>
            <a:fillRect/>
          </a:stretch>
        </p:blipFill>
        <p:spPr>
          <a:xfrm>
            <a:off x="546100" y="581025"/>
            <a:ext cx="9753600" cy="5867400"/>
          </a:xfrm>
          <a:prstGeom prst="rect">
            <a:avLst/>
          </a:prstGeom>
        </p:spPr>
      </p:pic>
      <p:sp>
        <p:nvSpPr>
          <p:cNvPr id="4" name="TextBox 3"/>
          <p:cNvSpPr txBox="1"/>
          <p:nvPr>
            <p:custDataLst>
              <p:tags r:id="rId4"/>
            </p:custDataLst>
          </p:nvPr>
        </p:nvSpPr>
        <p:spPr>
          <a:xfrm>
            <a:off x="165100" y="6805828"/>
            <a:ext cx="8998024" cy="646331"/>
          </a:xfrm>
          <a:prstGeom prst="rect">
            <a:avLst/>
          </a:prstGeom>
          <a:noFill/>
        </p:spPr>
        <p:txBody>
          <a:bodyPr wrap="square" rtlCol="0">
            <a:spAutoFit/>
          </a:bodyPr>
          <a:lstStyle/>
          <a:p>
            <a:pPr>
              <a:defRPr b="0" i="0"/>
            </a:pPr>
            <a:r>
              <a:rPr lang="1106" sz="3500" dirty="0">
                <a:solidFill>
                  <a:srgbClr val="008988"/>
                </a:solidFill>
                <a:latin typeface="Comic Sans MS" panose="030F0702030302020204" pitchFamily="66" charset="0"/>
              </a:rPr>
              <a:t>Beth mae'r cŵn hyn yn ceisio ei ddweud?</a:t>
            </a:r>
            <a:endParaRPr lang="en-GB" sz="3500" dirty="0">
              <a:solidFill>
                <a:srgbClr val="008988"/>
              </a:solidFill>
              <a:latin typeface="Comic Sans MS" panose="030F0702030302020204" pitchFamily="66" charset="0"/>
            </a:endParaRPr>
          </a:p>
        </p:txBody>
      </p:sp>
      <p:pic>
        <p:nvPicPr>
          <p:cNvPr id="5" name="Picture 4"/>
          <p:cNvPicPr>
            <a:picLocks noChangeAspect="1" noChangeArrowheads="1"/>
          </p:cNvPicPr>
          <p:nvPr>
            <p:custDataLst>
              <p:tags r:id="rId5"/>
            </p:custDataLst>
          </p:nvPr>
        </p:nvPicPr>
        <p:blipFill>
          <a:blip r:embed="rId9" cstate="email">
            <a:extLst>
              <a:ext uri="{28A0092B-C50C-407E-A947-70E740481C1C}">
                <a14:useLocalDpi xmlns:a14="http://schemas.microsoft.com/office/drawing/2010/main"/>
              </a:ext>
            </a:extLst>
          </a:blip>
          <a:stretch>
            <a:fillRect/>
          </a:stretch>
        </p:blipFill>
        <p:spPr bwMode="auto">
          <a:xfrm>
            <a:off x="8803084" y="6784708"/>
            <a:ext cx="1657877" cy="757022"/>
          </a:xfrm>
          <a:prstGeom prst="rect">
            <a:avLst/>
          </a:prstGeom>
          <a:noFill/>
        </p:spPr>
      </p:pic>
    </p:spTree>
    <p:extLst>
      <p:ext uri="{BB962C8B-B14F-4D97-AF65-F5344CB8AC3E}">
        <p14:creationId xmlns:p14="http://schemas.microsoft.com/office/powerpoint/2010/main" val="25232443"/>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441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falcon\user_data\SHARING FOLDER\!Temporary Sharing - Items will be deleted when 7 days old!\Jenna\shutterstock_79920460.jpg"/>
          <p:cNvPicPr>
            <a:picLocks noChangeAspect="1" noChangeArrowheads="1"/>
          </p:cNvPicPr>
          <p:nvPr>
            <p:custDataLst>
              <p:tags r:id="rId1"/>
            </p:custDataLst>
          </p:nvPr>
        </p:nvPicPr>
        <p:blipFill>
          <a:blip r:embed="rId9" cstate="email">
            <a:extLst>
              <a:ext uri="{28A0092B-C50C-407E-A947-70E740481C1C}">
                <a14:useLocalDpi xmlns:a14="http://schemas.microsoft.com/office/drawing/2010/main"/>
              </a:ext>
            </a:extLst>
          </a:blip>
          <a:stretch>
            <a:fillRect/>
          </a:stretch>
        </p:blipFill>
        <p:spPr bwMode="auto">
          <a:xfrm>
            <a:off x="669900" y="500466"/>
            <a:ext cx="1981200" cy="3023118"/>
          </a:xfrm>
          <a:prstGeom prst="rect">
            <a:avLst/>
          </a:prstGeom>
          <a:noFill/>
        </p:spPr>
      </p:pic>
      <p:pic>
        <p:nvPicPr>
          <p:cNvPr id="5" name="Picture 2" descr="\\falcon\user_data\SHARING FOLDER\!Temporary Sharing - Items will be deleted when 7 days old!\Jenna\shutterstock_101471509.jpg"/>
          <p:cNvPicPr>
            <a:picLocks noChangeAspect="1" noChangeArrowheads="1"/>
          </p:cNvPicPr>
          <p:nvPr>
            <p:custDataLst>
              <p:tags r:id="rId2"/>
            </p:custDataLst>
          </p:nvPr>
        </p:nvPicPr>
        <p:blipFill>
          <a:blip r:embed="rId10" cstate="email">
            <a:extLst>
              <a:ext uri="{28A0092B-C50C-407E-A947-70E740481C1C}">
                <a14:useLocalDpi xmlns:a14="http://schemas.microsoft.com/office/drawing/2010/main"/>
              </a:ext>
            </a:extLst>
          </a:blip>
          <a:stretch>
            <a:fillRect/>
          </a:stretch>
        </p:blipFill>
        <p:spPr bwMode="auto">
          <a:xfrm>
            <a:off x="7146900" y="551784"/>
            <a:ext cx="2546282" cy="3276600"/>
          </a:xfrm>
          <a:prstGeom prst="rect">
            <a:avLst/>
          </a:prstGeom>
          <a:noFill/>
        </p:spPr>
      </p:pic>
      <p:pic>
        <p:nvPicPr>
          <p:cNvPr id="6" name="Picture 3" descr="\\falcon\user_data\SHARING FOLDER\!Temporary Sharing - Items will be deleted when 7 days old!\Jenna\shutterstock_147235535.jpg"/>
          <p:cNvPicPr>
            <a:picLocks noChangeAspect="1" noChangeArrowheads="1"/>
          </p:cNvPicPr>
          <p:nvPr>
            <p:custDataLst>
              <p:tags r:id="rId3"/>
            </p:custDataLst>
          </p:nvPr>
        </p:nvPicPr>
        <p:blipFill>
          <a:blip r:embed="rId11" cstate="email">
            <a:extLst>
              <a:ext uri="{28A0092B-C50C-407E-A947-70E740481C1C}">
                <a14:useLocalDpi xmlns:a14="http://schemas.microsoft.com/office/drawing/2010/main"/>
              </a:ext>
            </a:extLst>
          </a:blip>
          <a:stretch>
            <a:fillRect/>
          </a:stretch>
        </p:blipFill>
        <p:spPr bwMode="auto">
          <a:xfrm>
            <a:off x="4403700" y="1715671"/>
            <a:ext cx="1371600" cy="1776290"/>
          </a:xfrm>
          <a:prstGeom prst="rect">
            <a:avLst/>
          </a:prstGeom>
          <a:noFill/>
        </p:spPr>
      </p:pic>
      <p:pic>
        <p:nvPicPr>
          <p:cNvPr id="7" name="Picture 2" descr="\\falcon\user_data\SHARING FOLDER\!Temporary Sharing - Items will be deleted when 7 days old!\Jenna\shutterstock_119649118.jpg"/>
          <p:cNvPicPr>
            <a:picLocks noChangeAspect="1" noChangeArrowheads="1"/>
          </p:cNvPicPr>
          <p:nvPr>
            <p:custDataLst>
              <p:tags r:id="rId4"/>
            </p:custDataLst>
          </p:nvPr>
        </p:nvPicPr>
        <p:blipFill>
          <a:blip r:embed="rId12" cstate="email">
            <a:extLst>
              <a:ext uri="{28A0092B-C50C-407E-A947-70E740481C1C}">
                <a14:useLocalDpi xmlns:a14="http://schemas.microsoft.com/office/drawing/2010/main"/>
              </a:ext>
            </a:extLst>
          </a:blip>
          <a:stretch>
            <a:fillRect/>
          </a:stretch>
        </p:blipFill>
        <p:spPr bwMode="auto">
          <a:xfrm>
            <a:off x="898500" y="4629647"/>
            <a:ext cx="1295400" cy="1606974"/>
          </a:xfrm>
          <a:prstGeom prst="rect">
            <a:avLst/>
          </a:prstGeom>
          <a:noFill/>
        </p:spPr>
      </p:pic>
      <p:pic>
        <p:nvPicPr>
          <p:cNvPr id="8" name="Picture 3" descr="\\falcon\user_data\SHARING FOLDER\!Temporary Sharing - Items will be deleted when 7 days old!\Jenna\shutterstock_137762162.jpg"/>
          <p:cNvPicPr>
            <a:picLocks noChangeAspect="1" noChangeArrowheads="1"/>
          </p:cNvPicPr>
          <p:nvPr>
            <p:custDataLst>
              <p:tags r:id="rId5"/>
            </p:custDataLst>
          </p:nvPr>
        </p:nvPicPr>
        <p:blipFill>
          <a:blip r:embed="rId13" cstate="email">
            <a:extLst>
              <a:ext uri="{28A0092B-C50C-407E-A947-70E740481C1C}">
                <a14:useLocalDpi xmlns:a14="http://schemas.microsoft.com/office/drawing/2010/main"/>
              </a:ext>
            </a:extLst>
          </a:blip>
          <a:stretch>
            <a:fillRect/>
          </a:stretch>
        </p:blipFill>
        <p:spPr bwMode="auto">
          <a:xfrm>
            <a:off x="3794100" y="3596782"/>
            <a:ext cx="2753183" cy="2807434"/>
          </a:xfrm>
          <a:prstGeom prst="rect">
            <a:avLst/>
          </a:prstGeom>
          <a:noFill/>
        </p:spPr>
      </p:pic>
      <p:pic>
        <p:nvPicPr>
          <p:cNvPr id="9" name="Picture 4" descr="\\falcon\user_data\SHARING FOLDER\!Temporary Sharing - Items will be deleted when 7 days old!\Jenna\shutterstock_243388270.jpg"/>
          <p:cNvPicPr>
            <a:picLocks noChangeAspect="1" noChangeArrowheads="1"/>
          </p:cNvPicPr>
          <p:nvPr>
            <p:custDataLst>
              <p:tags r:id="rId6"/>
            </p:custDataLst>
          </p:nvPr>
        </p:nvPicPr>
        <p:blipFill>
          <a:blip r:embed="rId14" cstate="email">
            <a:extLst>
              <a:ext uri="{28A0092B-C50C-407E-A947-70E740481C1C}">
                <a14:useLocalDpi xmlns:a14="http://schemas.microsoft.com/office/drawing/2010/main"/>
              </a:ext>
            </a:extLst>
          </a:blip>
          <a:stretch>
            <a:fillRect/>
          </a:stretch>
        </p:blipFill>
        <p:spPr bwMode="auto">
          <a:xfrm>
            <a:off x="7146900" y="4429497"/>
            <a:ext cx="2819400" cy="1879426"/>
          </a:xfrm>
          <a:prstGeom prst="rect">
            <a:avLst/>
          </a:prstGeom>
          <a:noFill/>
        </p:spPr>
      </p:pic>
    </p:spTree>
    <p:extLst>
      <p:ext uri="{BB962C8B-B14F-4D97-AF65-F5344CB8AC3E}">
        <p14:creationId xmlns:p14="http://schemas.microsoft.com/office/powerpoint/2010/main" val="3673039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469900" y="305192"/>
            <a:ext cx="9710800" cy="915035"/>
          </a:xfrm>
        </p:spPr>
        <p:txBody>
          <a:bodyPr>
            <a:noAutofit/>
          </a:bodyPr>
          <a:lstStyle/>
          <a:p>
            <a:pPr algn="ctr">
              <a:defRPr b="0" i="0"/>
            </a:pPr>
            <a:r>
              <a:rPr lang="1106" sz="3200" b="1">
                <a:latin typeface="Comic Sans MS" panose="030F0702030302020204" pitchFamily="66" charset="0"/>
              </a:rPr>
              <a:t> ‘Rwy'n hapus</a:t>
            </a:r>
            <a:r>
              <a:rPr lang="cy-GB" sz="3200" b="1">
                <a:latin typeface="Comic Sans MS" panose="030F0702030302020204" pitchFamily="66" charset="0"/>
              </a:rPr>
              <a:t> a bodlon eu byd</a:t>
            </a:r>
            <a:r>
              <a:rPr lang="1106" sz="3200" b="1">
                <a:latin typeface="Comic Sans MS" panose="030F0702030302020204" pitchFamily="66" charset="0"/>
              </a:rPr>
              <a:t>’ </a:t>
            </a:r>
            <a:endParaRPr lang="en-GB" sz="3200">
              <a:latin typeface="Comic Sans MS" panose="030F0702030302020204" pitchFamily="66" charset="0"/>
            </a:endParaRPr>
          </a:p>
        </p:txBody>
      </p:sp>
      <p:pic>
        <p:nvPicPr>
          <p:cNvPr id="5" name="Picture 3" descr="\\falcon\user_data\SHARING FOLDER\!Temporary Sharing - Items will be deleted when 7 days old!\Jenna\shutterstock_137762162.jpg"/>
          <p:cNvPicPr>
            <a:picLocks noChangeAspect="1" noChangeArrowheads="1"/>
          </p:cNvPicPr>
          <p:nvPr>
            <p:custDataLst>
              <p:tags r:id="rId2"/>
            </p:custDataLst>
          </p:nvPr>
        </p:nvPicPr>
        <p:blipFill>
          <a:blip r:embed="rId7" cstate="email">
            <a:extLst>
              <a:ext uri="{28A0092B-C50C-407E-A947-70E740481C1C}">
                <a14:useLocalDpi xmlns:a14="http://schemas.microsoft.com/office/drawing/2010/main"/>
              </a:ext>
            </a:extLst>
          </a:blip>
          <a:srcRect/>
          <a:stretch>
            <a:fillRect/>
          </a:stretch>
        </p:blipFill>
        <p:spPr bwMode="auto">
          <a:xfrm>
            <a:off x="2374900" y="1037342"/>
            <a:ext cx="5634862" cy="5552395"/>
          </a:xfrm>
          <a:prstGeom prst="rect">
            <a:avLst/>
          </a:prstGeom>
          <a:noFill/>
        </p:spPr>
      </p:pic>
      <p:pic>
        <p:nvPicPr>
          <p:cNvPr id="6" name="Picture 2" descr="A playful Dalmatian Dog bowing with open mouth while looking forward."/>
          <p:cNvPicPr>
            <a:picLocks noChangeAspect="1" noChangeArrowheads="1"/>
          </p:cNvPicPr>
          <p:nvPr>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bwMode="auto">
          <a:xfrm>
            <a:off x="2298700" y="1085238"/>
            <a:ext cx="6360704" cy="5504499"/>
          </a:xfrm>
          <a:prstGeom prst="rect">
            <a:avLst/>
          </a:prstGeom>
          <a:noFill/>
        </p:spPr>
      </p:pic>
      <p:pic>
        <p:nvPicPr>
          <p:cNvPr id="7" name="Picture 6"/>
          <p:cNvPicPr>
            <a:picLocks noChangeAspect="1"/>
          </p:cNvPicPr>
          <p:nvPr>
            <p:custDataLst>
              <p:tags r:id="rId4"/>
            </p:custDataLst>
          </p:nvPr>
        </p:nvPicPr>
        <p:blipFill>
          <a:blip r:embed="rId9">
            <a:extLst>
              <a:ext uri="{28A0092B-C50C-407E-A947-70E740481C1C}">
                <a14:useLocalDpi xmlns:a14="http://schemas.microsoft.com/office/drawing/2010/main"/>
              </a:ext>
            </a:extLst>
          </a:blip>
          <a:stretch>
            <a:fillRect/>
          </a:stretch>
        </p:blipFill>
        <p:spPr>
          <a:xfrm>
            <a:off x="2010624" y="1012636"/>
            <a:ext cx="6629352" cy="5292432"/>
          </a:xfrm>
          <a:prstGeom prst="rect">
            <a:avLst/>
          </a:prstGeom>
        </p:spPr>
      </p:pic>
    </p:spTree>
    <p:extLst>
      <p:ext uri="{BB962C8B-B14F-4D97-AF65-F5344CB8AC3E}">
        <p14:creationId xmlns:p14="http://schemas.microsoft.com/office/powerpoint/2010/main" val="16823117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594961" y="351790"/>
            <a:ext cx="9710800" cy="915035"/>
          </a:xfrm>
        </p:spPr>
        <p:txBody>
          <a:bodyPr>
            <a:noAutofit/>
          </a:bodyPr>
          <a:lstStyle/>
          <a:p>
            <a:pPr algn="ctr">
              <a:defRPr b="0" i="0"/>
            </a:pPr>
            <a:r>
              <a:rPr lang="1106" sz="3200" b="1">
                <a:latin typeface="Comic Sans MS" panose="030F0702030302020204" pitchFamily="66" charset="0"/>
              </a:rPr>
              <a:t>‘Rwy'n effro a</a:t>
            </a:r>
            <a:r>
              <a:rPr lang="cy-GB" sz="3200" b="1">
                <a:latin typeface="Comic Sans MS" panose="030F0702030302020204" pitchFamily="66" charset="0"/>
              </a:rPr>
              <a:t>c mae gen i</a:t>
            </a:r>
            <a:r>
              <a:rPr lang="cy-GB" sz="3200">
                <a:latin typeface="Comic Sans MS" panose="030F0702030302020204" pitchFamily="66" charset="0"/>
              </a:rPr>
              <a:t> </a:t>
            </a:r>
            <a:r>
              <a:rPr lang="1106" sz="3200" b="1">
                <a:latin typeface="Comic Sans MS" panose="030F0702030302020204" pitchFamily="66" charset="0"/>
              </a:rPr>
              <a:t>d</a:t>
            </a:r>
            <a:r>
              <a:rPr lang="cy-GB" sz="3200" b="1">
                <a:latin typeface="Comic Sans MS" panose="030F0702030302020204" pitchFamily="66" charset="0"/>
              </a:rPr>
              <a:t>d</a:t>
            </a:r>
            <a:r>
              <a:rPr lang="1106" sz="3200" b="1">
                <a:latin typeface="Comic Sans MS" panose="030F0702030302020204" pitchFamily="66" charset="0"/>
              </a:rPr>
              <a:t>iddordeb’ </a:t>
            </a:r>
            <a:endParaRPr lang="en-GB" sz="3200">
              <a:latin typeface="Comic Sans MS" panose="030F0702030302020204" pitchFamily="66" charset="0"/>
            </a:endParaRPr>
          </a:p>
        </p:txBody>
      </p:sp>
      <p:pic>
        <p:nvPicPr>
          <p:cNvPr id="5" name="Picture 4"/>
          <p:cNvPicPr>
            <a:picLocks noChangeAspect="1" noChangeArrowheads="1"/>
          </p:cNvPicPr>
          <p:nvPr>
            <p:custDataLst>
              <p:tags r:id="rId2"/>
            </p:custDataLst>
          </p:nvPr>
        </p:nvPicPr>
        <p:blipFill>
          <a:blip r:embed="rId7">
            <a:extLst>
              <a:ext uri="{28A0092B-C50C-407E-A947-70E740481C1C}">
                <a14:useLocalDpi xmlns:a14="http://schemas.microsoft.com/office/drawing/2010/main"/>
              </a:ext>
            </a:extLst>
          </a:blip>
          <a:stretch>
            <a:fillRect/>
          </a:stretch>
        </p:blipFill>
        <p:spPr bwMode="auto">
          <a:xfrm>
            <a:off x="1859519" y="1343025"/>
            <a:ext cx="7181684" cy="5075056"/>
          </a:xfrm>
          <a:prstGeom prst="rect">
            <a:avLst/>
          </a:prstGeom>
          <a:noFill/>
        </p:spPr>
      </p:pic>
      <p:pic>
        <p:nvPicPr>
          <p:cNvPr id="6" name="Picture 2"/>
          <p:cNvPicPr>
            <a:picLocks noChangeAspect="1" noChangeArrowheads="1"/>
          </p:cNvPicPr>
          <p:nvPr>
            <p:custDataLst>
              <p:tags r:id="rId3"/>
            </p:custDataLst>
          </p:nvPr>
        </p:nvPicPr>
        <p:blipFill>
          <a:blip r:embed="rId8">
            <a:extLst>
              <a:ext uri="{28A0092B-C50C-407E-A947-70E740481C1C}">
                <a14:useLocalDpi xmlns:a14="http://schemas.microsoft.com/office/drawing/2010/main"/>
              </a:ext>
            </a:extLst>
          </a:blip>
          <a:stretch>
            <a:fillRect/>
          </a:stretch>
        </p:blipFill>
        <p:spPr bwMode="auto">
          <a:xfrm>
            <a:off x="1562566" y="1343025"/>
            <a:ext cx="7612585" cy="5075056"/>
          </a:xfrm>
          <a:prstGeom prst="rect">
            <a:avLst/>
          </a:prstGeom>
          <a:noFill/>
        </p:spPr>
      </p:pic>
      <p:pic>
        <p:nvPicPr>
          <p:cNvPr id="7" name="Picture 6"/>
          <p:cNvPicPr>
            <a:picLocks noChangeAspect="1"/>
          </p:cNvPicPr>
          <p:nvPr>
            <p:custDataLst>
              <p:tags r:id="rId4"/>
            </p:custDataLst>
          </p:nvPr>
        </p:nvPicPr>
        <p:blipFill>
          <a:blip r:embed="rId9">
            <a:extLst>
              <a:ext uri="{28A0092B-C50C-407E-A947-70E740481C1C}">
                <a14:useLocalDpi xmlns:a14="http://schemas.microsoft.com/office/drawing/2010/main"/>
              </a:ext>
            </a:extLst>
          </a:blip>
          <a:stretch>
            <a:fillRect/>
          </a:stretch>
        </p:blipFill>
        <p:spPr>
          <a:xfrm>
            <a:off x="1562566" y="1338892"/>
            <a:ext cx="7618784" cy="5079189"/>
          </a:xfrm>
          <a:prstGeom prst="rect">
            <a:avLst/>
          </a:prstGeom>
        </p:spPr>
      </p:pic>
    </p:spTree>
    <p:extLst>
      <p:ext uri="{BB962C8B-B14F-4D97-AF65-F5344CB8AC3E}">
        <p14:creationId xmlns:p14="http://schemas.microsoft.com/office/powerpoint/2010/main" val="19006254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546100" y="363454"/>
            <a:ext cx="9710800" cy="533401"/>
          </a:xfrm>
        </p:spPr>
        <p:txBody>
          <a:bodyPr>
            <a:noAutofit/>
          </a:bodyPr>
          <a:lstStyle/>
          <a:p>
            <a:pPr algn="ctr">
              <a:defRPr b="0" i="0"/>
            </a:pPr>
            <a:r>
              <a:rPr lang="1106" sz="3200" b="1">
                <a:latin typeface="Comic Sans MS" panose="030F0702030302020204" pitchFamily="66" charset="0"/>
              </a:rPr>
              <a:t>‘Rydw i dan straen ac yn bryderus’ </a:t>
            </a:r>
            <a:endParaRPr lang="en-GB" sz="3200">
              <a:latin typeface="Comic Sans MS" panose="030F0702030302020204" pitchFamily="66" charset="0"/>
            </a:endParaRPr>
          </a:p>
        </p:txBody>
      </p:sp>
      <p:pic>
        <p:nvPicPr>
          <p:cNvPr id="5" name="Picture 10"/>
          <p:cNvPicPr>
            <a:picLocks noChangeAspect="1" noChangeArrowheads="1"/>
          </p:cNvPicPr>
          <p:nvPr>
            <p:custDataLst>
              <p:tags r:id="rId2"/>
            </p:custDataLst>
          </p:nvPr>
        </p:nvPicPr>
        <p:blipFill>
          <a:blip r:embed="rId9" cstate="email">
            <a:extLst>
              <a:ext uri="{28A0092B-C50C-407E-A947-70E740481C1C}">
                <a14:useLocalDpi xmlns:a14="http://schemas.microsoft.com/office/drawing/2010/main"/>
              </a:ext>
            </a:extLst>
          </a:blip>
          <a:stretch>
            <a:fillRect/>
          </a:stretch>
        </p:blipFill>
        <p:spPr bwMode="auto">
          <a:xfrm>
            <a:off x="2963100" y="962025"/>
            <a:ext cx="4876800" cy="5469308"/>
          </a:xfrm>
          <a:prstGeom prst="rect">
            <a:avLst/>
          </a:prstGeom>
          <a:noFill/>
        </p:spPr>
      </p:pic>
      <p:pic>
        <p:nvPicPr>
          <p:cNvPr id="6" name="Picture 6"/>
          <p:cNvPicPr>
            <a:picLocks noChangeAspect="1" noChangeArrowheads="1"/>
          </p:cNvPicPr>
          <p:nvPr>
            <p:custDataLst>
              <p:tags r:id="rId3"/>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2963100" y="906202"/>
            <a:ext cx="5736400" cy="5618423"/>
          </a:xfrm>
          <a:prstGeom prst="rect">
            <a:avLst/>
          </a:prstGeom>
          <a:noFill/>
        </p:spPr>
      </p:pic>
      <p:pic>
        <p:nvPicPr>
          <p:cNvPr id="7" name="Picture 6"/>
          <p:cNvPicPr>
            <a:picLocks noChangeAspect="1"/>
          </p:cNvPicPr>
          <p:nvPr>
            <p:custDataLst>
              <p:tags r:id="rId4"/>
            </p:custDataLst>
          </p:nvPr>
        </p:nvPicPr>
        <p:blipFill>
          <a:blip r:embed="rId11">
            <a:extLst>
              <a:ext uri="{28A0092B-C50C-407E-A947-70E740481C1C}">
                <a14:useLocalDpi xmlns:a14="http://schemas.microsoft.com/office/drawing/2010/main"/>
              </a:ext>
            </a:extLst>
          </a:blip>
          <a:stretch>
            <a:fillRect/>
          </a:stretch>
        </p:blipFill>
        <p:spPr>
          <a:xfrm>
            <a:off x="1710068" y="1028428"/>
            <a:ext cx="8242463" cy="5505544"/>
          </a:xfrm>
          <a:prstGeom prst="rect">
            <a:avLst/>
          </a:prstGeom>
        </p:spPr>
      </p:pic>
      <p:pic>
        <p:nvPicPr>
          <p:cNvPr id="8" name="Picture 2"/>
          <p:cNvPicPr>
            <a:picLocks noChangeAspect="1" noChangeArrowheads="1"/>
          </p:cNvPicPr>
          <p:nvPr>
            <p:custDataLst>
              <p:tags r:id="rId5"/>
            </p:custDataLst>
          </p:nvPr>
        </p:nvPicPr>
        <p:blipFill>
          <a:blip r:embed="rId12">
            <a:extLst>
              <a:ext uri="{28A0092B-C50C-407E-A947-70E740481C1C}">
                <a14:useLocalDpi xmlns:a14="http://schemas.microsoft.com/office/drawing/2010/main"/>
              </a:ext>
            </a:extLst>
          </a:blip>
          <a:stretch>
            <a:fillRect/>
          </a:stretch>
        </p:blipFill>
        <p:spPr bwMode="auto">
          <a:xfrm>
            <a:off x="1378607" y="997765"/>
            <a:ext cx="8402296" cy="5601530"/>
          </a:xfrm>
          <a:prstGeom prst="rect">
            <a:avLst/>
          </a:prstGeom>
          <a:noFill/>
        </p:spPr>
      </p:pic>
      <p:pic>
        <p:nvPicPr>
          <p:cNvPr id="9" name="Picture 4"/>
          <p:cNvPicPr>
            <a:picLocks noChangeAspect="1" noChangeArrowheads="1"/>
          </p:cNvPicPr>
          <p:nvPr>
            <p:custDataLst>
              <p:tags r:id="rId6"/>
            </p:custDataLst>
          </p:nvPr>
        </p:nvPicPr>
        <p:blipFill>
          <a:blip r:embed="rId13" cstate="email">
            <a:extLst>
              <a:ext uri="{28A0092B-C50C-407E-A947-70E740481C1C}">
                <a14:useLocalDpi xmlns:a14="http://schemas.microsoft.com/office/drawing/2010/main"/>
              </a:ext>
            </a:extLst>
          </a:blip>
          <a:stretch>
            <a:fillRect/>
          </a:stretch>
        </p:blipFill>
        <p:spPr bwMode="auto">
          <a:xfrm>
            <a:off x="8874024" y="6805828"/>
            <a:ext cx="1657877" cy="757022"/>
          </a:xfrm>
          <a:prstGeom prst="rect">
            <a:avLst/>
          </a:prstGeom>
          <a:noFill/>
        </p:spPr>
      </p:pic>
    </p:spTree>
    <p:extLst>
      <p:ext uri="{BB962C8B-B14F-4D97-AF65-F5344CB8AC3E}">
        <p14:creationId xmlns:p14="http://schemas.microsoft.com/office/powerpoint/2010/main" val="24391936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1000"/>
                                        <p:tgtEl>
                                          <p:spTgt spid="8"/>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927100" y="352425"/>
            <a:ext cx="8610600" cy="731810"/>
          </a:xfrm>
        </p:spPr>
        <p:txBody>
          <a:bodyPr>
            <a:noAutofit/>
          </a:bodyPr>
          <a:lstStyle/>
          <a:p>
            <a:pPr algn="ctr">
              <a:defRPr b="0" i="0"/>
            </a:pPr>
            <a:r>
              <a:rPr lang="1106" sz="3200" b="1">
                <a:latin typeface="Comic Sans MS" panose="030F0702030302020204" pitchFamily="66" charset="0"/>
              </a:rPr>
              <a:t>‘Rydw i ar fin ymateb</a:t>
            </a:r>
            <a:r>
              <a:rPr lang="cy-GB" sz="3200" b="1">
                <a:latin typeface="Comic Sans MS" panose="030F0702030302020204" pitchFamily="66" charset="0"/>
              </a:rPr>
              <a:t>,</a:t>
            </a:r>
            <a:r>
              <a:rPr lang="1106" sz="3200" b="1">
                <a:latin typeface="Comic Sans MS" panose="030F0702030302020204" pitchFamily="66" charset="0"/>
              </a:rPr>
              <a:t> a</a:t>
            </a:r>
            <a:r>
              <a:rPr lang="cy-GB" sz="3200" b="1">
                <a:latin typeface="Comic Sans MS" panose="030F0702030302020204" pitchFamily="66" charset="0"/>
              </a:rPr>
              <a:t> </a:t>
            </a:r>
            <a:r>
              <a:rPr lang="1106" sz="3200" b="1">
                <a:latin typeface="Comic Sans MS" panose="030F0702030302020204" pitchFamily="66" charset="0"/>
              </a:rPr>
              <a:t>c</a:t>
            </a:r>
            <a:r>
              <a:rPr lang="cy-GB" sz="3200" b="1">
                <a:latin typeface="Comic Sans MS" panose="030F0702030302020204" pitchFamily="66" charset="0"/>
              </a:rPr>
              <a:t>hnoi efallai</a:t>
            </a:r>
            <a:r>
              <a:rPr lang="1106" sz="3200" b="1">
                <a:latin typeface="Comic Sans MS" panose="030F0702030302020204" pitchFamily="66" charset="0"/>
              </a:rPr>
              <a:t>’</a:t>
            </a:r>
            <a:endParaRPr lang="en-GB" sz="3200">
              <a:latin typeface="Comic Sans MS" panose="030F0702030302020204" pitchFamily="66" charset="0"/>
            </a:endParaRPr>
          </a:p>
        </p:txBody>
      </p:sp>
      <p:pic>
        <p:nvPicPr>
          <p:cNvPr id="5" name="Picture 2"/>
          <p:cNvPicPr>
            <a:picLocks noChangeAspect="1" noChangeArrowheads="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bwMode="auto">
          <a:xfrm>
            <a:off x="3289300" y="924761"/>
            <a:ext cx="3713169" cy="5364527"/>
          </a:xfrm>
          <a:prstGeom prst="rect">
            <a:avLst/>
          </a:prstGeom>
          <a:noFill/>
        </p:spPr>
      </p:pic>
      <p:pic>
        <p:nvPicPr>
          <p:cNvPr id="6" name="Picture 2"/>
          <p:cNvPicPr>
            <a:picLocks noChangeAspect="1" noChangeArrowheads="1"/>
          </p:cNvPicPr>
          <p:nvPr>
            <p:custDataLst>
              <p:tags r:id="rId3"/>
            </p:custDataLst>
          </p:nvPr>
        </p:nvPicPr>
        <p:blipFill>
          <a:blip r:embed="rId9">
            <a:extLst>
              <a:ext uri="{28A0092B-C50C-407E-A947-70E740481C1C}">
                <a14:useLocalDpi xmlns:a14="http://schemas.microsoft.com/office/drawing/2010/main"/>
              </a:ext>
            </a:extLst>
          </a:blip>
          <a:stretch>
            <a:fillRect/>
          </a:stretch>
        </p:blipFill>
        <p:spPr bwMode="auto">
          <a:xfrm>
            <a:off x="1460500" y="1157923"/>
            <a:ext cx="7787577" cy="5191718"/>
          </a:xfrm>
          <a:prstGeom prst="rect">
            <a:avLst/>
          </a:prstGeom>
          <a:noFill/>
        </p:spPr>
      </p:pic>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a:ext>
            </a:extLst>
          </a:blip>
          <a:stretch>
            <a:fillRect/>
          </a:stretch>
        </p:blipFill>
        <p:spPr>
          <a:xfrm>
            <a:off x="1275626" y="1116620"/>
            <a:ext cx="8157323" cy="5438215"/>
          </a:xfrm>
          <a:prstGeom prst="rect">
            <a:avLst/>
          </a:prstGeom>
        </p:spPr>
      </p:pic>
      <p:pic>
        <p:nvPicPr>
          <p:cNvPr id="8" name="Picture 4"/>
          <p:cNvPicPr>
            <a:picLocks noChangeAspect="1" noChangeArrowheads="1"/>
          </p:cNvPicPr>
          <p:nvPr>
            <p:custDataLst>
              <p:tags r:id="rId5"/>
            </p:custDataLst>
          </p:nvPr>
        </p:nvPicPr>
        <p:blipFill>
          <a:blip r:embed="rId11" cstate="email">
            <a:extLst>
              <a:ext uri="{28A0092B-C50C-407E-A947-70E740481C1C}">
                <a14:useLocalDpi xmlns:a14="http://schemas.microsoft.com/office/drawing/2010/main"/>
              </a:ext>
            </a:extLst>
          </a:blip>
          <a:stretch>
            <a:fillRect/>
          </a:stretch>
        </p:blipFill>
        <p:spPr bwMode="auto">
          <a:xfrm>
            <a:off x="8928100" y="6805828"/>
            <a:ext cx="1657877" cy="757022"/>
          </a:xfrm>
          <a:prstGeom prst="rect">
            <a:avLst/>
          </a:prstGeom>
          <a:noFill/>
        </p:spPr>
      </p:pic>
    </p:spTree>
    <p:extLst>
      <p:ext uri="{BB962C8B-B14F-4D97-AF65-F5344CB8AC3E}">
        <p14:creationId xmlns:p14="http://schemas.microsoft.com/office/powerpoint/2010/main" val="32883855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p:cNvPicPr>
            <a:picLocks noChangeAspect="1"/>
          </p:cNvPicPr>
          <p:nvPr>
            <p:custDataLst>
              <p:tags r:id="rId1"/>
            </p:custDataLst>
          </p:nvPr>
        </p:nvPicPr>
        <p:blipFill>
          <a:blip r:embed="rId6">
            <a:extLst>
              <a:ext uri="{28A0092B-C50C-407E-A947-70E740481C1C}">
                <a14:useLocalDpi xmlns:a14="http://schemas.microsoft.com/office/drawing/2010/main"/>
              </a:ext>
            </a:extLst>
          </a:blip>
          <a:stretch>
            <a:fillRect/>
          </a:stretch>
        </p:blipFill>
        <p:spPr>
          <a:xfrm>
            <a:off x="546100" y="3781425"/>
            <a:ext cx="9842500" cy="2819400"/>
          </a:xfrm>
          <a:prstGeom prst="rect">
            <a:avLst/>
          </a:prstGeom>
        </p:spPr>
      </p:pic>
      <p:pic>
        <p:nvPicPr>
          <p:cNvPr id="5" name="Picture Placeholder 4"/>
          <p:cNvPicPr>
            <a:picLocks noChangeAspect="1"/>
          </p:cNvPicPr>
          <p:nvPr>
            <p:custDataLst>
              <p:tags r:id="rId2"/>
            </p:custDataLst>
          </p:nvPr>
        </p:nvPicPr>
        <p:blipFill>
          <a:blip r:embed="rId7">
            <a:extLst>
              <a:ext uri="{28A0092B-C50C-407E-A947-70E740481C1C}">
                <a14:useLocalDpi xmlns:a14="http://schemas.microsoft.com/office/drawing/2010/main"/>
              </a:ext>
            </a:extLst>
          </a:blip>
          <a:stretch>
            <a:fillRect/>
          </a:stretch>
        </p:blipFill>
        <p:spPr>
          <a:xfrm>
            <a:off x="546100" y="657225"/>
            <a:ext cx="9842499" cy="3124200"/>
          </a:xfrm>
          <a:prstGeom prst="rect">
            <a:avLst/>
          </a:prstGeom>
        </p:spPr>
      </p:pic>
      <p:sp>
        <p:nvSpPr>
          <p:cNvPr id="6" name="TextBox 5"/>
          <p:cNvSpPr txBox="1"/>
          <p:nvPr>
            <p:custDataLst>
              <p:tags r:id="rId3"/>
            </p:custDataLst>
          </p:nvPr>
        </p:nvSpPr>
        <p:spPr>
          <a:xfrm>
            <a:off x="241300" y="6806402"/>
            <a:ext cx="4123034" cy="640720"/>
          </a:xfrm>
          <a:prstGeom prst="rect">
            <a:avLst/>
          </a:prstGeom>
          <a:noFill/>
        </p:spPr>
        <p:txBody>
          <a:bodyPr wrap="square" rtlCol="0">
            <a:spAutoFit/>
          </a:bodyPr>
          <a:lstStyle/>
          <a:p>
            <a:pPr>
              <a:defRPr b="0" i="0"/>
            </a:pPr>
            <a:r>
              <a:rPr lang="1106" sz="3600" b="1">
                <a:solidFill>
                  <a:srgbClr val="008988"/>
                </a:solidFill>
                <a:latin typeface="Comic Sans MS" panose="030F0702030302020204" pitchFamily="66" charset="0"/>
              </a:rPr>
              <a:t>Cadw'n Ddiogel</a:t>
            </a:r>
            <a:endParaRPr lang="en-GB" sz="3600" b="1">
              <a:solidFill>
                <a:srgbClr val="008988"/>
              </a:solidFill>
              <a:latin typeface="Comic Sans MS" panose="030F0702030302020204" pitchFamily="66" charset="0"/>
            </a:endParaRPr>
          </a:p>
        </p:txBody>
      </p:sp>
    </p:spTree>
    <p:extLst>
      <p:ext uri="{BB962C8B-B14F-4D97-AF65-F5344CB8AC3E}">
        <p14:creationId xmlns:p14="http://schemas.microsoft.com/office/powerpoint/2010/main" val="31662526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a:extLst>
              <a:ext uri="{28A0092B-C50C-407E-A947-70E740481C1C}">
                <a14:useLocalDpi xmlns:a14="http://schemas.microsoft.com/office/drawing/2010/main"/>
              </a:ext>
            </a:extLst>
          </a:blip>
          <a:stretch>
            <a:fillRect/>
          </a:stretch>
        </p:blipFill>
        <p:spPr>
          <a:xfrm>
            <a:off x="433324" y="581025"/>
            <a:ext cx="10061956" cy="2895600"/>
          </a:xfrm>
          <a:prstGeom prst="rect">
            <a:avLst/>
          </a:prstGeom>
        </p:spPr>
      </p:pic>
      <p:pic>
        <p:nvPicPr>
          <p:cNvPr id="3" name="Picture 2"/>
          <p:cNvPicPr>
            <a:picLocks noChangeAspect="1"/>
          </p:cNvPicPr>
          <p:nvPr>
            <p:custDataLst>
              <p:tags r:id="rId2"/>
            </p:custDataLst>
          </p:nvPr>
        </p:nvPicPr>
        <p:blipFill>
          <a:blip r:embed="rId7">
            <a:extLst>
              <a:ext uri="{28A0092B-C50C-407E-A947-70E740481C1C}">
                <a14:useLocalDpi xmlns:a14="http://schemas.microsoft.com/office/drawing/2010/main"/>
              </a:ext>
            </a:extLst>
          </a:blip>
          <a:stretch>
            <a:fillRect/>
          </a:stretch>
        </p:blipFill>
        <p:spPr>
          <a:xfrm>
            <a:off x="433324" y="3476625"/>
            <a:ext cx="10061956" cy="3124200"/>
          </a:xfrm>
          <a:prstGeom prst="rect">
            <a:avLst/>
          </a:prstGeom>
        </p:spPr>
      </p:pic>
      <p:sp>
        <p:nvSpPr>
          <p:cNvPr id="4" name="TextBox 3"/>
          <p:cNvSpPr txBox="1"/>
          <p:nvPr>
            <p:custDataLst>
              <p:tags r:id="rId3"/>
            </p:custDataLst>
          </p:nvPr>
        </p:nvSpPr>
        <p:spPr>
          <a:xfrm>
            <a:off x="241300" y="6806402"/>
            <a:ext cx="4123034" cy="640720"/>
          </a:xfrm>
          <a:prstGeom prst="rect">
            <a:avLst/>
          </a:prstGeom>
          <a:noFill/>
        </p:spPr>
        <p:txBody>
          <a:bodyPr wrap="square" rtlCol="0">
            <a:spAutoFit/>
          </a:bodyPr>
          <a:lstStyle/>
          <a:p>
            <a:pPr>
              <a:defRPr b="0" i="0"/>
            </a:pPr>
            <a:r>
              <a:rPr lang="1106" sz="3600" b="1">
                <a:solidFill>
                  <a:srgbClr val="008988"/>
                </a:solidFill>
                <a:latin typeface="Comic Sans MS" panose="030F0702030302020204" pitchFamily="66" charset="0"/>
              </a:rPr>
              <a:t>Cadw'n Ddiogel</a:t>
            </a:r>
            <a:endParaRPr lang="en-GB" sz="3600" b="1">
              <a:solidFill>
                <a:srgbClr val="008988"/>
              </a:solidFill>
              <a:latin typeface="Comic Sans MS" panose="030F0702030302020204" pitchFamily="66" charset="0"/>
            </a:endParaRPr>
          </a:p>
        </p:txBody>
      </p:sp>
    </p:spTree>
    <p:extLst>
      <p:ext uri="{BB962C8B-B14F-4D97-AF65-F5344CB8AC3E}">
        <p14:creationId xmlns:p14="http://schemas.microsoft.com/office/powerpoint/2010/main" val="41222721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a:extLst>
              <a:ext uri="{28A0092B-C50C-407E-A947-70E740481C1C}">
                <a14:useLocalDpi xmlns:a14="http://schemas.microsoft.com/office/drawing/2010/main"/>
              </a:ext>
            </a:extLst>
          </a:blip>
          <a:stretch>
            <a:fillRect/>
          </a:stretch>
        </p:blipFill>
        <p:spPr>
          <a:xfrm>
            <a:off x="306140" y="3421385"/>
            <a:ext cx="10171176" cy="3124200"/>
          </a:xfrm>
          <a:prstGeom prst="rect">
            <a:avLst/>
          </a:prstGeom>
        </p:spPr>
      </p:pic>
      <p:pic>
        <p:nvPicPr>
          <p:cNvPr id="3" name="Picture 2"/>
          <p:cNvPicPr>
            <a:picLocks noChangeAspect="1"/>
          </p:cNvPicPr>
          <p:nvPr>
            <p:custDataLst>
              <p:tags r:id="rId2"/>
            </p:custDataLst>
          </p:nvPr>
        </p:nvPicPr>
        <p:blipFill>
          <a:blip r:embed="rId7">
            <a:extLst>
              <a:ext uri="{28A0092B-C50C-407E-A947-70E740481C1C}">
                <a14:useLocalDpi xmlns:a14="http://schemas.microsoft.com/office/drawing/2010/main"/>
              </a:ext>
            </a:extLst>
          </a:blip>
          <a:stretch>
            <a:fillRect/>
          </a:stretch>
        </p:blipFill>
        <p:spPr>
          <a:xfrm>
            <a:off x="306140" y="449585"/>
            <a:ext cx="10147300" cy="2971800"/>
          </a:xfrm>
          <a:prstGeom prst="rect">
            <a:avLst/>
          </a:prstGeom>
        </p:spPr>
      </p:pic>
      <p:sp>
        <p:nvSpPr>
          <p:cNvPr id="4" name="TextBox 3"/>
          <p:cNvSpPr txBox="1"/>
          <p:nvPr>
            <p:custDataLst>
              <p:tags r:id="rId3"/>
            </p:custDataLst>
          </p:nvPr>
        </p:nvSpPr>
        <p:spPr>
          <a:xfrm>
            <a:off x="241300" y="6806402"/>
            <a:ext cx="4123034" cy="640720"/>
          </a:xfrm>
          <a:prstGeom prst="rect">
            <a:avLst/>
          </a:prstGeom>
          <a:noFill/>
        </p:spPr>
        <p:txBody>
          <a:bodyPr wrap="square" rtlCol="0">
            <a:spAutoFit/>
          </a:bodyPr>
          <a:lstStyle/>
          <a:p>
            <a:pPr>
              <a:defRPr b="0" i="0"/>
            </a:pPr>
            <a:r>
              <a:rPr lang="1106" sz="3600" b="1">
                <a:solidFill>
                  <a:srgbClr val="008988"/>
                </a:solidFill>
                <a:latin typeface="Comic Sans MS" panose="030F0702030302020204" pitchFamily="66" charset="0"/>
              </a:rPr>
              <a:t>Cadw'n Ddiogel</a:t>
            </a:r>
            <a:endParaRPr lang="en-GB" sz="3600" b="1">
              <a:solidFill>
                <a:srgbClr val="008988"/>
              </a:solidFill>
              <a:latin typeface="Comic Sans MS" panose="030F0702030302020204" pitchFamily="66" charset="0"/>
            </a:endParaRPr>
          </a:p>
        </p:txBody>
      </p:sp>
    </p:spTree>
    <p:extLst>
      <p:ext uri="{BB962C8B-B14F-4D97-AF65-F5344CB8AC3E}">
        <p14:creationId xmlns:p14="http://schemas.microsoft.com/office/powerpoint/2010/main" val="7326770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W images_money.JPG"/>
          <p:cNvPicPr>
            <a:picLocks noChangeAspect="1"/>
          </p:cNvPicPr>
          <p:nvPr>
            <p:custDataLst>
              <p:tags r:id="rId1"/>
            </p:custDataLst>
          </p:nvPr>
        </p:nvPicPr>
        <p:blipFill rotWithShape="1">
          <a:blip r:embed="rId15" cstate="email">
            <a:extLst>
              <a:ext uri="{28A0092B-C50C-407E-A947-70E740481C1C}">
                <a14:useLocalDpi xmlns:a14="http://schemas.microsoft.com/office/drawing/2010/main"/>
              </a:ext>
            </a:extLst>
          </a:blip>
          <a:srcRect/>
          <a:stretch/>
        </p:blipFill>
        <p:spPr>
          <a:xfrm>
            <a:off x="9710411" y="3999336"/>
            <a:ext cx="964882" cy="2590800"/>
          </a:xfrm>
          <a:prstGeom prst="rect">
            <a:avLst/>
          </a:prstGeom>
        </p:spPr>
      </p:pic>
      <p:sp>
        <p:nvSpPr>
          <p:cNvPr id="4" name="Title 1"/>
          <p:cNvSpPr>
            <a:spLocks noGrp="1"/>
          </p:cNvSpPr>
          <p:nvPr>
            <p:ph type="title"/>
            <p:custDataLst>
              <p:tags r:id="rId2"/>
            </p:custDataLst>
          </p:nvPr>
        </p:nvSpPr>
        <p:spPr>
          <a:xfrm>
            <a:off x="233061" y="6870286"/>
            <a:ext cx="8179109" cy="692564"/>
          </a:xfrm>
        </p:spPr>
        <p:txBody>
          <a:bodyPr>
            <a:normAutofit/>
          </a:bodyPr>
          <a:lstStyle/>
          <a:p>
            <a:pPr>
              <a:defRPr b="0" i="0"/>
            </a:pPr>
            <a:r>
              <a:rPr lang="1106" sz="3088" b="1" i="1">
                <a:latin typeface="Comic Sans MS" panose="030F0702030302020204" pitchFamily="66" charset="0"/>
              </a:rPr>
              <a:t>Prif elusen filfeddygol y DU …</a:t>
            </a:r>
          </a:p>
        </p:txBody>
      </p:sp>
      <p:sp>
        <p:nvSpPr>
          <p:cNvPr id="5" name="TextBox 4"/>
          <p:cNvSpPr txBox="1"/>
          <p:nvPr>
            <p:custDataLst>
              <p:tags r:id="rId3"/>
            </p:custDataLst>
          </p:nvPr>
        </p:nvSpPr>
        <p:spPr>
          <a:xfrm>
            <a:off x="3694012" y="428625"/>
            <a:ext cx="6467045" cy="394717"/>
          </a:xfrm>
          <a:prstGeom prst="rect">
            <a:avLst/>
          </a:prstGeom>
          <a:noFill/>
        </p:spPr>
        <p:txBody>
          <a:bodyPr wrap="square" lIns="88384" tIns="44193" rIns="88384" bIns="44193" rtlCol="0">
            <a:spAutoFit/>
          </a:bodyPr>
          <a:lstStyle/>
          <a:p>
            <a:endParaRPr lang="en-GB" sz="1985"/>
          </a:p>
        </p:txBody>
      </p:sp>
      <p:pic>
        <p:nvPicPr>
          <p:cNvPr id="6" name="Picture 5" descr="old faithful.jpg"/>
          <p:cNvPicPr>
            <a:picLocks noChangeAspect="1"/>
          </p:cNvPicPr>
          <p:nvPr>
            <p:custDataLst>
              <p:tags r:id="rId4"/>
            </p:custDataLst>
          </p:nvPr>
        </p:nvPicPr>
        <p:blipFill>
          <a:blip r:embed="rId16" cstate="email">
            <a:extLst>
              <a:ext uri="{28A0092B-C50C-407E-A947-70E740481C1C}">
                <a14:useLocalDpi xmlns:a14="http://schemas.microsoft.com/office/drawing/2010/main"/>
              </a:ext>
            </a:extLst>
          </a:blip>
          <a:stretch>
            <a:fillRect/>
          </a:stretch>
        </p:blipFill>
        <p:spPr>
          <a:xfrm rot="20852161">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7" name="Picture 6"/>
          <p:cNvPicPr>
            <a:picLocks noChangeAspect="1"/>
          </p:cNvPicPr>
          <p:nvPr>
            <p:custDataLst>
              <p:tags r:id="rId5"/>
            </p:custDataLst>
          </p:nvPr>
        </p:nvPicPr>
        <p:blipFill>
          <a:blip r:embed="rId17" cstate="email">
            <a:extLst>
              <a:ext uri="{28A0092B-C50C-407E-A947-70E740481C1C}">
                <a14:useLocalDpi xmlns:a14="http://schemas.microsoft.com/office/drawing/2010/main"/>
              </a:ext>
            </a:extLst>
          </a:blip>
          <a:stretch>
            <a:fillRect/>
          </a:stretch>
        </p:blipFill>
        <p:spPr>
          <a:xfrm>
            <a:off x="396297" y="3978784"/>
            <a:ext cx="3844847" cy="2657553"/>
          </a:xfrm>
          <a:prstGeom prst="rect">
            <a:avLst/>
          </a:prstGeom>
          <a:ln>
            <a:noFill/>
          </a:ln>
          <a:effectLst>
            <a:outerShdw blurRad="292100" dist="139700" dir="2700000" algn="tl" rotWithShape="0">
              <a:srgbClr val="333333">
                <a:alpha val="65000"/>
              </a:srgbClr>
            </a:outerShdw>
            <a:softEdge rad="31750"/>
          </a:effectLst>
        </p:spPr>
      </p:pic>
      <p:sp>
        <p:nvSpPr>
          <p:cNvPr id="8" name="TextBox 7"/>
          <p:cNvSpPr txBox="1"/>
          <p:nvPr>
            <p:custDataLst>
              <p:tags r:id="rId6"/>
            </p:custDataLst>
          </p:nvPr>
        </p:nvSpPr>
        <p:spPr>
          <a:xfrm>
            <a:off x="4644270" y="233130"/>
            <a:ext cx="6179078" cy="1501567"/>
          </a:xfrm>
          <a:prstGeom prst="rect">
            <a:avLst/>
          </a:prstGeom>
          <a:noFill/>
        </p:spPr>
        <p:txBody>
          <a:bodyPr wrap="square" lIns="88384" tIns="44193" rIns="88384" bIns="44193" rtlCol="0">
            <a:spAutoFit/>
          </a:bodyPr>
          <a:lstStyle/>
          <a:p>
            <a:pPr>
              <a:buFont typeface="Arial" pitchFamily="34" charset="0"/>
              <a:buNone/>
            </a:pPr>
            <a:endParaRPr lang="en-GB" sz="1985">
              <a:latin typeface="Comic Sans MS" panose="030F0702030302020204" pitchFamily="66" charset="0"/>
            </a:endParaRPr>
          </a:p>
          <a:p>
            <a:pPr>
              <a:buClr>
                <a:srgbClr val="008988"/>
              </a:buClr>
              <a:buFont typeface="Arial" pitchFamily="34" charset="0"/>
              <a:buChar char="•"/>
              <a:defRPr b="0" i="0"/>
            </a:pPr>
            <a:r>
              <a:rPr lang="1106" sz="1985">
                <a:latin typeface="Comic Sans MS" panose="030F0702030302020204" pitchFamily="66" charset="0"/>
              </a:rPr>
              <a:t> </a:t>
            </a:r>
            <a:r>
              <a:rPr lang="1106" sz="2426">
                <a:solidFill>
                  <a:srgbClr val="008988"/>
                </a:solidFill>
                <a:latin typeface="Comic Sans MS" panose="030F0702030302020204" pitchFamily="66" charset="0"/>
                <a:cs typeface="Arial" pitchFamily="34" charset="0"/>
              </a:rPr>
              <a:t>Mae ein helusen yn </a:t>
            </a:r>
            <a:r>
              <a:rPr lang="1106" sz="2426" b="1">
                <a:solidFill>
                  <a:srgbClr val="008988"/>
                </a:solidFill>
                <a:latin typeface="Comic Sans MS" panose="030F0702030302020204" pitchFamily="66" charset="0"/>
                <a:cs typeface="Arial" pitchFamily="34" charset="0"/>
              </a:rPr>
              <a:t>100</a:t>
            </a:r>
            <a:r>
              <a:rPr lang="1106" sz="2426">
                <a:solidFill>
                  <a:srgbClr val="008988"/>
                </a:solidFill>
                <a:latin typeface="Comic Sans MS" panose="030F0702030302020204" pitchFamily="66" charset="0"/>
                <a:cs typeface="Arial" pitchFamily="34" charset="0"/>
              </a:rPr>
              <a:t> oed ac rydyn ni wedi bod yn trin anifeiliaid anwes sâl a rhai sydd wedi'u hanafu ers 1917</a:t>
            </a:r>
          </a:p>
        </p:txBody>
      </p:sp>
      <p:sp>
        <p:nvSpPr>
          <p:cNvPr id="9" name="TextBox 8"/>
          <p:cNvSpPr txBox="1"/>
          <p:nvPr>
            <p:custDataLst>
              <p:tags r:id="rId7"/>
            </p:custDataLst>
          </p:nvPr>
        </p:nvSpPr>
        <p:spPr>
          <a:xfrm>
            <a:off x="4760209" y="2155728"/>
            <a:ext cx="5466521" cy="828659"/>
          </a:xfrm>
          <a:prstGeom prst="rect">
            <a:avLst/>
          </a:prstGeom>
          <a:noFill/>
        </p:spPr>
        <p:txBody>
          <a:bodyPr wrap="square" lIns="88384" tIns="44193" rIns="88384" bIns="44193" rtlCol="0">
            <a:spAutoFit/>
          </a:bodyPr>
          <a:lstStyle/>
          <a:p>
            <a:pPr>
              <a:buClr>
                <a:srgbClr val="008988"/>
              </a:buClr>
              <a:buFont typeface="Arial" pitchFamily="34" charset="0"/>
              <a:buChar char="•"/>
              <a:defRPr b="0" i="0"/>
            </a:pPr>
            <a:r>
              <a:rPr lang="1106" sz="1985">
                <a:solidFill>
                  <a:srgbClr val="008988"/>
                </a:solidFill>
              </a:rPr>
              <a:t> </a:t>
            </a:r>
            <a:r>
              <a:rPr lang="1106" sz="2426">
                <a:solidFill>
                  <a:srgbClr val="008988"/>
                </a:solidFill>
                <a:latin typeface="Comic Sans MS" panose="030F0702030302020204" pitchFamily="66" charset="0"/>
                <a:cs typeface="Arial" pitchFamily="34" charset="0"/>
              </a:rPr>
              <a:t>Mae gennym ni Ysbytai Anifeiliaid Anwes ledled y DU</a:t>
            </a:r>
          </a:p>
        </p:txBody>
      </p:sp>
      <p:sp>
        <p:nvSpPr>
          <p:cNvPr id="10" name="Rectangle 9"/>
          <p:cNvSpPr/>
          <p:nvPr>
            <p:custDataLst>
              <p:tags r:id="rId8"/>
            </p:custDataLst>
          </p:nvPr>
        </p:nvSpPr>
        <p:spPr>
          <a:xfrm>
            <a:off x="4053291" y="3781426"/>
            <a:ext cx="5046942" cy="391291"/>
          </a:xfrm>
          <a:prstGeom prst="rect">
            <a:avLst/>
          </a:prstGeom>
        </p:spPr>
        <p:txBody>
          <a:bodyPr lIns="88384" tIns="44193" rIns="88384" bIns="44193">
            <a:spAutoFit/>
          </a:bodyPr>
          <a:lstStyle/>
          <a:p>
            <a:pPr>
              <a:defRPr b="0" i="0"/>
            </a:pPr>
            <a:r>
              <a:rPr lang="1106" sz="1985"/>
              <a:t>  </a:t>
            </a:r>
          </a:p>
        </p:txBody>
      </p:sp>
      <p:sp>
        <p:nvSpPr>
          <p:cNvPr id="11" name="Rectangle 10"/>
          <p:cNvSpPr/>
          <p:nvPr>
            <p:custDataLst>
              <p:tags r:id="rId9"/>
            </p:custDataLst>
          </p:nvPr>
        </p:nvSpPr>
        <p:spPr>
          <a:xfrm>
            <a:off x="4760209" y="5004215"/>
            <a:ext cx="5051989" cy="828659"/>
          </a:xfrm>
          <a:prstGeom prst="rect">
            <a:avLst/>
          </a:prstGeom>
        </p:spPr>
        <p:txBody>
          <a:bodyPr wrap="square" lIns="88384" tIns="44193" rIns="88384" bIns="44193">
            <a:spAutoFit/>
          </a:bodyPr>
          <a:lstStyle/>
          <a:p>
            <a:pPr>
              <a:buFont typeface="Arial" pitchFamily="34" charset="0"/>
              <a:buChar char="•"/>
              <a:defRPr b="0" i="0"/>
            </a:pPr>
            <a:r>
              <a:rPr lang="1106" sz="1985">
                <a:solidFill>
                  <a:srgbClr val="008988"/>
                </a:solidFill>
                <a:latin typeface="Comic Sans MS" panose="030F0702030302020204" pitchFamily="66" charset="0"/>
              </a:rPr>
              <a:t> </a:t>
            </a:r>
            <a:r>
              <a:rPr lang="1106" sz="2426">
                <a:solidFill>
                  <a:srgbClr val="008988"/>
                </a:solidFill>
                <a:latin typeface="Comic Sans MS" panose="030F0702030302020204" pitchFamily="66" charset="0"/>
                <a:cs typeface="Arial" pitchFamily="34" charset="0"/>
              </a:rPr>
              <a:t>Mae'n costio mwy nag </a:t>
            </a:r>
            <a:r>
              <a:rPr lang="1106" sz="2426" b="1">
                <a:solidFill>
                  <a:srgbClr val="008988"/>
                </a:solidFill>
                <a:latin typeface="Comic Sans MS" panose="030F0702030302020204" pitchFamily="66" charset="0"/>
                <a:cs typeface="Arial" pitchFamily="34" charset="0"/>
              </a:rPr>
              <a:t>£1 miliwn </a:t>
            </a:r>
            <a:r>
              <a:rPr lang="1106" sz="2426">
                <a:solidFill>
                  <a:srgbClr val="008988"/>
                </a:solidFill>
                <a:latin typeface="Comic Sans MS" panose="030F0702030302020204" pitchFamily="66" charset="0"/>
                <a:cs typeface="Arial" pitchFamily="34" charset="0"/>
              </a:rPr>
              <a:t>bob wythnos i wneud ein gwaith</a:t>
            </a:r>
          </a:p>
        </p:txBody>
      </p:sp>
      <p:sp>
        <p:nvSpPr>
          <p:cNvPr id="12" name="TextBox 11"/>
          <p:cNvSpPr txBox="1"/>
          <p:nvPr>
            <p:custDataLst>
              <p:tags r:id="rId10"/>
            </p:custDataLst>
          </p:nvPr>
        </p:nvSpPr>
        <p:spPr>
          <a:xfrm>
            <a:off x="2027861" y="428625"/>
            <a:ext cx="2114268" cy="397801"/>
          </a:xfrm>
          <a:prstGeom prst="rect">
            <a:avLst/>
          </a:prstGeom>
          <a:noFill/>
        </p:spPr>
        <p:txBody>
          <a:bodyPr wrap="square" rtlCol="0">
            <a:spAutoFit/>
          </a:bodyPr>
          <a:lstStyle/>
          <a:p>
            <a:endParaRPr lang="en-GB" sz="1985"/>
          </a:p>
        </p:txBody>
      </p:sp>
      <p:pic>
        <p:nvPicPr>
          <p:cNvPr id="13" name="Picture 12"/>
          <p:cNvPicPr>
            <a:picLocks noChangeAspect="1"/>
          </p:cNvPicPr>
          <p:nvPr>
            <p:custDataLst>
              <p:tags r:id="rId11"/>
            </p:custDataLst>
          </p:nvPr>
        </p:nvPicPr>
        <p:blipFill>
          <a:blip r:embed="rId18" cstate="email">
            <a:extLst>
              <a:ext uri="{28A0092B-C50C-407E-A947-70E740481C1C}">
                <a14:useLocalDpi xmlns:a14="http://schemas.microsoft.com/office/drawing/2010/main"/>
              </a:ext>
            </a:extLst>
          </a:blip>
          <a:stretch>
            <a:fillRect/>
          </a:stretch>
        </p:blipFill>
        <p:spPr>
          <a:xfrm rot="-720000">
            <a:off x="519066" y="681675"/>
            <a:ext cx="3643931" cy="2996681"/>
          </a:xfrm>
          <a:prstGeom prst="rect">
            <a:avLst/>
          </a:prstGeom>
        </p:spPr>
      </p:pic>
      <p:sp>
        <p:nvSpPr>
          <p:cNvPr id="14" name="TextBox 13"/>
          <p:cNvSpPr txBox="1"/>
          <p:nvPr>
            <p:custDataLst>
              <p:tags r:id="rId12"/>
            </p:custDataLst>
          </p:nvPr>
        </p:nvSpPr>
        <p:spPr>
          <a:xfrm>
            <a:off x="4620930" y="3470259"/>
            <a:ext cx="5466521" cy="1198751"/>
          </a:xfrm>
          <a:prstGeom prst="rect">
            <a:avLst/>
          </a:prstGeom>
          <a:noFill/>
        </p:spPr>
        <p:txBody>
          <a:bodyPr wrap="square" lIns="88384" tIns="44193" rIns="88384" bIns="44193" rtlCol="0">
            <a:spAutoFit/>
          </a:bodyPr>
          <a:lstStyle/>
          <a:p>
            <a:pPr>
              <a:buClr>
                <a:srgbClr val="008988"/>
              </a:buClr>
              <a:buFont typeface="Arial" pitchFamily="34" charset="0"/>
              <a:buChar char="•"/>
              <a:defRPr b="0" i="0"/>
            </a:pPr>
            <a:r>
              <a:rPr lang="1106" sz="2095">
                <a:solidFill>
                  <a:srgbClr val="008988"/>
                </a:solidFill>
                <a:latin typeface="Comic Sans MS" panose="030F0702030302020204" pitchFamily="66" charset="0"/>
              </a:rPr>
              <a:t> </a:t>
            </a:r>
            <a:r>
              <a:rPr lang="1106" sz="2426">
                <a:solidFill>
                  <a:srgbClr val="008988"/>
                </a:solidFill>
                <a:latin typeface="Comic Sans MS" panose="030F0702030302020204" pitchFamily="66" charset="0"/>
                <a:cs typeface="Arial" pitchFamily="34" charset="0"/>
              </a:rPr>
              <a:t>Rydyn ni'n helpu anifail anwes sâl neu un sydd wedi'i anafu bob 5 eiliad!</a:t>
            </a:r>
            <a:endParaRPr lang="en-GB" sz="2426">
              <a:solidFill>
                <a:srgbClr val="008988"/>
              </a:solidFill>
              <a:latin typeface="Comic Sans MS" panose="030F0702030302020204" pitchFamily="66" charset="0"/>
              <a:cs typeface="Arial" pitchFamily="34" charset="0"/>
            </a:endParaRPr>
          </a:p>
        </p:txBody>
      </p:sp>
    </p:spTree>
    <p:extLst>
      <p:ext uri="{BB962C8B-B14F-4D97-AF65-F5344CB8AC3E}">
        <p14:creationId xmlns:p14="http://schemas.microsoft.com/office/powerpoint/2010/main" val="2051437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1000"/>
                                        <p:tgtEl>
                                          <p:spTgt spid="8"/>
                                        </p:tgtEl>
                                      </p:cBhvr>
                                    </p:animEffect>
                                  </p:childTnLst>
                                </p:cTn>
                              </p:par>
                              <p:par>
                                <p:cTn id="15" presetID="6"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000"/>
                                        <p:tgtEl>
                                          <p:spTgt spid="6"/>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1000"/>
                                        <p:tgtEl>
                                          <p:spTgt spid="1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1000"/>
                                        <p:tgtEl>
                                          <p:spTgt spid="9"/>
                                        </p:tgtEl>
                                      </p:cBhvr>
                                    </p:animEffect>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10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1000"/>
                                        <p:tgtEl>
                                          <p:spTgt spid="14"/>
                                        </p:tgtEl>
                                      </p:cBhvr>
                                    </p:animEffect>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6" presetClass="entr" presetSubtype="1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circle(in)">
                                      <p:cBhvr>
                                        <p:cTn id="38" dur="1000"/>
                                        <p:tgtEl>
                                          <p:spTgt spid="3"/>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lcon\user_data\SHARING FOLDER\!Temporary Sharing - Items will be deleted when 7 days old!\Jenna\shutterstock_181573412.jpg"/>
          <p:cNvPicPr>
            <a:picLocks noChangeAspect="1" noChangeArrowheads="1"/>
          </p:cNvPicPr>
          <p:nvPr>
            <p:custDataLst>
              <p:tags r:id="rId1"/>
            </p:custDataLst>
          </p:nvPr>
        </p:nvPicPr>
        <p:blipFill>
          <a:blip r:embed="rId6" cstate="email">
            <a:extLst>
              <a:ext uri="{28A0092B-C50C-407E-A947-70E740481C1C}">
                <a14:useLocalDpi xmlns:a14="http://schemas.microsoft.com/office/drawing/2010/main"/>
              </a:ext>
            </a:extLst>
          </a:blip>
          <a:stretch>
            <a:fillRect/>
          </a:stretch>
        </p:blipFill>
        <p:spPr bwMode="auto">
          <a:xfrm>
            <a:off x="975179" y="697656"/>
            <a:ext cx="8536831" cy="5833501"/>
          </a:xfrm>
          <a:prstGeom prst="rect">
            <a:avLst/>
          </a:prstGeom>
          <a:noFill/>
        </p:spPr>
      </p:pic>
      <p:pic>
        <p:nvPicPr>
          <p:cNvPr id="4" name="Picture 3" descr="\\falcon\user_data\SHARING FOLDER\!Temporary Sharing - Items will be deleted when 7 days old!\Jenna\shutterstock_215230039.jpg"/>
          <p:cNvPicPr>
            <a:picLocks noChangeAspect="1" noChangeArrowheads="1"/>
          </p:cNvPicPr>
          <p:nvPr>
            <p:custDataLst>
              <p:tags r:id="rId2"/>
            </p:custDataLst>
          </p:nvPr>
        </p:nvPicPr>
        <p:blipFill>
          <a:blip r:embed="rId7"/>
          <a:stretch>
            <a:fillRect/>
          </a:stretch>
        </p:blipFill>
        <p:spPr bwMode="auto">
          <a:xfrm>
            <a:off x="975179" y="589554"/>
            <a:ext cx="8686800" cy="5935980"/>
          </a:xfrm>
          <a:prstGeom prst="rect">
            <a:avLst/>
          </a:prstGeom>
          <a:noFill/>
        </p:spPr>
      </p:pic>
      <p:pic>
        <p:nvPicPr>
          <p:cNvPr id="5" name="Picture 4" descr="\\falcon\user_data\SHARING FOLDER\!Temporary Sharing - Items will be deleted when 7 days old!\Jenna\shutterstock_4250998.jpg"/>
          <p:cNvPicPr>
            <a:picLocks noChangeAspect="1" noChangeArrowheads="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bwMode="auto">
          <a:xfrm>
            <a:off x="594172" y="469057"/>
            <a:ext cx="9067807" cy="6056477"/>
          </a:xfrm>
          <a:prstGeom prst="rect">
            <a:avLst/>
          </a:prstGeom>
          <a:noFill/>
        </p:spPr>
      </p:pic>
    </p:spTree>
    <p:extLst>
      <p:ext uri="{BB962C8B-B14F-4D97-AF65-F5344CB8AC3E}">
        <p14:creationId xmlns:p14="http://schemas.microsoft.com/office/powerpoint/2010/main" val="33073114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E2BDB2-8BFA-4A00-9C31-B548067B788B}"/>
              </a:ext>
            </a:extLst>
          </p:cNvPr>
          <p:cNvPicPr>
            <a:picLocks noChangeAspect="1"/>
          </p:cNvPicPr>
          <p:nvPr>
            <p:custDataLst>
              <p:tags r:id="rId1"/>
            </p:custDataLst>
          </p:nvPr>
        </p:nvPicPr>
        <p:blipFill>
          <a:blip r:embed="rId9" cstate="email">
            <a:extLst>
              <a:ext uri="{28A0092B-C50C-407E-A947-70E740481C1C}">
                <a14:useLocalDpi xmlns:a14="http://schemas.microsoft.com/office/drawing/2010/main"/>
              </a:ext>
            </a:extLst>
          </a:blip>
          <a:stretch>
            <a:fillRect/>
          </a:stretch>
        </p:blipFill>
        <p:spPr>
          <a:xfrm>
            <a:off x="2764288" y="652143"/>
            <a:ext cx="4068214" cy="5454257"/>
          </a:xfrm>
          <a:prstGeom prst="rect">
            <a:avLst/>
          </a:prstGeom>
        </p:spPr>
      </p:pic>
      <p:sp>
        <p:nvSpPr>
          <p:cNvPr id="4" name="Rectangle 3">
            <a:extLst>
              <a:ext uri="{FF2B5EF4-FFF2-40B4-BE49-F238E27FC236}">
                <a16:creationId xmlns:a16="http://schemas.microsoft.com/office/drawing/2014/main" id="{7D48E0E9-5E9B-4B73-B1EC-FEE7F702DBB4}"/>
              </a:ext>
            </a:extLst>
          </p:cNvPr>
          <p:cNvSpPr/>
          <p:nvPr>
            <p:custDataLst>
              <p:tags r:id="rId2"/>
            </p:custDataLst>
          </p:nvPr>
        </p:nvSpPr>
        <p:spPr>
          <a:xfrm>
            <a:off x="3262022" y="6106400"/>
            <a:ext cx="5828839" cy="508915"/>
          </a:xfrm>
          <a:prstGeom prst="rect">
            <a:avLst/>
          </a:prstGeom>
        </p:spPr>
        <p:txBody>
          <a:bodyPr wrap="square">
            <a:spAutoFit/>
          </a:bodyPr>
          <a:lstStyle/>
          <a:p>
            <a:pPr>
              <a:defRPr b="0" i="0"/>
            </a:pPr>
            <a:r>
              <a:rPr lang="1106" sz="2736" b="1">
                <a:solidFill>
                  <a:srgbClr val="DE277B"/>
                </a:solidFill>
                <a:latin typeface="Comic Sans MS" panose="030F0702030302020204" pitchFamily="66" charset="0"/>
              </a:rPr>
              <a:t>PEIDI</a:t>
            </a:r>
            <a:r>
              <a:rPr lang="cy-GB" sz="2736" b="1">
                <a:solidFill>
                  <a:srgbClr val="DE277B"/>
                </a:solidFill>
                <a:latin typeface="Comic Sans MS" panose="030F0702030302020204" pitchFamily="66" charset="0"/>
              </a:rPr>
              <a:t>O</a:t>
            </a:r>
            <a:r>
              <a:rPr lang="1106" sz="2736" b="1">
                <a:solidFill>
                  <a:srgbClr val="DE277B"/>
                </a:solidFill>
                <a:latin typeface="Comic Sans MS" panose="030F0702030302020204" pitchFamily="66" charset="0"/>
              </a:rPr>
              <a:t> RHEDEG</a:t>
            </a:r>
            <a:r>
              <a:rPr lang="1106" sz="2736" b="1" dirty="0">
                <a:solidFill>
                  <a:srgbClr val="DE277B"/>
                </a:solidFill>
                <a:latin typeface="Comic Sans MS" panose="030F0702030302020204" pitchFamily="66" charset="0"/>
              </a:rPr>
              <a:t>!</a:t>
            </a:r>
            <a:r>
              <a:rPr lang="1106" sz="1539" b="1" dirty="0">
                <a:solidFill>
                  <a:srgbClr val="008A89"/>
                </a:solidFill>
                <a:latin typeface="Comic Sans MS" panose="030F0702030302020204" pitchFamily="66" charset="0"/>
              </a:rPr>
              <a:t>	</a:t>
            </a:r>
            <a:endParaRPr lang="en-GB" sz="1539" dirty="0">
              <a:solidFill>
                <a:srgbClr val="008A89"/>
              </a:solidFill>
            </a:endParaRPr>
          </a:p>
        </p:txBody>
      </p:sp>
      <p:sp>
        <p:nvSpPr>
          <p:cNvPr id="5" name="Rectangle 4">
            <a:extLst>
              <a:ext uri="{FF2B5EF4-FFF2-40B4-BE49-F238E27FC236}">
                <a16:creationId xmlns:a16="http://schemas.microsoft.com/office/drawing/2014/main" id="{FBCE2E26-FB1A-4D99-A87D-DD54A754646C}"/>
              </a:ext>
            </a:extLst>
          </p:cNvPr>
          <p:cNvSpPr/>
          <p:nvPr>
            <p:custDataLst>
              <p:tags r:id="rId3"/>
            </p:custDataLst>
          </p:nvPr>
        </p:nvSpPr>
        <p:spPr>
          <a:xfrm>
            <a:off x="378148" y="5721270"/>
            <a:ext cx="6332897" cy="508915"/>
          </a:xfrm>
          <a:prstGeom prst="rect">
            <a:avLst/>
          </a:prstGeom>
        </p:spPr>
        <p:txBody>
          <a:bodyPr wrap="square">
            <a:spAutoFit/>
          </a:bodyPr>
          <a:lstStyle/>
          <a:p>
            <a:pPr>
              <a:defRPr b="0" i="0"/>
            </a:pPr>
            <a:r>
              <a:rPr lang="cy-GB" sz="2736" b="1">
                <a:solidFill>
                  <a:srgbClr val="008A89"/>
                </a:solidFill>
                <a:latin typeface="Comic Sans MS" panose="030F0702030302020204" pitchFamily="66" charset="0"/>
              </a:rPr>
              <a:t>TROI’</a:t>
            </a:r>
            <a:r>
              <a:rPr lang="1106" sz="2736" b="1">
                <a:solidFill>
                  <a:srgbClr val="008A89"/>
                </a:solidFill>
                <a:latin typeface="Comic Sans MS" panose="030F0702030302020204" pitchFamily="66" charset="0"/>
              </a:rPr>
              <a:t>N GOEDEN</a:t>
            </a:r>
            <a:r>
              <a:rPr lang="1106" sz="1539" b="1">
                <a:solidFill>
                  <a:srgbClr val="008A89"/>
                </a:solidFill>
                <a:latin typeface="Comic Sans MS" panose="030F0702030302020204" pitchFamily="66" charset="0"/>
              </a:rPr>
              <a:t>	</a:t>
            </a:r>
            <a:endParaRPr lang="en-GB" sz="1539">
              <a:solidFill>
                <a:srgbClr val="008A89"/>
              </a:solidFill>
            </a:endParaRPr>
          </a:p>
        </p:txBody>
      </p:sp>
      <p:sp>
        <p:nvSpPr>
          <p:cNvPr id="6" name="Rectangle 5">
            <a:extLst>
              <a:ext uri="{FF2B5EF4-FFF2-40B4-BE49-F238E27FC236}">
                <a16:creationId xmlns:a16="http://schemas.microsoft.com/office/drawing/2014/main" id="{4FEB09B4-6F5E-4446-A2EF-204264971F1E}"/>
              </a:ext>
            </a:extLst>
          </p:cNvPr>
          <p:cNvSpPr/>
          <p:nvPr>
            <p:custDataLst>
              <p:tags r:id="rId4"/>
            </p:custDataLst>
          </p:nvPr>
        </p:nvSpPr>
        <p:spPr>
          <a:xfrm>
            <a:off x="6186753" y="5721270"/>
            <a:ext cx="3877985" cy="513346"/>
          </a:xfrm>
          <a:prstGeom prst="rect">
            <a:avLst/>
          </a:prstGeom>
        </p:spPr>
        <p:txBody>
          <a:bodyPr wrap="none">
            <a:spAutoFit/>
          </a:bodyPr>
          <a:lstStyle/>
          <a:p>
            <a:pPr>
              <a:defRPr b="0" i="0"/>
            </a:pPr>
            <a:r>
              <a:rPr lang="cy-GB" sz="2736" b="1">
                <a:solidFill>
                  <a:srgbClr val="008A89"/>
                </a:solidFill>
                <a:latin typeface="Comic Sans MS" panose="030F0702030302020204" pitchFamily="66" charset="0"/>
              </a:rPr>
              <a:t>TROI’</a:t>
            </a:r>
            <a:r>
              <a:rPr lang="1106" sz="2736" b="1">
                <a:solidFill>
                  <a:srgbClr val="008A89"/>
                </a:solidFill>
                <a:latin typeface="Comic Sans MS" panose="030F0702030302020204" pitchFamily="66" charset="0"/>
              </a:rPr>
              <a:t>N GARREG</a:t>
            </a:r>
            <a:r>
              <a:rPr lang="1106" sz="1539" b="1">
                <a:solidFill>
                  <a:srgbClr val="008A89"/>
                </a:solidFill>
                <a:latin typeface="Comic Sans MS" panose="030F0702030302020204" pitchFamily="66" charset="0"/>
              </a:rPr>
              <a:t>	</a:t>
            </a:r>
            <a:endParaRPr lang="en-GB" sz="1539">
              <a:solidFill>
                <a:srgbClr val="008A89"/>
              </a:solidFill>
            </a:endParaRPr>
          </a:p>
        </p:txBody>
      </p:sp>
      <p:pic>
        <p:nvPicPr>
          <p:cNvPr id="7" name="Picture 6">
            <a:extLst>
              <a:ext uri="{FF2B5EF4-FFF2-40B4-BE49-F238E27FC236}">
                <a16:creationId xmlns:a16="http://schemas.microsoft.com/office/drawing/2014/main" id="{E2DEC86C-0AF0-4BB3-A2F3-2D1B599236B3}"/>
              </a:ext>
            </a:extLst>
          </p:cNvPr>
          <p:cNvPicPr>
            <a:picLocks noChangeAspect="1"/>
          </p:cNvPicPr>
          <p:nvPr>
            <p:custDataLst>
              <p:tags r:id="rId5"/>
            </p:custDataLst>
          </p:nvPr>
        </p:nvPicPr>
        <p:blipFill>
          <a:blip r:embed="rId10" cstate="email">
            <a:extLst>
              <a:ext uri="{28A0092B-C50C-407E-A947-70E740481C1C}">
                <a14:useLocalDpi xmlns:a14="http://schemas.microsoft.com/office/drawing/2010/main"/>
              </a:ext>
            </a:extLst>
          </a:blip>
          <a:srcRect/>
          <a:stretch>
            <a:fillRect/>
          </a:stretch>
        </p:blipFill>
        <p:spPr>
          <a:xfrm rot="230303">
            <a:off x="872127" y="796096"/>
            <a:ext cx="2389403" cy="4643387"/>
          </a:xfrm>
          <a:prstGeom prst="rect">
            <a:avLst/>
          </a:prstGeom>
        </p:spPr>
      </p:pic>
      <p:pic>
        <p:nvPicPr>
          <p:cNvPr id="8" name="Picture 7">
            <a:extLst>
              <a:ext uri="{FF2B5EF4-FFF2-40B4-BE49-F238E27FC236}">
                <a16:creationId xmlns:a16="http://schemas.microsoft.com/office/drawing/2014/main" id="{DA32FBD5-1C43-4FAF-91A2-208D04735E3F}"/>
              </a:ext>
            </a:extLst>
          </p:cNvPr>
          <p:cNvPicPr>
            <a:picLocks noChangeAspect="1"/>
          </p:cNvPicPr>
          <p:nvPr>
            <p:custDataLst>
              <p:tags r:id="rId6"/>
            </p:custDataLst>
          </p:nvPr>
        </p:nvPicPr>
        <p:blipFill>
          <a:blip r:embed="rId11" cstate="email">
            <a:extLst>
              <a:ext uri="{28A0092B-C50C-407E-A947-70E740481C1C}">
                <a14:useLocalDpi xmlns:a14="http://schemas.microsoft.com/office/drawing/2010/main"/>
              </a:ext>
            </a:extLst>
          </a:blip>
          <a:srcRect/>
          <a:stretch>
            <a:fillRect/>
          </a:stretch>
        </p:blipFill>
        <p:spPr>
          <a:xfrm>
            <a:off x="6182520" y="2863269"/>
            <a:ext cx="3934492" cy="2443965"/>
          </a:xfrm>
          <a:prstGeom prst="rect">
            <a:avLst/>
          </a:prstGeom>
        </p:spPr>
      </p:pic>
    </p:spTree>
    <p:extLst>
      <p:ext uri="{BB962C8B-B14F-4D97-AF65-F5344CB8AC3E}">
        <p14:creationId xmlns:p14="http://schemas.microsoft.com/office/powerpoint/2010/main" val="12382578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2610396" y="3205361"/>
            <a:ext cx="5333921" cy="366126"/>
          </a:xfrm>
          <a:prstGeom prst="rect">
            <a:avLst/>
          </a:prstGeom>
          <a:noFill/>
        </p:spPr>
        <p:txBody>
          <a:bodyPr wrap="square" rtlCol="0">
            <a:spAutoFit/>
          </a:bodyPr>
          <a:lstStyle/>
          <a:p>
            <a:pPr>
              <a:defRPr b="0" i="0"/>
            </a:pPr>
            <a:r>
              <a:rPr lang="1106">
                <a:hlinkClick r:id="rId4"/>
              </a:rPr>
              <a:t>https://www.youtube.com/watch?v=bstvG_SUzMo</a:t>
            </a:r>
            <a:endParaRPr lang="en-GB"/>
          </a:p>
        </p:txBody>
      </p:sp>
    </p:spTree>
    <p:extLst>
      <p:ext uri="{BB962C8B-B14F-4D97-AF65-F5344CB8AC3E}">
        <p14:creationId xmlns:p14="http://schemas.microsoft.com/office/powerpoint/2010/main" val="305492727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cstate="email">
            <a:extLst>
              <a:ext uri="{28A0092B-C50C-407E-A947-70E740481C1C}">
                <a14:useLocalDpi xmlns:a14="http://schemas.microsoft.com/office/drawing/2010/main"/>
              </a:ext>
            </a:extLst>
          </a:blip>
          <a:srcRect/>
          <a:stretch>
            <a:fillRect/>
          </a:stretch>
        </p:blipFill>
        <p:spPr>
          <a:xfrm>
            <a:off x="927100" y="657225"/>
            <a:ext cx="3673745" cy="5105400"/>
          </a:xfrm>
          <a:prstGeom prst="rect">
            <a:avLst/>
          </a:prstGeom>
        </p:spPr>
      </p:pic>
      <p:pic>
        <p:nvPicPr>
          <p:cNvPr id="3" name="Picture 2"/>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rcRect/>
          <a:stretch>
            <a:fillRect/>
          </a:stretch>
        </p:blipFill>
        <p:spPr>
          <a:xfrm>
            <a:off x="5575299" y="657225"/>
            <a:ext cx="4177099" cy="5109129"/>
          </a:xfrm>
          <a:prstGeom prst="rect">
            <a:avLst/>
          </a:prstGeom>
        </p:spPr>
      </p:pic>
      <p:sp>
        <p:nvSpPr>
          <p:cNvPr id="4" name="Title 1"/>
          <p:cNvSpPr txBox="1"/>
          <p:nvPr>
            <p:custDataLst>
              <p:tags r:id="rId3"/>
            </p:custDataLst>
          </p:nvPr>
        </p:nvSpPr>
        <p:spPr>
          <a:xfrm>
            <a:off x="241300" y="6715781"/>
            <a:ext cx="4025765" cy="859367"/>
          </a:xfrm>
          <a:prstGeom prst="rect">
            <a:avLst/>
          </a:prstGeom>
        </p:spPr>
        <p:txBody>
          <a:bodyPr vert="horz" lIns="0" tIns="0" rIns="0" bIns="0" rtlCol="0" anchor="ctr">
            <a:noAutofit/>
          </a:bodyPr>
          <a:lstStyle>
            <a:lvl1pPr>
              <a:defRPr sz="2800" b="1" i="0">
                <a:solidFill>
                  <a:srgbClr val="008988"/>
                </a:solidFill>
                <a:latin typeface="Arial"/>
                <a:ea typeface="+mj-ea"/>
                <a:cs typeface="Arial"/>
              </a:defRPr>
            </a:lvl1pPr>
          </a:lstStyle>
          <a:p>
            <a:pPr>
              <a:defRPr b="0" i="0"/>
            </a:pPr>
            <a:r>
              <a:rPr lang="1106" sz="3600" b="1" kern="0">
                <a:latin typeface="Comic Sans MS" panose="030F0702030302020204" pitchFamily="66" charset="0"/>
              </a:rPr>
              <a:t>Jake</a:t>
            </a:r>
            <a:endParaRPr lang="en-GB" sz="3600" kern="0">
              <a:latin typeface="Comic Sans MS" panose="030F0702030302020204" pitchFamily="66" charset="0"/>
            </a:endParaRPr>
          </a:p>
        </p:txBody>
      </p:sp>
    </p:spTree>
    <p:extLst>
      <p:ext uri="{BB962C8B-B14F-4D97-AF65-F5344CB8AC3E}">
        <p14:creationId xmlns:p14="http://schemas.microsoft.com/office/powerpoint/2010/main" val="1359510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3700" y="6829425"/>
            <a:ext cx="8409384" cy="408256"/>
          </a:xfrm>
        </p:spPr>
        <p:txBody>
          <a:bodyPr>
            <a:noAutofit/>
          </a:bodyPr>
          <a:lstStyle/>
          <a:p>
            <a:pPr>
              <a:defRPr b="0" i="0"/>
            </a:pPr>
            <a:r>
              <a:rPr lang="1106" sz="3600" b="1" dirty="0">
                <a:solidFill>
                  <a:srgbClr val="FF33CC"/>
                </a:solidFill>
                <a:latin typeface="Comic Sans MS" panose="030F0702030302020204" pitchFamily="66" charset="0"/>
              </a:rPr>
              <a:t>WEDI'I ACHUB</a:t>
            </a:r>
            <a:r>
              <a:rPr lang="1106" sz="3600" b="0" dirty="0">
                <a:solidFill>
                  <a:srgbClr val="FF33CC"/>
                </a:solidFill>
                <a:latin typeface="Comic Sans MS" panose="030F0702030302020204" pitchFamily="66" charset="0"/>
              </a:rPr>
              <a:t> </a:t>
            </a:r>
            <a:r>
              <a:rPr lang="1106" sz="3970" b="1" dirty="0">
                <a:solidFill>
                  <a:srgbClr val="008080"/>
                </a:solidFill>
                <a:latin typeface="Comic Sans MS" panose="030F0702030302020204" pitchFamily="66" charset="0"/>
              </a:rPr>
              <a:t>diolch i</a:t>
            </a:r>
            <a:r>
              <a:rPr lang="1106" sz="3970" b="0" dirty="0">
                <a:solidFill>
                  <a:srgbClr val="FF33CC"/>
                </a:solidFill>
                <a:latin typeface="Comic Sans MS" panose="030F0702030302020204" pitchFamily="66" charset="0"/>
              </a:rPr>
              <a:t> </a:t>
            </a:r>
            <a:r>
              <a:rPr lang="1106" sz="3970" b="1" dirty="0">
                <a:solidFill>
                  <a:srgbClr val="FF33CC"/>
                </a:solidFill>
                <a:latin typeface="Comic Sans MS" panose="030F0702030302020204" pitchFamily="66" charset="0"/>
              </a:rPr>
              <a:t>PDSA</a:t>
            </a:r>
          </a:p>
        </p:txBody>
      </p:sp>
      <p:pic>
        <p:nvPicPr>
          <p:cNvPr id="3" name="Picture 2"/>
          <p:cNvPicPr>
            <a:picLocks noChangeAspect="1"/>
          </p:cNvPicPr>
          <p:nvPr>
            <p:custDataLst>
              <p:tags r:id="rId2"/>
            </p:custDataLst>
          </p:nvPr>
        </p:nvPicPr>
        <p:blipFill>
          <a:blip r:embed="rId4" cstate="email">
            <a:extLst>
              <a:ext uri="{28A0092B-C50C-407E-A947-70E740481C1C}">
                <a14:useLocalDpi xmlns:a14="http://schemas.microsoft.com/office/drawing/2010/main"/>
              </a:ext>
            </a:extLst>
          </a:blip>
          <a:stretch>
            <a:fillRect/>
          </a:stretch>
        </p:blipFill>
        <p:spPr>
          <a:xfrm>
            <a:off x="1612900" y="733425"/>
            <a:ext cx="7543800" cy="5604917"/>
          </a:xfrm>
          <a:prstGeom prst="rect">
            <a:avLst/>
          </a:prstGeom>
        </p:spPr>
      </p:pic>
    </p:spTree>
    <p:extLst>
      <p:ext uri="{BB962C8B-B14F-4D97-AF65-F5344CB8AC3E}">
        <p14:creationId xmlns:p14="http://schemas.microsoft.com/office/powerpoint/2010/main" val="15255072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3700" y="6767585"/>
            <a:ext cx="5181600" cy="768836"/>
          </a:xfrm>
        </p:spPr>
        <p:txBody>
          <a:bodyPr>
            <a:noAutofit/>
          </a:bodyPr>
          <a:lstStyle/>
          <a:p>
            <a:pPr>
              <a:defRPr b="0" i="0"/>
            </a:pPr>
            <a:r>
              <a:rPr lang="1106" sz="3600" b="1">
                <a:latin typeface="Comic Sans MS" panose="030F0702030302020204" pitchFamily="66" charset="0"/>
              </a:rPr>
              <a:t>Chico</a:t>
            </a:r>
            <a:endParaRPr lang="en-GB" sz="3600">
              <a:latin typeface="Comic Sans MS" panose="030F0702030302020204" pitchFamily="66" charset="0"/>
            </a:endParaRPr>
          </a:p>
        </p:txBody>
      </p:sp>
      <p:pic>
        <p:nvPicPr>
          <p:cNvPr id="3" name="Picture 2"/>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tretch>
            <a:fillRect/>
          </a:stretch>
        </p:blipFill>
        <p:spPr>
          <a:xfrm>
            <a:off x="698500" y="428625"/>
            <a:ext cx="4114800" cy="6172200"/>
          </a:xfrm>
          <a:prstGeom prst="rect">
            <a:avLst/>
          </a:prstGeom>
        </p:spPr>
      </p:pic>
      <p:pic>
        <p:nvPicPr>
          <p:cNvPr id="4" name="Picture 3"/>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rcRect l="-1095"/>
          <a:stretch>
            <a:fillRect/>
          </a:stretch>
        </p:blipFill>
        <p:spPr>
          <a:xfrm>
            <a:off x="4965700" y="1266825"/>
            <a:ext cx="5161292" cy="4704092"/>
          </a:xfrm>
          <a:prstGeom prst="rect">
            <a:avLst/>
          </a:prstGeom>
        </p:spPr>
      </p:pic>
    </p:spTree>
    <p:extLst>
      <p:ext uri="{BB962C8B-B14F-4D97-AF65-F5344CB8AC3E}">
        <p14:creationId xmlns:p14="http://schemas.microsoft.com/office/powerpoint/2010/main" val="7613336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3700" y="6877769"/>
            <a:ext cx="8337376" cy="441877"/>
          </a:xfrm>
        </p:spPr>
        <p:txBody>
          <a:bodyPr>
            <a:noAutofit/>
          </a:bodyPr>
          <a:lstStyle/>
          <a:p>
            <a:pPr>
              <a:defRPr b="0" i="0"/>
            </a:pPr>
            <a:r>
              <a:rPr lang="1106" sz="3600" b="1" dirty="0">
                <a:solidFill>
                  <a:srgbClr val="FF33CC"/>
                </a:solidFill>
                <a:latin typeface="Comic Sans MS" panose="030F0702030302020204" pitchFamily="66" charset="0"/>
              </a:rPr>
              <a:t>WEDI'I ACHUB </a:t>
            </a:r>
            <a:r>
              <a:rPr lang="1106" sz="3600" b="1" dirty="0">
                <a:solidFill>
                  <a:srgbClr val="008080"/>
                </a:solidFill>
                <a:latin typeface="Comic Sans MS" panose="030F0702030302020204" pitchFamily="66" charset="0"/>
              </a:rPr>
              <a:t>diolch i </a:t>
            </a:r>
            <a:r>
              <a:rPr lang="1106" sz="3600" b="1" dirty="0">
                <a:solidFill>
                  <a:srgbClr val="FF33CC"/>
                </a:solidFill>
                <a:latin typeface="Comic Sans MS" panose="030F0702030302020204" pitchFamily="66" charset="0"/>
              </a:rPr>
              <a:t>PDSA</a:t>
            </a:r>
          </a:p>
        </p:txBody>
      </p:sp>
      <p:pic>
        <p:nvPicPr>
          <p:cNvPr id="3" name="Picture 2"/>
          <p:cNvPicPr>
            <a:picLocks noChangeAspect="1"/>
          </p:cNvPicPr>
          <p:nvPr>
            <p:custDataLst>
              <p:tags r:id="rId2"/>
            </p:custDataLst>
          </p:nvPr>
        </p:nvPicPr>
        <p:blipFill>
          <a:blip r:embed="rId4" cstate="email">
            <a:extLst>
              <a:ext uri="{28A0092B-C50C-407E-A947-70E740481C1C}">
                <a14:useLocalDpi xmlns:a14="http://schemas.microsoft.com/office/drawing/2010/main"/>
              </a:ext>
            </a:extLst>
          </a:blip>
          <a:stretch>
            <a:fillRect/>
          </a:stretch>
        </p:blipFill>
        <p:spPr>
          <a:xfrm>
            <a:off x="1536700" y="581025"/>
            <a:ext cx="7532709" cy="5763840"/>
          </a:xfrm>
          <a:prstGeom prst="rect">
            <a:avLst/>
          </a:prstGeom>
        </p:spPr>
      </p:pic>
    </p:spTree>
    <p:extLst>
      <p:ext uri="{BB962C8B-B14F-4D97-AF65-F5344CB8AC3E}">
        <p14:creationId xmlns:p14="http://schemas.microsoft.com/office/powerpoint/2010/main" val="28913101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alcon\user_data\SHARING FOLDER\!Temporary Sharing - Items will be deleted when 7 days old!\Jenna\shutterstock_162290225.jpg"/>
          <p:cNvPicPr>
            <a:picLocks noChangeAspect="1" noChangeArrowheads="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bwMode="auto">
          <a:xfrm>
            <a:off x="850900" y="352425"/>
            <a:ext cx="4164226" cy="6237312"/>
          </a:xfrm>
          <a:prstGeom prst="rect">
            <a:avLst/>
          </a:prstGeom>
          <a:noFill/>
        </p:spPr>
      </p:pic>
      <p:sp>
        <p:nvSpPr>
          <p:cNvPr id="3" name="TextBox 2"/>
          <p:cNvSpPr txBox="1"/>
          <p:nvPr>
            <p:custDataLst>
              <p:tags r:id="rId2"/>
            </p:custDataLst>
          </p:nvPr>
        </p:nvSpPr>
        <p:spPr>
          <a:xfrm>
            <a:off x="5575300" y="3171825"/>
            <a:ext cx="3359509" cy="1098377"/>
          </a:xfrm>
          <a:prstGeom prst="rect">
            <a:avLst/>
          </a:prstGeom>
          <a:noFill/>
        </p:spPr>
        <p:txBody>
          <a:bodyPr wrap="square" rtlCol="0">
            <a:spAutoFit/>
          </a:bodyPr>
          <a:lstStyle/>
          <a:p>
            <a:pPr>
              <a:defRPr b="0" i="0"/>
            </a:pPr>
            <a:r>
              <a:rPr lang="1106" sz="6600" b="1">
                <a:solidFill>
                  <a:srgbClr val="009999"/>
                </a:solidFill>
                <a:latin typeface="Comic Sans MS" panose="030F0702030302020204" pitchFamily="66" charset="0"/>
              </a:rPr>
              <a:t>Diolch! </a:t>
            </a:r>
            <a:endParaRPr lang="en-GB" sz="6600" b="1">
              <a:solidFill>
                <a:srgbClr val="009999"/>
              </a:solidFill>
              <a:latin typeface="Comic Sans MS" panose="030F0702030302020204" pitchFamily="66" charset="0"/>
            </a:endParaRPr>
          </a:p>
        </p:txBody>
      </p:sp>
    </p:spTree>
    <p:extLst>
      <p:ext uri="{BB962C8B-B14F-4D97-AF65-F5344CB8AC3E}">
        <p14:creationId xmlns:p14="http://schemas.microsoft.com/office/powerpoint/2010/main" val="31622559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2898428" y="3205361"/>
            <a:ext cx="5766401" cy="366126"/>
          </a:xfrm>
          <a:prstGeom prst="rect">
            <a:avLst/>
          </a:prstGeom>
          <a:noFill/>
        </p:spPr>
        <p:txBody>
          <a:bodyPr wrap="square" rtlCol="0">
            <a:spAutoFit/>
          </a:bodyPr>
          <a:lstStyle/>
          <a:p>
            <a:pPr>
              <a:defRPr b="0" i="0"/>
            </a:pPr>
            <a:r>
              <a:rPr lang="1106">
                <a:hlinkClick r:id="rId4"/>
              </a:rPr>
              <a:t>https://www.youtube.com/watch?v=cUY4_nVpdj4</a:t>
            </a:r>
            <a:endParaRPr lang="en-GB"/>
          </a:p>
        </p:txBody>
      </p:sp>
    </p:spTree>
    <p:extLst>
      <p:ext uri="{BB962C8B-B14F-4D97-AF65-F5344CB8AC3E}">
        <p14:creationId xmlns:p14="http://schemas.microsoft.com/office/powerpoint/2010/main" val="409177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custDataLst>
              <p:tags r:id="rId1"/>
            </p:custDataLst>
          </p:nvPr>
        </p:nvPicPr>
        <p:blipFill>
          <a:blip r:embed="rId5">
            <a:extLst>
              <a:ext uri="{28A0092B-C50C-407E-A947-70E740481C1C}">
                <a14:useLocalDpi xmlns:a14="http://schemas.microsoft.com/office/drawing/2010/main"/>
              </a:ext>
            </a:extLst>
          </a:blip>
          <a:stretch>
            <a:fillRect/>
          </a:stretch>
        </p:blipFill>
        <p:spPr bwMode="auto">
          <a:xfrm>
            <a:off x="666180" y="428625"/>
            <a:ext cx="9372600" cy="6096000"/>
          </a:xfrm>
          <a:prstGeom prst="rect">
            <a:avLst/>
          </a:prstGeom>
          <a:noFill/>
        </p:spPr>
      </p:pic>
      <p:sp>
        <p:nvSpPr>
          <p:cNvPr id="4" name="Title 1"/>
          <p:cNvSpPr>
            <a:spLocks noGrp="1"/>
          </p:cNvSpPr>
          <p:nvPr>
            <p:ph type="title"/>
            <p:custDataLst>
              <p:tags r:id="rId2"/>
            </p:custDataLst>
          </p:nvPr>
        </p:nvSpPr>
        <p:spPr>
          <a:xfrm>
            <a:off x="-1206028" y="6805761"/>
            <a:ext cx="7035429" cy="975848"/>
          </a:xfrm>
        </p:spPr>
        <p:txBody>
          <a:bodyPr>
            <a:noAutofit/>
          </a:bodyPr>
          <a:lstStyle/>
          <a:p>
            <a:pPr algn="ctr">
              <a:defRPr b="0" i="0"/>
            </a:pPr>
            <a:r>
              <a:rPr lang="1106" sz="3600" b="1">
                <a:latin typeface="Comic Sans MS" panose="030F0702030302020204" pitchFamily="66" charset="0"/>
              </a:rPr>
              <a:t>Ffrind Gorau Dyn</a:t>
            </a:r>
            <a:endParaRPr lang="en-GB" sz="3600">
              <a:latin typeface="Comic Sans MS" panose="030F0702030302020204" pitchFamily="66" charset="0"/>
            </a:endParaRPr>
          </a:p>
        </p:txBody>
      </p:sp>
    </p:spTree>
    <p:extLst>
      <p:ext uri="{BB962C8B-B14F-4D97-AF65-F5344CB8AC3E}">
        <p14:creationId xmlns:p14="http://schemas.microsoft.com/office/powerpoint/2010/main" val="2644190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802986" y="504825"/>
            <a:ext cx="9482200" cy="1066799"/>
          </a:xfrm>
        </p:spPr>
        <p:txBody>
          <a:bodyPr>
            <a:normAutofit/>
          </a:bodyPr>
          <a:lstStyle/>
          <a:p>
            <a:pPr algn="ctr">
              <a:defRPr b="0" i="0"/>
            </a:pPr>
            <a:r>
              <a:rPr lang="1106" sz="3600" b="1">
                <a:latin typeface="Comic Sans MS" panose="030F0702030302020204" pitchFamily="66" charset="0"/>
              </a:rPr>
              <a:t>Sut mae cŵn yn ein helpu ni?</a:t>
            </a:r>
            <a:endParaRPr lang="en-GB" sz="3600">
              <a:latin typeface="Comic Sans MS" panose="030F0702030302020204" pitchFamily="66" charset="0"/>
            </a:endParaRPr>
          </a:p>
        </p:txBody>
      </p:sp>
      <p:pic>
        <p:nvPicPr>
          <p:cNvPr id="6" name="Picture 2" descr="VAN, TURKEY - NOV 10: After the earthquake in Van, rescue teams are searching for earthquake victims with the help of rescue dogs. Van, Turkey. November 10, 2011"/>
          <p:cNvPicPr>
            <a:picLocks noChangeAspect="1" noChangeArrowheads="1"/>
          </p:cNvPicPr>
          <p:nvPr>
            <p:custDataLst>
              <p:tags r:id="rId2"/>
            </p:custDataLst>
          </p:nvPr>
        </p:nvPicPr>
        <p:blipFill>
          <a:blip r:embed="rId9" cstate="email">
            <a:extLst>
              <a:ext uri="{28A0092B-C50C-407E-A947-70E740481C1C}">
                <a14:useLocalDpi xmlns:a14="http://schemas.microsoft.com/office/drawing/2010/main"/>
              </a:ext>
            </a:extLst>
          </a:blip>
          <a:stretch>
            <a:fillRect/>
          </a:stretch>
        </p:blipFill>
        <p:spPr bwMode="auto">
          <a:xfrm>
            <a:off x="317500" y="1266825"/>
            <a:ext cx="3121792" cy="2286000"/>
          </a:xfrm>
          <a:prstGeom prst="rect">
            <a:avLst/>
          </a:prstGeom>
          <a:noFill/>
        </p:spPr>
      </p:pic>
      <p:pic>
        <p:nvPicPr>
          <p:cNvPr id="7" name="Picture 4" descr="Therapy Dog Visiting Young Male Patient In Hospital"/>
          <p:cNvPicPr>
            <a:picLocks noChangeAspect="1" noChangeArrowheads="1"/>
          </p:cNvPicPr>
          <p:nvPr>
            <p:custDataLst>
              <p:tags r:id="rId3"/>
            </p:custDataLst>
          </p:nvPr>
        </p:nvPicPr>
        <p:blipFill>
          <a:blip r:embed="rId10" cstate="email">
            <a:extLst>
              <a:ext uri="{28A0092B-C50C-407E-A947-70E740481C1C}">
                <a14:useLocalDpi xmlns:a14="http://schemas.microsoft.com/office/drawing/2010/main"/>
              </a:ext>
            </a:extLst>
          </a:blip>
          <a:stretch>
            <a:fillRect/>
          </a:stretch>
        </p:blipFill>
        <p:spPr bwMode="auto">
          <a:xfrm>
            <a:off x="3594100" y="1343025"/>
            <a:ext cx="3307250" cy="2286000"/>
          </a:xfrm>
          <a:prstGeom prst="rect">
            <a:avLst/>
          </a:prstGeom>
          <a:noFill/>
        </p:spPr>
      </p:pic>
      <p:pic>
        <p:nvPicPr>
          <p:cNvPr id="8" name="Picture 6" descr="Guide dog is helping a blind man."/>
          <p:cNvPicPr>
            <a:picLocks noChangeAspect="1" noChangeArrowheads="1"/>
          </p:cNvPicPr>
          <p:nvPr>
            <p:custDataLst>
              <p:tags r:id="rId4"/>
            </p:custDataLst>
          </p:nvPr>
        </p:nvPicPr>
        <p:blipFill>
          <a:blip r:embed="rId11" cstate="email">
            <a:extLst>
              <a:ext uri="{28A0092B-C50C-407E-A947-70E740481C1C}">
                <a14:useLocalDpi xmlns:a14="http://schemas.microsoft.com/office/drawing/2010/main"/>
              </a:ext>
            </a:extLst>
          </a:blip>
          <a:stretch>
            <a:fillRect/>
          </a:stretch>
        </p:blipFill>
        <p:spPr bwMode="auto">
          <a:xfrm>
            <a:off x="7099300" y="1343025"/>
            <a:ext cx="3200400" cy="2286000"/>
          </a:xfrm>
          <a:prstGeom prst="rect">
            <a:avLst/>
          </a:prstGeom>
          <a:noFill/>
        </p:spPr>
      </p:pic>
      <p:pic>
        <p:nvPicPr>
          <p:cNvPr id="9" name="Picture 8" descr="Airport canine. Dog sniffs out drugs or bomb in a luggage."/>
          <p:cNvPicPr>
            <a:picLocks noChangeAspect="1" noChangeArrowheads="1"/>
          </p:cNvPicPr>
          <p:nvPr>
            <p:custDataLst>
              <p:tags r:id="rId5"/>
            </p:custDataLst>
          </p:nvPr>
        </p:nvPicPr>
        <p:blipFill>
          <a:blip r:embed="rId12" cstate="email">
            <a:extLst>
              <a:ext uri="{28A0092B-C50C-407E-A947-70E740481C1C}">
                <a14:useLocalDpi xmlns:a14="http://schemas.microsoft.com/office/drawing/2010/main"/>
              </a:ext>
            </a:extLst>
          </a:blip>
          <a:stretch>
            <a:fillRect/>
          </a:stretch>
        </p:blipFill>
        <p:spPr bwMode="auto">
          <a:xfrm>
            <a:off x="393700" y="3932488"/>
            <a:ext cx="4648200" cy="2566737"/>
          </a:xfrm>
          <a:prstGeom prst="rect">
            <a:avLst/>
          </a:prstGeom>
          <a:noFill/>
        </p:spPr>
      </p:pic>
      <p:pic>
        <p:nvPicPr>
          <p:cNvPr id="10" name="Picture 10" descr="black sheepdog with a lot sheep in work"/>
          <p:cNvPicPr>
            <a:picLocks noChangeAspect="1" noChangeArrowheads="1"/>
          </p:cNvPicPr>
          <p:nvPr>
            <p:custDataLst>
              <p:tags r:id="rId6"/>
            </p:custDataLst>
          </p:nvPr>
        </p:nvPicPr>
        <p:blipFill>
          <a:blip r:embed="rId13" cstate="email">
            <a:extLst>
              <a:ext uri="{28A0092B-C50C-407E-A947-70E740481C1C}">
                <a14:useLocalDpi xmlns:a14="http://schemas.microsoft.com/office/drawing/2010/main"/>
              </a:ext>
            </a:extLst>
          </a:blip>
          <a:stretch>
            <a:fillRect/>
          </a:stretch>
        </p:blipFill>
        <p:spPr bwMode="auto">
          <a:xfrm>
            <a:off x="5270500" y="3857625"/>
            <a:ext cx="5105400" cy="2585928"/>
          </a:xfrm>
          <a:prstGeom prst="rect">
            <a:avLst/>
          </a:prstGeom>
          <a:noFill/>
        </p:spPr>
      </p:pic>
    </p:spTree>
    <p:extLst>
      <p:ext uri="{BB962C8B-B14F-4D97-AF65-F5344CB8AC3E}">
        <p14:creationId xmlns:p14="http://schemas.microsoft.com/office/powerpoint/2010/main" val="7063302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p:txBody>
          <a:bodyPr/>
          <a:lstStyle/>
          <a:p>
            <a:endParaRPr lang="en-GB"/>
          </a:p>
        </p:txBody>
      </p:sp>
      <p:sp>
        <p:nvSpPr>
          <p:cNvPr id="3" name="Title 2"/>
          <p:cNvSpPr>
            <a:spLocks noGrp="1"/>
          </p:cNvSpPr>
          <p:nvPr>
            <p:ph type="title"/>
            <p:custDataLst>
              <p:tags r:id="rId2"/>
            </p:custDataLst>
          </p:nvPr>
        </p:nvSpPr>
        <p:spPr/>
        <p:txBody>
          <a:bodyPr/>
          <a:lstStyle/>
          <a:p>
            <a:endParaRPr lang="en-GB"/>
          </a:p>
        </p:txBody>
      </p:sp>
      <p:pic>
        <p:nvPicPr>
          <p:cNvPr id="4" name="Picture 2" descr="Dog nose of Labrador Retriever."/>
          <p:cNvPicPr>
            <a:picLocks noChangeAspect="1" noChangeArrowheads="1"/>
          </p:cNvPicPr>
          <p:nvPr>
            <p:custDataLst>
              <p:tags r:id="rId3"/>
            </p:custDataLst>
          </p:nvPr>
        </p:nvPicPr>
        <p:blipFill>
          <a:blip r:embed="rId6" cstate="email">
            <a:extLst>
              <a:ext uri="{28A0092B-C50C-407E-A947-70E740481C1C}">
                <a14:useLocalDpi xmlns:a14="http://schemas.microsoft.com/office/drawing/2010/main"/>
              </a:ext>
            </a:extLst>
          </a:blip>
          <a:stretch>
            <a:fillRect/>
          </a:stretch>
        </p:blipFill>
        <p:spPr bwMode="auto">
          <a:xfrm>
            <a:off x="622300" y="352425"/>
            <a:ext cx="9677400" cy="6248400"/>
          </a:xfrm>
          <a:prstGeom prst="rect">
            <a:avLst/>
          </a:prstGeom>
          <a:noFill/>
        </p:spPr>
      </p:pic>
    </p:spTree>
    <p:extLst>
      <p:ext uri="{BB962C8B-B14F-4D97-AF65-F5344CB8AC3E}">
        <p14:creationId xmlns:p14="http://schemas.microsoft.com/office/powerpoint/2010/main" val="285827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p:txBody>
          <a:bodyPr/>
          <a:lstStyle/>
          <a:p>
            <a:endParaRPr lang="en-GB"/>
          </a:p>
        </p:txBody>
      </p:sp>
      <p:sp>
        <p:nvSpPr>
          <p:cNvPr id="3" name="Title 2"/>
          <p:cNvSpPr>
            <a:spLocks noGrp="1"/>
          </p:cNvSpPr>
          <p:nvPr>
            <p:ph type="title"/>
            <p:custDataLst>
              <p:tags r:id="rId2"/>
            </p:custDataLst>
          </p:nvPr>
        </p:nvSpPr>
        <p:spPr/>
        <p:txBody>
          <a:bodyPr/>
          <a:lstStyle/>
          <a:p>
            <a:endParaRPr lang="en-GB"/>
          </a:p>
        </p:txBody>
      </p:sp>
      <p:pic>
        <p:nvPicPr>
          <p:cNvPr id="4" name="Picture 2" descr="Blue eyes. Siberian Husky"/>
          <p:cNvPicPr>
            <a:picLocks noChangeAspect="1" noChangeArrowheads="1"/>
          </p:cNvPicPr>
          <p:nvPr>
            <p:custDataLst>
              <p:tags r:id="rId3"/>
            </p:custDataLst>
          </p:nvPr>
        </p:nvPicPr>
        <p:blipFill>
          <a:blip r:embed="rId6" cstate="email">
            <a:extLst>
              <a:ext uri="{28A0092B-C50C-407E-A947-70E740481C1C}">
                <a14:useLocalDpi xmlns:a14="http://schemas.microsoft.com/office/drawing/2010/main"/>
              </a:ext>
            </a:extLst>
          </a:blip>
          <a:stretch>
            <a:fillRect/>
          </a:stretch>
        </p:blipFill>
        <p:spPr bwMode="auto">
          <a:xfrm>
            <a:off x="622300" y="352425"/>
            <a:ext cx="9601200" cy="6248400"/>
          </a:xfrm>
          <a:prstGeom prst="rect">
            <a:avLst/>
          </a:prstGeom>
          <a:noFill/>
        </p:spPr>
      </p:pic>
    </p:spTree>
    <p:extLst>
      <p:ext uri="{BB962C8B-B14F-4D97-AF65-F5344CB8AC3E}">
        <p14:creationId xmlns:p14="http://schemas.microsoft.com/office/powerpoint/2010/main" val="272802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p:txBody>
          <a:bodyPr/>
          <a:lstStyle/>
          <a:p>
            <a:endParaRPr lang="en-GB"/>
          </a:p>
        </p:txBody>
      </p:sp>
      <p:sp>
        <p:nvSpPr>
          <p:cNvPr id="3" name="Title 2"/>
          <p:cNvSpPr>
            <a:spLocks noGrp="1"/>
          </p:cNvSpPr>
          <p:nvPr>
            <p:ph type="title"/>
            <p:custDataLst>
              <p:tags r:id="rId2"/>
            </p:custDataLst>
          </p:nvPr>
        </p:nvSpPr>
        <p:spPr/>
        <p:txBody>
          <a:bodyPr/>
          <a:lstStyle/>
          <a:p>
            <a:endParaRPr lang="en-GB"/>
          </a:p>
        </p:txBody>
      </p:sp>
      <p:pic>
        <p:nvPicPr>
          <p:cNvPr id="4" name="Picture 2" descr=" a cute dog in the grass at a park during summer "/>
          <p:cNvPicPr>
            <a:picLocks noChangeAspect="1" noChangeArrowheads="1"/>
          </p:cNvPicPr>
          <p:nvPr>
            <p:custDataLst>
              <p:tags r:id="rId3"/>
            </p:custDataLst>
          </p:nvPr>
        </p:nvPicPr>
        <p:blipFill>
          <a:blip r:embed="rId6" cstate="email">
            <a:extLst>
              <a:ext uri="{28A0092B-C50C-407E-A947-70E740481C1C}">
                <a14:useLocalDpi xmlns:a14="http://schemas.microsoft.com/office/drawing/2010/main"/>
              </a:ext>
            </a:extLst>
          </a:blip>
          <a:stretch>
            <a:fillRect/>
          </a:stretch>
        </p:blipFill>
        <p:spPr bwMode="auto">
          <a:xfrm>
            <a:off x="622300" y="352425"/>
            <a:ext cx="9525000" cy="6248400"/>
          </a:xfrm>
          <a:prstGeom prst="rect">
            <a:avLst/>
          </a:prstGeom>
          <a:noFill/>
        </p:spPr>
      </p:pic>
    </p:spTree>
    <p:extLst>
      <p:ext uri="{BB962C8B-B14F-4D97-AF65-F5344CB8AC3E}">
        <p14:creationId xmlns:p14="http://schemas.microsoft.com/office/powerpoint/2010/main" val="212375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Portrait of angry little boy isolated on white background"/>
          <p:cNvPicPr>
            <a:picLocks noChangeAspect="1" noChangeArrowheads="1"/>
          </p:cNvPicPr>
          <p:nvPr>
            <p:custDataLst>
              <p:tags r:id="rId1"/>
            </p:custDataLst>
          </p:nvPr>
        </p:nvPicPr>
        <p:blipFill>
          <a:blip r:embed="rId10" cstate="email">
            <a:extLst>
              <a:ext uri="{28A0092B-C50C-407E-A947-70E740481C1C}">
                <a14:useLocalDpi xmlns:a14="http://schemas.microsoft.com/office/drawing/2010/main"/>
              </a:ext>
            </a:extLst>
          </a:blip>
          <a:stretch>
            <a:fillRect/>
          </a:stretch>
        </p:blipFill>
        <p:spPr bwMode="auto">
          <a:xfrm>
            <a:off x="3350142" y="1200514"/>
            <a:ext cx="3596014" cy="2397341"/>
          </a:xfrm>
          <a:prstGeom prst="rect">
            <a:avLst/>
          </a:prstGeom>
          <a:noFill/>
        </p:spPr>
      </p:pic>
      <p:pic>
        <p:nvPicPr>
          <p:cNvPr id="5" name="Picture 2"/>
          <p:cNvPicPr>
            <a:picLocks noChangeAspect="1" noChangeArrowheads="1"/>
          </p:cNvPicPr>
          <p:nvPr>
            <p:custDataLst>
              <p:tags r:id="rId2"/>
            </p:custDataLst>
          </p:nvPr>
        </p:nvPicPr>
        <p:blipFill>
          <a:blip r:embed="rId11" cstate="email">
            <a:extLst>
              <a:ext uri="{28A0092B-C50C-407E-A947-70E740481C1C}">
                <a14:useLocalDpi xmlns:a14="http://schemas.microsoft.com/office/drawing/2010/main"/>
              </a:ext>
            </a:extLst>
          </a:blip>
          <a:stretch>
            <a:fillRect/>
          </a:stretch>
        </p:blipFill>
        <p:spPr bwMode="auto">
          <a:xfrm>
            <a:off x="148477" y="1343025"/>
            <a:ext cx="3318299" cy="22307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custDataLst>
              <p:tags r:id="rId3"/>
            </p:custDataLst>
          </p:nvPr>
        </p:nvPicPr>
        <p:blipFill>
          <a:blip r:embed="rId12" cstate="email">
            <a:extLst>
              <a:ext uri="{28A0092B-C50C-407E-A947-70E740481C1C}">
                <a14:useLocalDpi xmlns:a14="http://schemas.microsoft.com/office/drawing/2010/main"/>
              </a:ext>
            </a:extLst>
          </a:blip>
          <a:stretch>
            <a:fillRect/>
          </a:stretch>
        </p:blipFill>
        <p:spPr bwMode="auto">
          <a:xfrm>
            <a:off x="127774" y="4195979"/>
            <a:ext cx="3248895" cy="21659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custDataLst>
              <p:tags r:id="rId4"/>
            </p:custDataLst>
          </p:nvPr>
        </p:nvPicPr>
        <p:blipFill>
          <a:blip r:embed="rId13" cstate="email">
            <a:extLst>
              <a:ext uri="{28A0092B-C50C-407E-A947-70E740481C1C}">
                <a14:useLocalDpi xmlns:a14="http://schemas.microsoft.com/office/drawing/2010/main"/>
              </a:ext>
            </a:extLst>
          </a:blip>
          <a:stretch>
            <a:fillRect/>
          </a:stretch>
        </p:blipFill>
        <p:spPr bwMode="auto">
          <a:xfrm>
            <a:off x="3975100" y="3879367"/>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p:cNvPicPr>
            <a:picLocks noChangeAspect="1" noChangeArrowheads="1"/>
          </p:cNvPicPr>
          <p:nvPr>
            <p:custDataLst>
              <p:tags r:id="rId5"/>
            </p:custDataLst>
          </p:nvPr>
        </p:nvPicPr>
        <p:blipFill>
          <a:blip r:embed="rId14" cstate="email">
            <a:extLst>
              <a:ext uri="{28A0092B-C50C-407E-A947-70E740481C1C}">
                <a14:useLocalDpi xmlns:a14="http://schemas.microsoft.com/office/drawing/2010/main"/>
              </a:ext>
            </a:extLst>
          </a:blip>
          <a:stretch>
            <a:fillRect/>
          </a:stretch>
        </p:blipFill>
        <p:spPr bwMode="auto">
          <a:xfrm>
            <a:off x="6794500" y="3781425"/>
            <a:ext cx="3602376" cy="25303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p:cNvPicPr>
            <a:picLocks noChangeAspect="1" noChangeArrowheads="1"/>
          </p:cNvPicPr>
          <p:nvPr>
            <p:custDataLst>
              <p:tags r:id="rId6"/>
            </p:custDataLst>
          </p:nvPr>
        </p:nvPicPr>
        <p:blipFill>
          <a:blip r:embed="rId15" cstate="email">
            <a:extLst>
              <a:ext uri="{28A0092B-C50C-407E-A947-70E740481C1C}">
                <a14:useLocalDpi xmlns:a14="http://schemas.microsoft.com/office/drawing/2010/main"/>
              </a:ext>
            </a:extLst>
          </a:blip>
          <a:stretch>
            <a:fillRect/>
          </a:stretch>
        </p:blipFill>
        <p:spPr bwMode="auto">
          <a:xfrm>
            <a:off x="6662196" y="938761"/>
            <a:ext cx="3447918" cy="266079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custDataLst>
              <p:tags r:id="rId7"/>
            </p:custDataLst>
          </p:nvPr>
        </p:nvSpPr>
        <p:spPr>
          <a:xfrm>
            <a:off x="422900" y="371381"/>
            <a:ext cx="9710800" cy="914399"/>
          </a:xfrm>
        </p:spPr>
        <p:txBody>
          <a:bodyPr>
            <a:normAutofit/>
          </a:bodyPr>
          <a:lstStyle/>
          <a:p>
            <a:pPr algn="ctr">
              <a:defRPr b="0" i="0"/>
            </a:pPr>
            <a:r>
              <a:rPr lang="1106" sz="3200" b="1" dirty="0">
                <a:latin typeface="Comic Sans MS" panose="030F0702030302020204" pitchFamily="66" charset="0"/>
              </a:rPr>
              <a:t>Sut</a:t>
            </a:r>
            <a:r>
              <a:rPr lang="cy-GB" sz="3200" b="1" dirty="0">
                <a:latin typeface="Comic Sans MS" panose="030F0702030302020204" pitchFamily="66" charset="0"/>
              </a:rPr>
              <a:t> </a:t>
            </a:r>
            <a:r>
              <a:rPr lang="1106" sz="3200" b="1" dirty="0">
                <a:latin typeface="Comic Sans MS" panose="030F0702030302020204" pitchFamily="66" charset="0"/>
              </a:rPr>
              <a:t>mae'r bobl hyn yn teimlo?</a:t>
            </a:r>
            <a:endParaRPr lang="en-GB" sz="3200" dirty="0">
              <a:latin typeface="Comic Sans MS" panose="030F0702030302020204" pitchFamily="66" charset="0"/>
            </a:endParaRPr>
          </a:p>
        </p:txBody>
      </p:sp>
    </p:spTree>
    <p:extLst>
      <p:ext uri="{BB962C8B-B14F-4D97-AF65-F5344CB8AC3E}">
        <p14:creationId xmlns:p14="http://schemas.microsoft.com/office/powerpoint/2010/main" val="268368982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ags/tag10.xml><?xml version="1.0" encoding="utf-8"?>
<p:tagLst xmlns:a="http://schemas.openxmlformats.org/drawingml/2006/main" xmlns:r="http://schemas.openxmlformats.org/officeDocument/2006/relationships" xmlns:p="http://schemas.openxmlformats.org/presentationml/2006/main">
  <p:tag name="AS_UNIQUEID" val="127"/>
  <p:tag name="SHAPE_LOCKS" val="1983"/>
</p:tagLst>
</file>

<file path=ppt/tags/tag100.xml><?xml version="1.0" encoding="utf-8"?>
<p:tagLst xmlns:a="http://schemas.openxmlformats.org/drawingml/2006/main" xmlns:r="http://schemas.openxmlformats.org/officeDocument/2006/relationships" xmlns:p="http://schemas.openxmlformats.org/presentationml/2006/main">
  <p:tag name="AS_UNIQUEID" val="240"/>
</p:tagLst>
</file>

<file path=ppt/tags/tag101.xml><?xml version="1.0" encoding="utf-8"?>
<p:tagLst xmlns:a="http://schemas.openxmlformats.org/drawingml/2006/main" xmlns:r="http://schemas.openxmlformats.org/officeDocument/2006/relationships" xmlns:p="http://schemas.openxmlformats.org/presentationml/2006/main">
  <p:tag name="AS_UNIQUEID" val="241"/>
</p:tagLst>
</file>

<file path=ppt/tags/tag102.xml><?xml version="1.0" encoding="utf-8"?>
<p:tagLst xmlns:a="http://schemas.openxmlformats.org/drawingml/2006/main" xmlns:r="http://schemas.openxmlformats.org/officeDocument/2006/relationships" xmlns:p="http://schemas.openxmlformats.org/presentationml/2006/main">
  <p:tag name="AS_UNIQUEID" val="238"/>
</p:tagLst>
</file>

<file path=ppt/tags/tag103.xml><?xml version="1.0" encoding="utf-8"?>
<p:tagLst xmlns:a="http://schemas.openxmlformats.org/drawingml/2006/main" xmlns:r="http://schemas.openxmlformats.org/officeDocument/2006/relationships" xmlns:p="http://schemas.openxmlformats.org/presentationml/2006/main">
  <p:tag name="AS_UNIQUEID" val="247"/>
</p:tagLst>
</file>

<file path=ppt/tags/tag104.xml><?xml version="1.0" encoding="utf-8"?>
<p:tagLst xmlns:a="http://schemas.openxmlformats.org/drawingml/2006/main" xmlns:r="http://schemas.openxmlformats.org/officeDocument/2006/relationships" xmlns:p="http://schemas.openxmlformats.org/presentationml/2006/main">
  <p:tag name="AS_UNIQUEID" val="248"/>
</p:tagLst>
</file>

<file path=ppt/tags/tag105.xml><?xml version="1.0" encoding="utf-8"?>
<p:tagLst xmlns:a="http://schemas.openxmlformats.org/drawingml/2006/main" xmlns:r="http://schemas.openxmlformats.org/officeDocument/2006/relationships" xmlns:p="http://schemas.openxmlformats.org/presentationml/2006/main">
  <p:tag name="AS_UNIQUEID" val="249"/>
</p:tagLst>
</file>

<file path=ppt/tags/tag106.xml><?xml version="1.0" encoding="utf-8"?>
<p:tagLst xmlns:a="http://schemas.openxmlformats.org/drawingml/2006/main" xmlns:r="http://schemas.openxmlformats.org/officeDocument/2006/relationships" xmlns:p="http://schemas.openxmlformats.org/presentationml/2006/main">
  <p:tag name="AS_UNIQUEID" val="250"/>
</p:tagLst>
</file>

<file path=ppt/tags/tag107.xml><?xml version="1.0" encoding="utf-8"?>
<p:tagLst xmlns:a="http://schemas.openxmlformats.org/drawingml/2006/main" xmlns:r="http://schemas.openxmlformats.org/officeDocument/2006/relationships" xmlns:p="http://schemas.openxmlformats.org/presentationml/2006/main">
  <p:tag name="AS_UNIQUEID" val="251"/>
</p:tagLst>
</file>

<file path=ppt/tags/tag108.xml><?xml version="1.0" encoding="utf-8"?>
<p:tagLst xmlns:a="http://schemas.openxmlformats.org/drawingml/2006/main" xmlns:r="http://schemas.openxmlformats.org/officeDocument/2006/relationships" xmlns:p="http://schemas.openxmlformats.org/presentationml/2006/main">
  <p:tag name="AS_UNIQUEID" val="252"/>
</p:tagLst>
</file>

<file path=ppt/tags/tag109.xml><?xml version="1.0" encoding="utf-8"?>
<p:tagLst xmlns:a="http://schemas.openxmlformats.org/drawingml/2006/main" xmlns:r="http://schemas.openxmlformats.org/officeDocument/2006/relationships" xmlns:p="http://schemas.openxmlformats.org/presentationml/2006/main">
  <p:tag name="AS_UNIQUEID" val="253"/>
</p:tagLst>
</file>

<file path=ppt/tags/tag11.xml><?xml version="1.0" encoding="utf-8"?>
<p:tagLst xmlns:a="http://schemas.openxmlformats.org/drawingml/2006/main" xmlns:r="http://schemas.openxmlformats.org/officeDocument/2006/relationships" xmlns:p="http://schemas.openxmlformats.org/presentationml/2006/main">
  <p:tag name="AS_UNIQUEID" val="128"/>
  <p:tag name="SHAPE_LOCKS" val="1983"/>
</p:tagLst>
</file>

<file path=ppt/tags/tag110.xml><?xml version="1.0" encoding="utf-8"?>
<p:tagLst xmlns:a="http://schemas.openxmlformats.org/drawingml/2006/main" xmlns:r="http://schemas.openxmlformats.org/officeDocument/2006/relationships" xmlns:p="http://schemas.openxmlformats.org/presentationml/2006/main">
  <p:tag name="AS_UNIQUEID" val="254"/>
</p:tagLst>
</file>

<file path=ppt/tags/tag111.xml><?xml version="1.0" encoding="utf-8"?>
<p:tagLst xmlns:a="http://schemas.openxmlformats.org/drawingml/2006/main" xmlns:r="http://schemas.openxmlformats.org/officeDocument/2006/relationships" xmlns:p="http://schemas.openxmlformats.org/presentationml/2006/main">
  <p:tag name="AS_UNIQUEID" val="255"/>
</p:tagLst>
</file>

<file path=ppt/tags/tag112.xml><?xml version="1.0" encoding="utf-8"?>
<p:tagLst xmlns:a="http://schemas.openxmlformats.org/drawingml/2006/main" xmlns:r="http://schemas.openxmlformats.org/officeDocument/2006/relationships" xmlns:p="http://schemas.openxmlformats.org/presentationml/2006/main">
  <p:tag name="AS_UNIQUEID" val="256"/>
</p:tagLst>
</file>

<file path=ppt/tags/tag113.xml><?xml version="1.0" encoding="utf-8"?>
<p:tagLst xmlns:a="http://schemas.openxmlformats.org/drawingml/2006/main" xmlns:r="http://schemas.openxmlformats.org/officeDocument/2006/relationships" xmlns:p="http://schemas.openxmlformats.org/presentationml/2006/main">
  <p:tag name="AS_UNIQUEID" val="257"/>
</p:tagLst>
</file>

<file path=ppt/tags/tag114.xml><?xml version="1.0" encoding="utf-8"?>
<p:tagLst xmlns:a="http://schemas.openxmlformats.org/drawingml/2006/main" xmlns:r="http://schemas.openxmlformats.org/officeDocument/2006/relationships" xmlns:p="http://schemas.openxmlformats.org/presentationml/2006/main">
  <p:tag name="AS_UNIQUEID" val="258"/>
</p:tagLst>
</file>

<file path=ppt/tags/tag115.xml><?xml version="1.0" encoding="utf-8"?>
<p:tagLst xmlns:a="http://schemas.openxmlformats.org/drawingml/2006/main" xmlns:r="http://schemas.openxmlformats.org/officeDocument/2006/relationships" xmlns:p="http://schemas.openxmlformats.org/presentationml/2006/main">
  <p:tag name="AS_UNIQUEID" val="243"/>
</p:tagLst>
</file>

<file path=ppt/tags/tag116.xml><?xml version="1.0" encoding="utf-8"?>
<p:tagLst xmlns:a="http://schemas.openxmlformats.org/drawingml/2006/main" xmlns:r="http://schemas.openxmlformats.org/officeDocument/2006/relationships" xmlns:p="http://schemas.openxmlformats.org/presentationml/2006/main">
  <p:tag name="AS_UNIQUEID" val="244"/>
</p:tagLst>
</file>

<file path=ppt/tags/tag117.xml><?xml version="1.0" encoding="utf-8"?>
<p:tagLst xmlns:a="http://schemas.openxmlformats.org/drawingml/2006/main" xmlns:r="http://schemas.openxmlformats.org/officeDocument/2006/relationships" xmlns:p="http://schemas.openxmlformats.org/presentationml/2006/main">
  <p:tag name="AS_UNIQUEID" val="245"/>
</p:tagLst>
</file>

<file path=ppt/tags/tag118.xml><?xml version="1.0" encoding="utf-8"?>
<p:tagLst xmlns:a="http://schemas.openxmlformats.org/drawingml/2006/main" xmlns:r="http://schemas.openxmlformats.org/officeDocument/2006/relationships" xmlns:p="http://schemas.openxmlformats.org/presentationml/2006/main">
  <p:tag name="AS_UNIQUEID" val="264"/>
</p:tagLst>
</file>

<file path=ppt/tags/tag119.xml><?xml version="1.0" encoding="utf-8"?>
<p:tagLst xmlns:a="http://schemas.openxmlformats.org/drawingml/2006/main" xmlns:r="http://schemas.openxmlformats.org/officeDocument/2006/relationships" xmlns:p="http://schemas.openxmlformats.org/presentationml/2006/main">
  <p:tag name="AS_UNIQUEID" val="260"/>
</p:tagLst>
</file>

<file path=ppt/tags/tag12.xml><?xml version="1.0" encoding="utf-8"?>
<p:tagLst xmlns:a="http://schemas.openxmlformats.org/drawingml/2006/main" xmlns:r="http://schemas.openxmlformats.org/officeDocument/2006/relationships" xmlns:p="http://schemas.openxmlformats.org/presentationml/2006/main">
  <p:tag name="AS_UNIQUEID" val="129"/>
  <p:tag name="SHAPE_LOCKS" val="1983"/>
</p:tagLst>
</file>

<file path=ppt/tags/tag120.xml><?xml version="1.0" encoding="utf-8"?>
<p:tagLst xmlns:a="http://schemas.openxmlformats.org/drawingml/2006/main" xmlns:r="http://schemas.openxmlformats.org/officeDocument/2006/relationships" xmlns:p="http://schemas.openxmlformats.org/presentationml/2006/main">
  <p:tag name="AS_UNIQUEID" val="261"/>
</p:tagLst>
</file>

<file path=ppt/tags/tag121.xml><?xml version="1.0" encoding="utf-8"?>
<p:tagLst xmlns:a="http://schemas.openxmlformats.org/drawingml/2006/main" xmlns:r="http://schemas.openxmlformats.org/officeDocument/2006/relationships" xmlns:p="http://schemas.openxmlformats.org/presentationml/2006/main">
  <p:tag name="AS_UNIQUEID" val="262"/>
</p:tagLst>
</file>

<file path=ppt/tags/tag122.xml><?xml version="1.0" encoding="utf-8"?>
<p:tagLst xmlns:a="http://schemas.openxmlformats.org/drawingml/2006/main" xmlns:r="http://schemas.openxmlformats.org/officeDocument/2006/relationships" xmlns:p="http://schemas.openxmlformats.org/presentationml/2006/main">
  <p:tag name="AS_UNIQUEID" val="270"/>
</p:tagLst>
</file>

<file path=ppt/tags/tag123.xml><?xml version="1.0" encoding="utf-8"?>
<p:tagLst xmlns:a="http://schemas.openxmlformats.org/drawingml/2006/main" xmlns:r="http://schemas.openxmlformats.org/officeDocument/2006/relationships" xmlns:p="http://schemas.openxmlformats.org/presentationml/2006/main">
  <p:tag name="AS_UNIQUEID" val="271"/>
</p:tagLst>
</file>

<file path=ppt/tags/tag124.xml><?xml version="1.0" encoding="utf-8"?>
<p:tagLst xmlns:a="http://schemas.openxmlformats.org/drawingml/2006/main" xmlns:r="http://schemas.openxmlformats.org/officeDocument/2006/relationships" xmlns:p="http://schemas.openxmlformats.org/presentationml/2006/main">
  <p:tag name="AS_UNIQUEID" val="266"/>
</p:tagLst>
</file>

<file path=ppt/tags/tag125.xml><?xml version="1.0" encoding="utf-8"?>
<p:tagLst xmlns:a="http://schemas.openxmlformats.org/drawingml/2006/main" xmlns:r="http://schemas.openxmlformats.org/officeDocument/2006/relationships" xmlns:p="http://schemas.openxmlformats.org/presentationml/2006/main">
  <p:tag name="AS_UNIQUEID" val="267"/>
</p:tagLst>
</file>

<file path=ppt/tags/tag126.xml><?xml version="1.0" encoding="utf-8"?>
<p:tagLst xmlns:a="http://schemas.openxmlformats.org/drawingml/2006/main" xmlns:r="http://schemas.openxmlformats.org/officeDocument/2006/relationships" xmlns:p="http://schemas.openxmlformats.org/presentationml/2006/main">
  <p:tag name="AS_UNIQUEID" val="268"/>
</p:tagLst>
</file>

<file path=ppt/tags/tag127.xml><?xml version="1.0" encoding="utf-8"?>
<p:tagLst xmlns:a="http://schemas.openxmlformats.org/drawingml/2006/main" xmlns:r="http://schemas.openxmlformats.org/officeDocument/2006/relationships" xmlns:p="http://schemas.openxmlformats.org/presentationml/2006/main">
  <p:tag name="AS_UNIQUEID" val="277"/>
</p:tagLst>
</file>

<file path=ppt/tags/tag128.xml><?xml version="1.0" encoding="utf-8"?>
<p:tagLst xmlns:a="http://schemas.openxmlformats.org/drawingml/2006/main" xmlns:r="http://schemas.openxmlformats.org/officeDocument/2006/relationships" xmlns:p="http://schemas.openxmlformats.org/presentationml/2006/main">
  <p:tag name="AS_UNIQUEID" val="278"/>
</p:tagLst>
</file>

<file path=ppt/tags/tag129.xml><?xml version="1.0" encoding="utf-8"?>
<p:tagLst xmlns:a="http://schemas.openxmlformats.org/drawingml/2006/main" xmlns:r="http://schemas.openxmlformats.org/officeDocument/2006/relationships" xmlns:p="http://schemas.openxmlformats.org/presentationml/2006/main">
  <p:tag name="AS_UNIQUEID" val="279"/>
</p:tagLst>
</file>

<file path=ppt/tags/tag13.xml><?xml version="1.0" encoding="utf-8"?>
<p:tagLst xmlns:a="http://schemas.openxmlformats.org/drawingml/2006/main" xmlns:r="http://schemas.openxmlformats.org/officeDocument/2006/relationships" xmlns:p="http://schemas.openxmlformats.org/presentationml/2006/main">
  <p:tag name="AS_UNIQUEID" val="130"/>
</p:tagLst>
</file>

<file path=ppt/tags/tag130.xml><?xml version="1.0" encoding="utf-8"?>
<p:tagLst xmlns:a="http://schemas.openxmlformats.org/drawingml/2006/main" xmlns:r="http://schemas.openxmlformats.org/officeDocument/2006/relationships" xmlns:p="http://schemas.openxmlformats.org/presentationml/2006/main">
  <p:tag name="AS_UNIQUEID" val="280"/>
</p:tagLst>
</file>

<file path=ppt/tags/tag131.xml><?xml version="1.0" encoding="utf-8"?>
<p:tagLst xmlns:a="http://schemas.openxmlformats.org/drawingml/2006/main" xmlns:r="http://schemas.openxmlformats.org/officeDocument/2006/relationships" xmlns:p="http://schemas.openxmlformats.org/presentationml/2006/main">
  <p:tag name="AS_UNIQUEID" val="281"/>
</p:tagLst>
</file>

<file path=ppt/tags/tag132.xml><?xml version="1.0" encoding="utf-8"?>
<p:tagLst xmlns:a="http://schemas.openxmlformats.org/drawingml/2006/main" xmlns:r="http://schemas.openxmlformats.org/officeDocument/2006/relationships" xmlns:p="http://schemas.openxmlformats.org/presentationml/2006/main">
  <p:tag name="AS_UNIQUEID" val="282"/>
</p:tagLst>
</file>

<file path=ppt/tags/tag133.xml><?xml version="1.0" encoding="utf-8"?>
<p:tagLst xmlns:a="http://schemas.openxmlformats.org/drawingml/2006/main" xmlns:r="http://schemas.openxmlformats.org/officeDocument/2006/relationships" xmlns:p="http://schemas.openxmlformats.org/presentationml/2006/main">
  <p:tag name="AS_UNIQUEID" val="273"/>
</p:tagLst>
</file>

<file path=ppt/tags/tag134.xml><?xml version="1.0" encoding="utf-8"?>
<p:tagLst xmlns:a="http://schemas.openxmlformats.org/drawingml/2006/main" xmlns:r="http://schemas.openxmlformats.org/officeDocument/2006/relationships" xmlns:p="http://schemas.openxmlformats.org/presentationml/2006/main">
  <p:tag name="AS_UNIQUEID" val="274"/>
</p:tagLst>
</file>

<file path=ppt/tags/tag135.xml><?xml version="1.0" encoding="utf-8"?>
<p:tagLst xmlns:a="http://schemas.openxmlformats.org/drawingml/2006/main" xmlns:r="http://schemas.openxmlformats.org/officeDocument/2006/relationships" xmlns:p="http://schemas.openxmlformats.org/presentationml/2006/main">
  <p:tag name="AS_UNIQUEID" val="275"/>
</p:tagLst>
</file>

<file path=ppt/tags/tag136.xml><?xml version="1.0" encoding="utf-8"?>
<p:tagLst xmlns:a="http://schemas.openxmlformats.org/drawingml/2006/main" xmlns:r="http://schemas.openxmlformats.org/officeDocument/2006/relationships" xmlns:p="http://schemas.openxmlformats.org/presentationml/2006/main">
  <p:tag name="AS_UNIQUEID" val="288"/>
</p:tagLst>
</file>

<file path=ppt/tags/tag137.xml><?xml version="1.0" encoding="utf-8"?>
<p:tagLst xmlns:a="http://schemas.openxmlformats.org/drawingml/2006/main" xmlns:r="http://schemas.openxmlformats.org/officeDocument/2006/relationships" xmlns:p="http://schemas.openxmlformats.org/presentationml/2006/main">
  <p:tag name="AS_UNIQUEID" val="289"/>
</p:tagLst>
</file>

<file path=ppt/tags/tag138.xml><?xml version="1.0" encoding="utf-8"?>
<p:tagLst xmlns:a="http://schemas.openxmlformats.org/drawingml/2006/main" xmlns:r="http://schemas.openxmlformats.org/officeDocument/2006/relationships" xmlns:p="http://schemas.openxmlformats.org/presentationml/2006/main">
  <p:tag name="AS_UNIQUEID" val="290"/>
</p:tagLst>
</file>

<file path=ppt/tags/tag139.xml><?xml version="1.0" encoding="utf-8"?>
<p:tagLst xmlns:a="http://schemas.openxmlformats.org/drawingml/2006/main" xmlns:r="http://schemas.openxmlformats.org/officeDocument/2006/relationships" xmlns:p="http://schemas.openxmlformats.org/presentationml/2006/main">
  <p:tag name="AS_UNIQUEID" val="284"/>
</p:tagLst>
</file>

<file path=ppt/tags/tag14.xml><?xml version="1.0" encoding="utf-8"?>
<p:tagLst xmlns:a="http://schemas.openxmlformats.org/drawingml/2006/main" xmlns:r="http://schemas.openxmlformats.org/officeDocument/2006/relationships" xmlns:p="http://schemas.openxmlformats.org/presentationml/2006/main">
  <p:tag name="AS_UNIQUEID" val="131"/>
</p:tagLst>
</file>

<file path=ppt/tags/tag140.xml><?xml version="1.0" encoding="utf-8"?>
<p:tagLst xmlns:a="http://schemas.openxmlformats.org/drawingml/2006/main" xmlns:r="http://schemas.openxmlformats.org/officeDocument/2006/relationships" xmlns:p="http://schemas.openxmlformats.org/presentationml/2006/main">
  <p:tag name="AS_UNIQUEID" val="285"/>
</p:tagLst>
</file>

<file path=ppt/tags/tag141.xml><?xml version="1.0" encoding="utf-8"?>
<p:tagLst xmlns:a="http://schemas.openxmlformats.org/drawingml/2006/main" xmlns:r="http://schemas.openxmlformats.org/officeDocument/2006/relationships" xmlns:p="http://schemas.openxmlformats.org/presentationml/2006/main">
  <p:tag name="AS_UNIQUEID" val="286"/>
</p:tagLst>
</file>

<file path=ppt/tags/tag142.xml><?xml version="1.0" encoding="utf-8"?>
<p:tagLst xmlns:a="http://schemas.openxmlformats.org/drawingml/2006/main" xmlns:r="http://schemas.openxmlformats.org/officeDocument/2006/relationships" xmlns:p="http://schemas.openxmlformats.org/presentationml/2006/main">
  <p:tag name="AS_UNIQUEID" val="296"/>
</p:tagLst>
</file>

<file path=ppt/tags/tag143.xml><?xml version="1.0" encoding="utf-8"?>
<p:tagLst xmlns:a="http://schemas.openxmlformats.org/drawingml/2006/main" xmlns:r="http://schemas.openxmlformats.org/officeDocument/2006/relationships" xmlns:p="http://schemas.openxmlformats.org/presentationml/2006/main">
  <p:tag name="AS_UNIQUEID" val="297"/>
</p:tagLst>
</file>

<file path=ppt/tags/tag144.xml><?xml version="1.0" encoding="utf-8"?>
<p:tagLst xmlns:a="http://schemas.openxmlformats.org/drawingml/2006/main" xmlns:r="http://schemas.openxmlformats.org/officeDocument/2006/relationships" xmlns:p="http://schemas.openxmlformats.org/presentationml/2006/main">
  <p:tag name="AS_UNIQUEID" val="298"/>
</p:tagLst>
</file>

<file path=ppt/tags/tag145.xml><?xml version="1.0" encoding="utf-8"?>
<p:tagLst xmlns:a="http://schemas.openxmlformats.org/drawingml/2006/main" xmlns:r="http://schemas.openxmlformats.org/officeDocument/2006/relationships" xmlns:p="http://schemas.openxmlformats.org/presentationml/2006/main">
  <p:tag name="AS_UNIQUEID" val="292"/>
</p:tagLst>
</file>

<file path=ppt/tags/tag146.xml><?xml version="1.0" encoding="utf-8"?>
<p:tagLst xmlns:a="http://schemas.openxmlformats.org/drawingml/2006/main" xmlns:r="http://schemas.openxmlformats.org/officeDocument/2006/relationships" xmlns:p="http://schemas.openxmlformats.org/presentationml/2006/main">
  <p:tag name="AS_UNIQUEID" val="293"/>
</p:tagLst>
</file>

<file path=ppt/tags/tag147.xml><?xml version="1.0" encoding="utf-8"?>
<p:tagLst xmlns:a="http://schemas.openxmlformats.org/drawingml/2006/main" xmlns:r="http://schemas.openxmlformats.org/officeDocument/2006/relationships" xmlns:p="http://schemas.openxmlformats.org/presentationml/2006/main">
  <p:tag name="AS_UNIQUEID" val="294"/>
</p:tagLst>
</file>

<file path=ppt/tags/tag148.xml><?xml version="1.0" encoding="utf-8"?>
<p:tagLst xmlns:a="http://schemas.openxmlformats.org/drawingml/2006/main" xmlns:r="http://schemas.openxmlformats.org/officeDocument/2006/relationships" xmlns:p="http://schemas.openxmlformats.org/presentationml/2006/main">
  <p:tag name="AS_UNIQUEID" val="304"/>
</p:tagLst>
</file>

<file path=ppt/tags/tag149.xml><?xml version="1.0" encoding="utf-8"?>
<p:tagLst xmlns:a="http://schemas.openxmlformats.org/drawingml/2006/main" xmlns:r="http://schemas.openxmlformats.org/officeDocument/2006/relationships" xmlns:p="http://schemas.openxmlformats.org/presentationml/2006/main">
  <p:tag name="AS_UNIQUEID" val="305"/>
</p:tagLst>
</file>

<file path=ppt/tags/tag15.xml><?xml version="1.0" encoding="utf-8"?>
<p:tagLst xmlns:a="http://schemas.openxmlformats.org/drawingml/2006/main" xmlns:r="http://schemas.openxmlformats.org/officeDocument/2006/relationships" xmlns:p="http://schemas.openxmlformats.org/presentationml/2006/main">
  <p:tag name="AS_UNIQUEID" val="133"/>
  <p:tag name="SHAPE_LOCKS" val="1983"/>
</p:tagLst>
</file>

<file path=ppt/tags/tag150.xml><?xml version="1.0" encoding="utf-8"?>
<p:tagLst xmlns:a="http://schemas.openxmlformats.org/drawingml/2006/main" xmlns:r="http://schemas.openxmlformats.org/officeDocument/2006/relationships" xmlns:p="http://schemas.openxmlformats.org/presentationml/2006/main">
  <p:tag name="AS_UNIQUEID" val="306"/>
</p:tagLst>
</file>

<file path=ppt/tags/tag151.xml><?xml version="1.0" encoding="utf-8"?>
<p:tagLst xmlns:a="http://schemas.openxmlformats.org/drawingml/2006/main" xmlns:r="http://schemas.openxmlformats.org/officeDocument/2006/relationships" xmlns:p="http://schemas.openxmlformats.org/presentationml/2006/main">
  <p:tag name="AS_UNIQUEID" val="300"/>
</p:tagLst>
</file>

<file path=ppt/tags/tag152.xml><?xml version="1.0" encoding="utf-8"?>
<p:tagLst xmlns:a="http://schemas.openxmlformats.org/drawingml/2006/main" xmlns:r="http://schemas.openxmlformats.org/officeDocument/2006/relationships" xmlns:p="http://schemas.openxmlformats.org/presentationml/2006/main">
  <p:tag name="AS_UNIQUEID" val="301"/>
</p:tagLst>
</file>

<file path=ppt/tags/tag153.xml><?xml version="1.0" encoding="utf-8"?>
<p:tagLst xmlns:a="http://schemas.openxmlformats.org/drawingml/2006/main" xmlns:r="http://schemas.openxmlformats.org/officeDocument/2006/relationships" xmlns:p="http://schemas.openxmlformats.org/presentationml/2006/main">
  <p:tag name="AS_UNIQUEID" val="302"/>
</p:tagLst>
</file>

<file path=ppt/tags/tag154.xml><?xml version="1.0" encoding="utf-8"?>
<p:tagLst xmlns:a="http://schemas.openxmlformats.org/drawingml/2006/main" xmlns:r="http://schemas.openxmlformats.org/officeDocument/2006/relationships" xmlns:p="http://schemas.openxmlformats.org/presentationml/2006/main">
  <p:tag name="AS_UNIQUEID" val="312"/>
</p:tagLst>
</file>

<file path=ppt/tags/tag155.xml><?xml version="1.0" encoding="utf-8"?>
<p:tagLst xmlns:a="http://schemas.openxmlformats.org/drawingml/2006/main" xmlns:r="http://schemas.openxmlformats.org/officeDocument/2006/relationships" xmlns:p="http://schemas.openxmlformats.org/presentationml/2006/main">
  <p:tag name="AS_UNIQUEID" val="313"/>
</p:tagLst>
</file>

<file path=ppt/tags/tag156.xml><?xml version="1.0" encoding="utf-8"?>
<p:tagLst xmlns:a="http://schemas.openxmlformats.org/drawingml/2006/main" xmlns:r="http://schemas.openxmlformats.org/officeDocument/2006/relationships" xmlns:p="http://schemas.openxmlformats.org/presentationml/2006/main">
  <p:tag name="AS_UNIQUEID" val="314"/>
</p:tagLst>
</file>

<file path=ppt/tags/tag157.xml><?xml version="1.0" encoding="utf-8"?>
<p:tagLst xmlns:a="http://schemas.openxmlformats.org/drawingml/2006/main" xmlns:r="http://schemas.openxmlformats.org/officeDocument/2006/relationships" xmlns:p="http://schemas.openxmlformats.org/presentationml/2006/main">
  <p:tag name="AS_UNIQUEID" val="315"/>
</p:tagLst>
</file>

<file path=ppt/tags/tag158.xml><?xml version="1.0" encoding="utf-8"?>
<p:tagLst xmlns:a="http://schemas.openxmlformats.org/drawingml/2006/main" xmlns:r="http://schemas.openxmlformats.org/officeDocument/2006/relationships" xmlns:p="http://schemas.openxmlformats.org/presentationml/2006/main">
  <p:tag name="AS_UNIQUEID" val="316"/>
</p:tagLst>
</file>

<file path=ppt/tags/tag159.xml><?xml version="1.0" encoding="utf-8"?>
<p:tagLst xmlns:a="http://schemas.openxmlformats.org/drawingml/2006/main" xmlns:r="http://schemas.openxmlformats.org/officeDocument/2006/relationships" xmlns:p="http://schemas.openxmlformats.org/presentationml/2006/main">
  <p:tag name="AS_UNIQUEID" val="317"/>
</p:tagLst>
</file>

<file path=ppt/tags/tag16.xml><?xml version="1.0" encoding="utf-8"?>
<p:tagLst xmlns:a="http://schemas.openxmlformats.org/drawingml/2006/main" xmlns:r="http://schemas.openxmlformats.org/officeDocument/2006/relationships" xmlns:p="http://schemas.openxmlformats.org/presentationml/2006/main">
  <p:tag name="AS_UNIQUEID" val="134"/>
  <p:tag name="SHAPE_LOCKS" val="1983"/>
</p:tagLst>
</file>

<file path=ppt/tags/tag160.xml><?xml version="1.0" encoding="utf-8"?>
<p:tagLst xmlns:a="http://schemas.openxmlformats.org/drawingml/2006/main" xmlns:r="http://schemas.openxmlformats.org/officeDocument/2006/relationships" xmlns:p="http://schemas.openxmlformats.org/presentationml/2006/main">
  <p:tag name="AS_UNIQUEID" val="318"/>
</p:tagLst>
</file>

<file path=ppt/tags/tag161.xml><?xml version="1.0" encoding="utf-8"?>
<p:tagLst xmlns:a="http://schemas.openxmlformats.org/drawingml/2006/main" xmlns:r="http://schemas.openxmlformats.org/officeDocument/2006/relationships" xmlns:p="http://schemas.openxmlformats.org/presentationml/2006/main">
  <p:tag name="AS_UNIQUEID" val="308"/>
</p:tagLst>
</file>

<file path=ppt/tags/tag162.xml><?xml version="1.0" encoding="utf-8"?>
<p:tagLst xmlns:a="http://schemas.openxmlformats.org/drawingml/2006/main" xmlns:r="http://schemas.openxmlformats.org/officeDocument/2006/relationships" xmlns:p="http://schemas.openxmlformats.org/presentationml/2006/main">
  <p:tag name="AS_UNIQUEID" val="309"/>
</p:tagLst>
</file>

<file path=ppt/tags/tag163.xml><?xml version="1.0" encoding="utf-8"?>
<p:tagLst xmlns:a="http://schemas.openxmlformats.org/drawingml/2006/main" xmlns:r="http://schemas.openxmlformats.org/officeDocument/2006/relationships" xmlns:p="http://schemas.openxmlformats.org/presentationml/2006/main">
  <p:tag name="AS_UNIQUEID" val="310"/>
</p:tagLst>
</file>

<file path=ppt/tags/tag164.xml><?xml version="1.0" encoding="utf-8"?>
<p:tagLst xmlns:a="http://schemas.openxmlformats.org/drawingml/2006/main" xmlns:r="http://schemas.openxmlformats.org/officeDocument/2006/relationships" xmlns:p="http://schemas.openxmlformats.org/presentationml/2006/main">
  <p:tag name="AS_UNIQUEID" val="324"/>
</p:tagLst>
</file>

<file path=ppt/tags/tag165.xml><?xml version="1.0" encoding="utf-8"?>
<p:tagLst xmlns:a="http://schemas.openxmlformats.org/drawingml/2006/main" xmlns:r="http://schemas.openxmlformats.org/officeDocument/2006/relationships" xmlns:p="http://schemas.openxmlformats.org/presentationml/2006/main">
  <p:tag name="AS_UNIQUEID" val="325"/>
</p:tagLst>
</file>

<file path=ppt/tags/tag166.xml><?xml version="1.0" encoding="utf-8"?>
<p:tagLst xmlns:a="http://schemas.openxmlformats.org/drawingml/2006/main" xmlns:r="http://schemas.openxmlformats.org/officeDocument/2006/relationships" xmlns:p="http://schemas.openxmlformats.org/presentationml/2006/main">
  <p:tag name="AS_UNIQUEID" val="320"/>
</p:tagLst>
</file>

<file path=ppt/tags/tag167.xml><?xml version="1.0" encoding="utf-8"?>
<p:tagLst xmlns:a="http://schemas.openxmlformats.org/drawingml/2006/main" xmlns:r="http://schemas.openxmlformats.org/officeDocument/2006/relationships" xmlns:p="http://schemas.openxmlformats.org/presentationml/2006/main">
  <p:tag name="AS_UNIQUEID" val="321"/>
</p:tagLst>
</file>

<file path=ppt/tags/tag168.xml><?xml version="1.0" encoding="utf-8"?>
<p:tagLst xmlns:a="http://schemas.openxmlformats.org/drawingml/2006/main" xmlns:r="http://schemas.openxmlformats.org/officeDocument/2006/relationships" xmlns:p="http://schemas.openxmlformats.org/presentationml/2006/main">
  <p:tag name="AS_UNIQUEID" val="322"/>
</p:tagLst>
</file>

<file path=ppt/tags/tag169.xml><?xml version="1.0" encoding="utf-8"?>
<p:tagLst xmlns:a="http://schemas.openxmlformats.org/drawingml/2006/main" xmlns:r="http://schemas.openxmlformats.org/officeDocument/2006/relationships" xmlns:p="http://schemas.openxmlformats.org/presentationml/2006/main">
  <p:tag name="AS_UNIQUEID" val="331"/>
</p:tagLst>
</file>

<file path=ppt/tags/tag17.xml><?xml version="1.0" encoding="utf-8"?>
<p:tagLst xmlns:a="http://schemas.openxmlformats.org/drawingml/2006/main" xmlns:r="http://schemas.openxmlformats.org/officeDocument/2006/relationships" xmlns:p="http://schemas.openxmlformats.org/presentationml/2006/main">
  <p:tag name="AS_UNIQUEID" val="135"/>
  <p:tag name="SHAPE_LOCKS" val="1983"/>
</p:tagLst>
</file>

<file path=ppt/tags/tag170.xml><?xml version="1.0" encoding="utf-8"?>
<p:tagLst xmlns:a="http://schemas.openxmlformats.org/drawingml/2006/main" xmlns:r="http://schemas.openxmlformats.org/officeDocument/2006/relationships" xmlns:p="http://schemas.openxmlformats.org/presentationml/2006/main">
  <p:tag name="AS_UNIQUEID" val="332"/>
</p:tagLst>
</file>

<file path=ppt/tags/tag171.xml><?xml version="1.0" encoding="utf-8"?>
<p:tagLst xmlns:a="http://schemas.openxmlformats.org/drawingml/2006/main" xmlns:r="http://schemas.openxmlformats.org/officeDocument/2006/relationships" xmlns:p="http://schemas.openxmlformats.org/presentationml/2006/main">
  <p:tag name="AS_UNIQUEID" val="333"/>
</p:tagLst>
</file>

<file path=ppt/tags/tag172.xml><?xml version="1.0" encoding="utf-8"?>
<p:tagLst xmlns:a="http://schemas.openxmlformats.org/drawingml/2006/main" xmlns:r="http://schemas.openxmlformats.org/officeDocument/2006/relationships" xmlns:p="http://schemas.openxmlformats.org/presentationml/2006/main">
  <p:tag name="AS_UNIQUEID" val="327"/>
</p:tagLst>
</file>

<file path=ppt/tags/tag173.xml><?xml version="1.0" encoding="utf-8"?>
<p:tagLst xmlns:a="http://schemas.openxmlformats.org/drawingml/2006/main" xmlns:r="http://schemas.openxmlformats.org/officeDocument/2006/relationships" xmlns:p="http://schemas.openxmlformats.org/presentationml/2006/main">
  <p:tag name="AS_UNIQUEID" val="328"/>
</p:tagLst>
</file>

<file path=ppt/tags/tag174.xml><?xml version="1.0" encoding="utf-8"?>
<p:tagLst xmlns:a="http://schemas.openxmlformats.org/drawingml/2006/main" xmlns:r="http://schemas.openxmlformats.org/officeDocument/2006/relationships" xmlns:p="http://schemas.openxmlformats.org/presentationml/2006/main">
  <p:tag name="AS_UNIQUEID" val="329"/>
</p:tagLst>
</file>

<file path=ppt/tags/tag175.xml><?xml version="1.0" encoding="utf-8"?>
<p:tagLst xmlns:a="http://schemas.openxmlformats.org/drawingml/2006/main" xmlns:r="http://schemas.openxmlformats.org/officeDocument/2006/relationships" xmlns:p="http://schemas.openxmlformats.org/presentationml/2006/main">
  <p:tag name="AS_UNIQUEID" val="6"/>
</p:tagLst>
</file>

<file path=ppt/tags/tag176.xml><?xml version="1.0" encoding="utf-8"?>
<p:tagLst xmlns:a="http://schemas.openxmlformats.org/drawingml/2006/main" xmlns:r="http://schemas.openxmlformats.org/officeDocument/2006/relationships" xmlns:p="http://schemas.openxmlformats.org/presentationml/2006/main">
  <p:tag name="AS_UNIQUEID" val="7"/>
</p:tagLst>
</file>

<file path=ppt/tags/tag177.xml><?xml version="1.0" encoding="utf-8"?>
<p:tagLst xmlns:a="http://schemas.openxmlformats.org/drawingml/2006/main" xmlns:r="http://schemas.openxmlformats.org/officeDocument/2006/relationships" xmlns:p="http://schemas.openxmlformats.org/presentationml/2006/main">
  <p:tag name="AS_UNIQUEID" val="8"/>
</p:tagLst>
</file>

<file path=ppt/tags/tag178.xml><?xml version="1.0" encoding="utf-8"?>
<p:tagLst xmlns:a="http://schemas.openxmlformats.org/drawingml/2006/main" xmlns:r="http://schemas.openxmlformats.org/officeDocument/2006/relationships" xmlns:p="http://schemas.openxmlformats.org/presentationml/2006/main">
  <p:tag name="AS_UNIQUEID" val="9"/>
</p:tagLst>
</file>

<file path=ppt/tags/tag179.xml><?xml version="1.0" encoding="utf-8"?>
<p:tagLst xmlns:a="http://schemas.openxmlformats.org/drawingml/2006/main" xmlns:r="http://schemas.openxmlformats.org/officeDocument/2006/relationships" xmlns:p="http://schemas.openxmlformats.org/presentationml/2006/main">
  <p:tag name="AS_UNIQUEID" val="10"/>
</p:tagLst>
</file>

<file path=ppt/tags/tag18.xml><?xml version="1.0" encoding="utf-8"?>
<p:tagLst xmlns:a="http://schemas.openxmlformats.org/drawingml/2006/main" xmlns:r="http://schemas.openxmlformats.org/officeDocument/2006/relationships" xmlns:p="http://schemas.openxmlformats.org/presentationml/2006/main">
  <p:tag name="AS_UNIQUEID" val="136"/>
</p:tagLst>
</file>

<file path=ppt/tags/tag180.xml><?xml version="1.0" encoding="utf-8"?>
<p:tagLst xmlns:a="http://schemas.openxmlformats.org/drawingml/2006/main" xmlns:r="http://schemas.openxmlformats.org/officeDocument/2006/relationships" xmlns:p="http://schemas.openxmlformats.org/presentationml/2006/main">
  <p:tag name="AS_UNIQUEID" val="11"/>
</p:tagLst>
</file>

<file path=ppt/tags/tag181.xml><?xml version="1.0" encoding="utf-8"?>
<p:tagLst xmlns:a="http://schemas.openxmlformats.org/drawingml/2006/main" xmlns:r="http://schemas.openxmlformats.org/officeDocument/2006/relationships" xmlns:p="http://schemas.openxmlformats.org/presentationml/2006/main">
  <p:tag name="AS_UNIQUEID" val="2"/>
</p:tagLst>
</file>

<file path=ppt/tags/tag182.xml><?xml version="1.0" encoding="utf-8"?>
<p:tagLst xmlns:a="http://schemas.openxmlformats.org/drawingml/2006/main" xmlns:r="http://schemas.openxmlformats.org/officeDocument/2006/relationships" xmlns:p="http://schemas.openxmlformats.org/presentationml/2006/main">
  <p:tag name="AS_UNIQUEID" val="3"/>
</p:tagLst>
</file>

<file path=ppt/tags/tag183.xml><?xml version="1.0" encoding="utf-8"?>
<p:tagLst xmlns:a="http://schemas.openxmlformats.org/drawingml/2006/main" xmlns:r="http://schemas.openxmlformats.org/officeDocument/2006/relationships" xmlns:p="http://schemas.openxmlformats.org/presentationml/2006/main">
  <p:tag name="AS_UNIQUEID" val="4"/>
</p:tagLst>
</file>

<file path=ppt/tags/tag184.xml><?xml version="1.0" encoding="utf-8"?>
<p:tagLst xmlns:a="http://schemas.openxmlformats.org/drawingml/2006/main" xmlns:r="http://schemas.openxmlformats.org/officeDocument/2006/relationships" xmlns:p="http://schemas.openxmlformats.org/presentationml/2006/main">
  <p:tag name="AS_UNIQUEID" val="17"/>
</p:tagLst>
</file>

<file path=ppt/tags/tag185.xml><?xml version="1.0" encoding="utf-8"?>
<p:tagLst xmlns:a="http://schemas.openxmlformats.org/drawingml/2006/main" xmlns:r="http://schemas.openxmlformats.org/officeDocument/2006/relationships" xmlns:p="http://schemas.openxmlformats.org/presentationml/2006/main">
  <p:tag name="AS_UNIQUEID" val="18"/>
</p:tagLst>
</file>

<file path=ppt/tags/tag186.xml><?xml version="1.0" encoding="utf-8"?>
<p:tagLst xmlns:a="http://schemas.openxmlformats.org/drawingml/2006/main" xmlns:r="http://schemas.openxmlformats.org/officeDocument/2006/relationships" xmlns:p="http://schemas.openxmlformats.org/presentationml/2006/main">
  <p:tag name="AS_UNIQUEID" val="19"/>
</p:tagLst>
</file>

<file path=ppt/tags/tag187.xml><?xml version="1.0" encoding="utf-8"?>
<p:tagLst xmlns:a="http://schemas.openxmlformats.org/drawingml/2006/main" xmlns:r="http://schemas.openxmlformats.org/officeDocument/2006/relationships" xmlns:p="http://schemas.openxmlformats.org/presentationml/2006/main">
  <p:tag name="AS_UNIQUEID" val="20"/>
</p:tagLst>
</file>

<file path=ppt/tags/tag188.xml><?xml version="1.0" encoding="utf-8"?>
<p:tagLst xmlns:a="http://schemas.openxmlformats.org/drawingml/2006/main" xmlns:r="http://schemas.openxmlformats.org/officeDocument/2006/relationships" xmlns:p="http://schemas.openxmlformats.org/presentationml/2006/main">
  <p:tag name="AS_UNIQUEID" val="13"/>
</p:tagLst>
</file>

<file path=ppt/tags/tag189.xml><?xml version="1.0" encoding="utf-8"?>
<p:tagLst xmlns:a="http://schemas.openxmlformats.org/drawingml/2006/main" xmlns:r="http://schemas.openxmlformats.org/officeDocument/2006/relationships" xmlns:p="http://schemas.openxmlformats.org/presentationml/2006/main">
  <p:tag name="AS_UNIQUEID" val="14"/>
</p:tagLst>
</file>

<file path=ppt/tags/tag19.xml><?xml version="1.0" encoding="utf-8"?>
<p:tagLst xmlns:a="http://schemas.openxmlformats.org/drawingml/2006/main" xmlns:r="http://schemas.openxmlformats.org/officeDocument/2006/relationships" xmlns:p="http://schemas.openxmlformats.org/presentationml/2006/main">
  <p:tag name="AS_UNIQUEID" val="137"/>
</p:tagLst>
</file>

<file path=ppt/tags/tag190.xml><?xml version="1.0" encoding="utf-8"?>
<p:tagLst xmlns:a="http://schemas.openxmlformats.org/drawingml/2006/main" xmlns:r="http://schemas.openxmlformats.org/officeDocument/2006/relationships" xmlns:p="http://schemas.openxmlformats.org/presentationml/2006/main">
  <p:tag name="AS_UNIQUEID" val="15"/>
</p:tagLst>
</file>

<file path=ppt/tags/tag191.xml><?xml version="1.0" encoding="utf-8"?>
<p:tagLst xmlns:a="http://schemas.openxmlformats.org/drawingml/2006/main" xmlns:r="http://schemas.openxmlformats.org/officeDocument/2006/relationships" xmlns:p="http://schemas.openxmlformats.org/presentationml/2006/main">
  <p:tag name="AS_UNIQUEID" val="26"/>
</p:tagLst>
</file>

<file path=ppt/tags/tag192.xml><?xml version="1.0" encoding="utf-8"?>
<p:tagLst xmlns:a="http://schemas.openxmlformats.org/drawingml/2006/main" xmlns:r="http://schemas.openxmlformats.org/officeDocument/2006/relationships" xmlns:p="http://schemas.openxmlformats.org/presentationml/2006/main">
  <p:tag name="AS_UNIQUEID" val="27"/>
</p:tagLst>
</file>

<file path=ppt/tags/tag193.xml><?xml version="1.0" encoding="utf-8"?>
<p:tagLst xmlns:a="http://schemas.openxmlformats.org/drawingml/2006/main" xmlns:r="http://schemas.openxmlformats.org/officeDocument/2006/relationships" xmlns:p="http://schemas.openxmlformats.org/presentationml/2006/main">
  <p:tag name="AS_UNIQUEID" val="28"/>
</p:tagLst>
</file>

<file path=ppt/tags/tag194.xml><?xml version="1.0" encoding="utf-8"?>
<p:tagLst xmlns:a="http://schemas.openxmlformats.org/drawingml/2006/main" xmlns:r="http://schemas.openxmlformats.org/officeDocument/2006/relationships" xmlns:p="http://schemas.openxmlformats.org/presentationml/2006/main">
  <p:tag name="AS_UNIQUEID" val="29"/>
</p:tagLst>
</file>

<file path=ppt/tags/tag195.xml><?xml version="1.0" encoding="utf-8"?>
<p:tagLst xmlns:a="http://schemas.openxmlformats.org/drawingml/2006/main" xmlns:r="http://schemas.openxmlformats.org/officeDocument/2006/relationships" xmlns:p="http://schemas.openxmlformats.org/presentationml/2006/main">
  <p:tag name="AS_UNIQUEID" val="22"/>
</p:tagLst>
</file>

<file path=ppt/tags/tag196.xml><?xml version="1.0" encoding="utf-8"?>
<p:tagLst xmlns:a="http://schemas.openxmlformats.org/drawingml/2006/main" xmlns:r="http://schemas.openxmlformats.org/officeDocument/2006/relationships" xmlns:p="http://schemas.openxmlformats.org/presentationml/2006/main">
  <p:tag name="AS_UNIQUEID" val="23"/>
</p:tagLst>
</file>

<file path=ppt/tags/tag197.xml><?xml version="1.0" encoding="utf-8"?>
<p:tagLst xmlns:a="http://schemas.openxmlformats.org/drawingml/2006/main" xmlns:r="http://schemas.openxmlformats.org/officeDocument/2006/relationships" xmlns:p="http://schemas.openxmlformats.org/presentationml/2006/main">
  <p:tag name="AS_UNIQUEID" val="24"/>
</p:tagLst>
</file>

<file path=ppt/tags/tag198.xml><?xml version="1.0" encoding="utf-8"?>
<p:tagLst xmlns:a="http://schemas.openxmlformats.org/drawingml/2006/main" xmlns:r="http://schemas.openxmlformats.org/officeDocument/2006/relationships" xmlns:p="http://schemas.openxmlformats.org/presentationml/2006/main">
  <p:tag name="AS_UNIQUEID" val="35"/>
</p:tagLst>
</file>

<file path=ppt/tags/tag199.xml><?xml version="1.0" encoding="utf-8"?>
<p:tagLst xmlns:a="http://schemas.openxmlformats.org/drawingml/2006/main" xmlns:r="http://schemas.openxmlformats.org/officeDocument/2006/relationships" xmlns:p="http://schemas.openxmlformats.org/presentationml/2006/main">
  <p:tag name="AS_UNIQUEID" val="36"/>
</p:tagLst>
</file>

<file path=ppt/tags/tag2.xml><?xml version="1.0" encoding="utf-8"?>
<p:tagLst xmlns:a="http://schemas.openxmlformats.org/drawingml/2006/main" xmlns:r="http://schemas.openxmlformats.org/officeDocument/2006/relationships" xmlns:p="http://schemas.openxmlformats.org/presentationml/2006/main">
  <p:tag name="AS_UNIQUEID" val="223"/>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AS_UNIQUEID" val="138"/>
  <p:tag name="SHAPE_LOCKS" val="1983"/>
</p:tagLst>
</file>

<file path=ppt/tags/tag200.xml><?xml version="1.0" encoding="utf-8"?>
<p:tagLst xmlns:a="http://schemas.openxmlformats.org/drawingml/2006/main" xmlns:r="http://schemas.openxmlformats.org/officeDocument/2006/relationships" xmlns:p="http://schemas.openxmlformats.org/presentationml/2006/main">
  <p:tag name="AS_UNIQUEID" val="37"/>
</p:tagLst>
</file>

<file path=ppt/tags/tag201.xml><?xml version="1.0" encoding="utf-8"?>
<p:tagLst xmlns:a="http://schemas.openxmlformats.org/drawingml/2006/main" xmlns:r="http://schemas.openxmlformats.org/officeDocument/2006/relationships" xmlns:p="http://schemas.openxmlformats.org/presentationml/2006/main">
  <p:tag name="AS_UNIQUEID" val="38"/>
</p:tagLst>
</file>

<file path=ppt/tags/tag202.xml><?xml version="1.0" encoding="utf-8"?>
<p:tagLst xmlns:a="http://schemas.openxmlformats.org/drawingml/2006/main" xmlns:r="http://schemas.openxmlformats.org/officeDocument/2006/relationships" xmlns:p="http://schemas.openxmlformats.org/presentationml/2006/main">
  <p:tag name="AS_UNIQUEID" val="39"/>
</p:tagLst>
</file>

<file path=ppt/tags/tag203.xml><?xml version="1.0" encoding="utf-8"?>
<p:tagLst xmlns:a="http://schemas.openxmlformats.org/drawingml/2006/main" xmlns:r="http://schemas.openxmlformats.org/officeDocument/2006/relationships" xmlns:p="http://schemas.openxmlformats.org/presentationml/2006/main">
  <p:tag name="AS_UNIQUEID" val="40"/>
</p:tagLst>
</file>

<file path=ppt/tags/tag204.xml><?xml version="1.0" encoding="utf-8"?>
<p:tagLst xmlns:a="http://schemas.openxmlformats.org/drawingml/2006/main" xmlns:r="http://schemas.openxmlformats.org/officeDocument/2006/relationships" xmlns:p="http://schemas.openxmlformats.org/presentationml/2006/main">
  <p:tag name="AS_UNIQUEID" val="31"/>
</p:tagLst>
</file>

<file path=ppt/tags/tag205.xml><?xml version="1.0" encoding="utf-8"?>
<p:tagLst xmlns:a="http://schemas.openxmlformats.org/drawingml/2006/main" xmlns:r="http://schemas.openxmlformats.org/officeDocument/2006/relationships" xmlns:p="http://schemas.openxmlformats.org/presentationml/2006/main">
  <p:tag name="AS_UNIQUEID" val="32"/>
</p:tagLst>
</file>

<file path=ppt/tags/tag206.xml><?xml version="1.0" encoding="utf-8"?>
<p:tagLst xmlns:a="http://schemas.openxmlformats.org/drawingml/2006/main" xmlns:r="http://schemas.openxmlformats.org/officeDocument/2006/relationships" xmlns:p="http://schemas.openxmlformats.org/presentationml/2006/main">
  <p:tag name="AS_UNIQUEID" val="33"/>
</p:tagLst>
</file>

<file path=ppt/tags/tag207.xml><?xml version="1.0" encoding="utf-8"?>
<p:tagLst xmlns:a="http://schemas.openxmlformats.org/drawingml/2006/main" xmlns:r="http://schemas.openxmlformats.org/officeDocument/2006/relationships" xmlns:p="http://schemas.openxmlformats.org/presentationml/2006/main">
  <p:tag name="AS_UNIQUEID" val="46"/>
</p:tagLst>
</file>

<file path=ppt/tags/tag208.xml><?xml version="1.0" encoding="utf-8"?>
<p:tagLst xmlns:a="http://schemas.openxmlformats.org/drawingml/2006/main" xmlns:r="http://schemas.openxmlformats.org/officeDocument/2006/relationships" xmlns:p="http://schemas.openxmlformats.org/presentationml/2006/main">
  <p:tag name="AS_UNIQUEID" val="47"/>
</p:tagLst>
</file>

<file path=ppt/tags/tag209.xml><?xml version="1.0" encoding="utf-8"?>
<p:tagLst xmlns:a="http://schemas.openxmlformats.org/drawingml/2006/main" xmlns:r="http://schemas.openxmlformats.org/officeDocument/2006/relationships" xmlns:p="http://schemas.openxmlformats.org/presentationml/2006/main">
  <p:tag name="AS_UNIQUEID" val="48"/>
</p:tagLst>
</file>

<file path=ppt/tags/tag21.xml><?xml version="1.0" encoding="utf-8"?>
<p:tagLst xmlns:a="http://schemas.openxmlformats.org/drawingml/2006/main" xmlns:r="http://schemas.openxmlformats.org/officeDocument/2006/relationships" xmlns:p="http://schemas.openxmlformats.org/presentationml/2006/main">
  <p:tag name="AS_UNIQUEID" val="140"/>
</p:tagLst>
</file>

<file path=ppt/tags/tag210.xml><?xml version="1.0" encoding="utf-8"?>
<p:tagLst xmlns:a="http://schemas.openxmlformats.org/drawingml/2006/main" xmlns:r="http://schemas.openxmlformats.org/officeDocument/2006/relationships" xmlns:p="http://schemas.openxmlformats.org/presentationml/2006/main">
  <p:tag name="AS_UNIQUEID" val="49"/>
</p:tagLst>
</file>

<file path=ppt/tags/tag211.xml><?xml version="1.0" encoding="utf-8"?>
<p:tagLst xmlns:a="http://schemas.openxmlformats.org/drawingml/2006/main" xmlns:r="http://schemas.openxmlformats.org/officeDocument/2006/relationships" xmlns:p="http://schemas.openxmlformats.org/presentationml/2006/main">
  <p:tag name="AS_UNIQUEID" val="50"/>
</p:tagLst>
</file>

<file path=ppt/tags/tag212.xml><?xml version="1.0" encoding="utf-8"?>
<p:tagLst xmlns:a="http://schemas.openxmlformats.org/drawingml/2006/main" xmlns:r="http://schemas.openxmlformats.org/officeDocument/2006/relationships" xmlns:p="http://schemas.openxmlformats.org/presentationml/2006/main">
  <p:tag name="AS_UNIQUEID" val="42"/>
</p:tagLst>
</file>

<file path=ppt/tags/tag213.xml><?xml version="1.0" encoding="utf-8"?>
<p:tagLst xmlns:a="http://schemas.openxmlformats.org/drawingml/2006/main" xmlns:r="http://schemas.openxmlformats.org/officeDocument/2006/relationships" xmlns:p="http://schemas.openxmlformats.org/presentationml/2006/main">
  <p:tag name="AS_UNIQUEID" val="43"/>
</p:tagLst>
</file>

<file path=ppt/tags/tag214.xml><?xml version="1.0" encoding="utf-8"?>
<p:tagLst xmlns:a="http://schemas.openxmlformats.org/drawingml/2006/main" xmlns:r="http://schemas.openxmlformats.org/officeDocument/2006/relationships" xmlns:p="http://schemas.openxmlformats.org/presentationml/2006/main">
  <p:tag name="AS_UNIQUEID" val="44"/>
</p:tagLst>
</file>

<file path=ppt/tags/tag215.xml><?xml version="1.0" encoding="utf-8"?>
<p:tagLst xmlns:a="http://schemas.openxmlformats.org/drawingml/2006/main" xmlns:r="http://schemas.openxmlformats.org/officeDocument/2006/relationships" xmlns:p="http://schemas.openxmlformats.org/presentationml/2006/main">
  <p:tag name="AS_UNIQUEID" val="56"/>
</p:tagLst>
</file>

<file path=ppt/tags/tag216.xml><?xml version="1.0" encoding="utf-8"?>
<p:tagLst xmlns:a="http://schemas.openxmlformats.org/drawingml/2006/main" xmlns:r="http://schemas.openxmlformats.org/officeDocument/2006/relationships" xmlns:p="http://schemas.openxmlformats.org/presentationml/2006/main">
  <p:tag name="AS_UNIQUEID" val="57"/>
</p:tagLst>
</file>

<file path=ppt/tags/tag217.xml><?xml version="1.0" encoding="utf-8"?>
<p:tagLst xmlns:a="http://schemas.openxmlformats.org/drawingml/2006/main" xmlns:r="http://schemas.openxmlformats.org/officeDocument/2006/relationships" xmlns:p="http://schemas.openxmlformats.org/presentationml/2006/main">
  <p:tag name="AS_UNIQUEID" val="58"/>
</p:tagLst>
</file>

<file path=ppt/tags/tag218.xml><?xml version="1.0" encoding="utf-8"?>
<p:tagLst xmlns:a="http://schemas.openxmlformats.org/drawingml/2006/main" xmlns:r="http://schemas.openxmlformats.org/officeDocument/2006/relationships" xmlns:p="http://schemas.openxmlformats.org/presentationml/2006/main">
  <p:tag name="AS_UNIQUEID" val="52"/>
</p:tagLst>
</file>

<file path=ppt/tags/tag219.xml><?xml version="1.0" encoding="utf-8"?>
<p:tagLst xmlns:a="http://schemas.openxmlformats.org/drawingml/2006/main" xmlns:r="http://schemas.openxmlformats.org/officeDocument/2006/relationships" xmlns:p="http://schemas.openxmlformats.org/presentationml/2006/main">
  <p:tag name="AS_UNIQUEID" val="53"/>
</p:tagLst>
</file>

<file path=ppt/tags/tag22.xml><?xml version="1.0" encoding="utf-8"?>
<p:tagLst xmlns:a="http://schemas.openxmlformats.org/drawingml/2006/main" xmlns:r="http://schemas.openxmlformats.org/officeDocument/2006/relationships" xmlns:p="http://schemas.openxmlformats.org/presentationml/2006/main">
  <p:tag name="AS_UNIQUEID" val="141"/>
</p:tagLst>
</file>

<file path=ppt/tags/tag220.xml><?xml version="1.0" encoding="utf-8"?>
<p:tagLst xmlns:a="http://schemas.openxmlformats.org/drawingml/2006/main" xmlns:r="http://schemas.openxmlformats.org/officeDocument/2006/relationships" xmlns:p="http://schemas.openxmlformats.org/presentationml/2006/main">
  <p:tag name="AS_UNIQUEID" val="54"/>
</p:tagLst>
</file>

<file path=ppt/tags/tag221.xml><?xml version="1.0" encoding="utf-8"?>
<p:tagLst xmlns:a="http://schemas.openxmlformats.org/drawingml/2006/main" xmlns:r="http://schemas.openxmlformats.org/officeDocument/2006/relationships" xmlns:p="http://schemas.openxmlformats.org/presentationml/2006/main">
  <p:tag name="AS_UNIQUEID" val="64"/>
</p:tagLst>
</file>

<file path=ppt/tags/tag222.xml><?xml version="1.0" encoding="utf-8"?>
<p:tagLst xmlns:a="http://schemas.openxmlformats.org/drawingml/2006/main" xmlns:r="http://schemas.openxmlformats.org/officeDocument/2006/relationships" xmlns:p="http://schemas.openxmlformats.org/presentationml/2006/main">
  <p:tag name="AS_UNIQUEID" val="65"/>
</p:tagLst>
</file>

<file path=ppt/tags/tag223.xml><?xml version="1.0" encoding="utf-8"?>
<p:tagLst xmlns:a="http://schemas.openxmlformats.org/drawingml/2006/main" xmlns:r="http://schemas.openxmlformats.org/officeDocument/2006/relationships" xmlns:p="http://schemas.openxmlformats.org/presentationml/2006/main">
  <p:tag name="AS_UNIQUEID" val="66"/>
</p:tagLst>
</file>

<file path=ppt/tags/tag224.xml><?xml version="1.0" encoding="utf-8"?>
<p:tagLst xmlns:a="http://schemas.openxmlformats.org/drawingml/2006/main" xmlns:r="http://schemas.openxmlformats.org/officeDocument/2006/relationships" xmlns:p="http://schemas.openxmlformats.org/presentationml/2006/main">
  <p:tag name="AS_UNIQUEID" val="60"/>
</p:tagLst>
</file>

<file path=ppt/tags/tag225.xml><?xml version="1.0" encoding="utf-8"?>
<p:tagLst xmlns:a="http://schemas.openxmlformats.org/drawingml/2006/main" xmlns:r="http://schemas.openxmlformats.org/officeDocument/2006/relationships" xmlns:p="http://schemas.openxmlformats.org/presentationml/2006/main">
  <p:tag name="AS_UNIQUEID" val="61"/>
</p:tagLst>
</file>

<file path=ppt/tags/tag226.xml><?xml version="1.0" encoding="utf-8"?>
<p:tagLst xmlns:a="http://schemas.openxmlformats.org/drawingml/2006/main" xmlns:r="http://schemas.openxmlformats.org/officeDocument/2006/relationships" xmlns:p="http://schemas.openxmlformats.org/presentationml/2006/main">
  <p:tag name="AS_UNIQUEID" val="62"/>
</p:tagLst>
</file>

<file path=ppt/tags/tag227.xml><?xml version="1.0" encoding="utf-8"?>
<p:tagLst xmlns:a="http://schemas.openxmlformats.org/drawingml/2006/main" xmlns:r="http://schemas.openxmlformats.org/officeDocument/2006/relationships" xmlns:p="http://schemas.openxmlformats.org/presentationml/2006/main">
  <p:tag name="AS_UNIQUEID" val="72"/>
</p:tagLst>
</file>

<file path=ppt/tags/tag228.xml><?xml version="1.0" encoding="utf-8"?>
<p:tagLst xmlns:a="http://schemas.openxmlformats.org/drawingml/2006/main" xmlns:r="http://schemas.openxmlformats.org/officeDocument/2006/relationships" xmlns:p="http://schemas.openxmlformats.org/presentationml/2006/main">
  <p:tag name="AS_UNIQUEID" val="73"/>
</p:tagLst>
</file>

<file path=ppt/tags/tag229.xml><?xml version="1.0" encoding="utf-8"?>
<p:tagLst xmlns:a="http://schemas.openxmlformats.org/drawingml/2006/main" xmlns:r="http://schemas.openxmlformats.org/officeDocument/2006/relationships" xmlns:p="http://schemas.openxmlformats.org/presentationml/2006/main">
  <p:tag name="AS_UNIQUEID" val="74"/>
</p:tagLst>
</file>

<file path=ppt/tags/tag23.xml><?xml version="1.0" encoding="utf-8"?>
<p:tagLst xmlns:a="http://schemas.openxmlformats.org/drawingml/2006/main" xmlns:r="http://schemas.openxmlformats.org/officeDocument/2006/relationships" xmlns:p="http://schemas.openxmlformats.org/presentationml/2006/main">
  <p:tag name="AS_UNIQUEID" val="143"/>
  <p:tag name="SHAPE_LOCKS" val="1983"/>
</p:tagLst>
</file>

<file path=ppt/tags/tag230.xml><?xml version="1.0" encoding="utf-8"?>
<p:tagLst xmlns:a="http://schemas.openxmlformats.org/drawingml/2006/main" xmlns:r="http://schemas.openxmlformats.org/officeDocument/2006/relationships" xmlns:p="http://schemas.openxmlformats.org/presentationml/2006/main">
  <p:tag name="AS_UNIQUEID" val="68"/>
</p:tagLst>
</file>

<file path=ppt/tags/tag231.xml><?xml version="1.0" encoding="utf-8"?>
<p:tagLst xmlns:a="http://schemas.openxmlformats.org/drawingml/2006/main" xmlns:r="http://schemas.openxmlformats.org/officeDocument/2006/relationships" xmlns:p="http://schemas.openxmlformats.org/presentationml/2006/main">
  <p:tag name="AS_UNIQUEID" val="69"/>
</p:tagLst>
</file>

<file path=ppt/tags/tag232.xml><?xml version="1.0" encoding="utf-8"?>
<p:tagLst xmlns:a="http://schemas.openxmlformats.org/drawingml/2006/main" xmlns:r="http://schemas.openxmlformats.org/officeDocument/2006/relationships" xmlns:p="http://schemas.openxmlformats.org/presentationml/2006/main">
  <p:tag name="AS_UNIQUEID" val="70"/>
</p:tagLst>
</file>

<file path=ppt/tags/tag233.xml><?xml version="1.0" encoding="utf-8"?>
<p:tagLst xmlns:a="http://schemas.openxmlformats.org/drawingml/2006/main" xmlns:r="http://schemas.openxmlformats.org/officeDocument/2006/relationships" xmlns:p="http://schemas.openxmlformats.org/presentationml/2006/main">
  <p:tag name="AS_UNIQUEID" val="80"/>
</p:tagLst>
</file>

<file path=ppt/tags/tag234.xml><?xml version="1.0" encoding="utf-8"?>
<p:tagLst xmlns:a="http://schemas.openxmlformats.org/drawingml/2006/main" xmlns:r="http://schemas.openxmlformats.org/officeDocument/2006/relationships" xmlns:p="http://schemas.openxmlformats.org/presentationml/2006/main">
  <p:tag name="AS_UNIQUEID" val="81"/>
</p:tagLst>
</file>

<file path=ppt/tags/tag235.xml><?xml version="1.0" encoding="utf-8"?>
<p:tagLst xmlns:a="http://schemas.openxmlformats.org/drawingml/2006/main" xmlns:r="http://schemas.openxmlformats.org/officeDocument/2006/relationships" xmlns:p="http://schemas.openxmlformats.org/presentationml/2006/main">
  <p:tag name="AS_UNIQUEID" val="82"/>
</p:tagLst>
</file>

<file path=ppt/tags/tag236.xml><?xml version="1.0" encoding="utf-8"?>
<p:tagLst xmlns:a="http://schemas.openxmlformats.org/drawingml/2006/main" xmlns:r="http://schemas.openxmlformats.org/officeDocument/2006/relationships" xmlns:p="http://schemas.openxmlformats.org/presentationml/2006/main">
  <p:tag name="AS_UNIQUEID" val="76"/>
</p:tagLst>
</file>

<file path=ppt/tags/tag237.xml><?xml version="1.0" encoding="utf-8"?>
<p:tagLst xmlns:a="http://schemas.openxmlformats.org/drawingml/2006/main" xmlns:r="http://schemas.openxmlformats.org/officeDocument/2006/relationships" xmlns:p="http://schemas.openxmlformats.org/presentationml/2006/main">
  <p:tag name="AS_UNIQUEID" val="77"/>
</p:tagLst>
</file>

<file path=ppt/tags/tag238.xml><?xml version="1.0" encoding="utf-8"?>
<p:tagLst xmlns:a="http://schemas.openxmlformats.org/drawingml/2006/main" xmlns:r="http://schemas.openxmlformats.org/officeDocument/2006/relationships" xmlns:p="http://schemas.openxmlformats.org/presentationml/2006/main">
  <p:tag name="AS_UNIQUEID" val="78"/>
</p:tagLst>
</file>

<file path=ppt/tags/tag239.xml><?xml version="1.0" encoding="utf-8"?>
<p:tagLst xmlns:a="http://schemas.openxmlformats.org/drawingml/2006/main" xmlns:r="http://schemas.openxmlformats.org/officeDocument/2006/relationships" xmlns:p="http://schemas.openxmlformats.org/presentationml/2006/main">
  <p:tag name="AS_UNIQUEID" val="88"/>
</p:tagLst>
</file>

<file path=ppt/tags/tag24.xml><?xml version="1.0" encoding="utf-8"?>
<p:tagLst xmlns:a="http://schemas.openxmlformats.org/drawingml/2006/main" xmlns:r="http://schemas.openxmlformats.org/officeDocument/2006/relationships" xmlns:p="http://schemas.openxmlformats.org/presentationml/2006/main">
  <p:tag name="AS_UNIQUEID" val="144"/>
  <p:tag name="SHAPE_LOCKS" val="1983"/>
</p:tagLst>
</file>

<file path=ppt/tags/tag240.xml><?xml version="1.0" encoding="utf-8"?>
<p:tagLst xmlns:a="http://schemas.openxmlformats.org/drawingml/2006/main" xmlns:r="http://schemas.openxmlformats.org/officeDocument/2006/relationships" xmlns:p="http://schemas.openxmlformats.org/presentationml/2006/main">
  <p:tag name="AS_UNIQUEID" val="89"/>
</p:tagLst>
</file>

<file path=ppt/tags/tag241.xml><?xml version="1.0" encoding="utf-8"?>
<p:tagLst xmlns:a="http://schemas.openxmlformats.org/drawingml/2006/main" xmlns:r="http://schemas.openxmlformats.org/officeDocument/2006/relationships" xmlns:p="http://schemas.openxmlformats.org/presentationml/2006/main">
  <p:tag name="AS_UNIQUEID" val="90"/>
</p:tagLst>
</file>

<file path=ppt/tags/tag242.xml><?xml version="1.0" encoding="utf-8"?>
<p:tagLst xmlns:a="http://schemas.openxmlformats.org/drawingml/2006/main" xmlns:r="http://schemas.openxmlformats.org/officeDocument/2006/relationships" xmlns:p="http://schemas.openxmlformats.org/presentationml/2006/main">
  <p:tag name="AS_UNIQUEID" val="91"/>
</p:tagLst>
</file>

<file path=ppt/tags/tag243.xml><?xml version="1.0" encoding="utf-8"?>
<p:tagLst xmlns:a="http://schemas.openxmlformats.org/drawingml/2006/main" xmlns:r="http://schemas.openxmlformats.org/officeDocument/2006/relationships" xmlns:p="http://schemas.openxmlformats.org/presentationml/2006/main">
  <p:tag name="AS_UNIQUEID" val="92"/>
</p:tagLst>
</file>

<file path=ppt/tags/tag244.xml><?xml version="1.0" encoding="utf-8"?>
<p:tagLst xmlns:a="http://schemas.openxmlformats.org/drawingml/2006/main" xmlns:r="http://schemas.openxmlformats.org/officeDocument/2006/relationships" xmlns:p="http://schemas.openxmlformats.org/presentationml/2006/main">
  <p:tag name="AS_UNIQUEID" val="93"/>
</p:tagLst>
</file>

<file path=ppt/tags/tag245.xml><?xml version="1.0" encoding="utf-8"?>
<p:tagLst xmlns:a="http://schemas.openxmlformats.org/drawingml/2006/main" xmlns:r="http://schemas.openxmlformats.org/officeDocument/2006/relationships" xmlns:p="http://schemas.openxmlformats.org/presentationml/2006/main">
  <p:tag name="AS_UNIQUEID" val="84"/>
</p:tagLst>
</file>

<file path=ppt/tags/tag246.xml><?xml version="1.0" encoding="utf-8"?>
<p:tagLst xmlns:a="http://schemas.openxmlformats.org/drawingml/2006/main" xmlns:r="http://schemas.openxmlformats.org/officeDocument/2006/relationships" xmlns:p="http://schemas.openxmlformats.org/presentationml/2006/main">
  <p:tag name="AS_UNIQUEID" val="85"/>
</p:tagLst>
</file>

<file path=ppt/tags/tag247.xml><?xml version="1.0" encoding="utf-8"?>
<p:tagLst xmlns:a="http://schemas.openxmlformats.org/drawingml/2006/main" xmlns:r="http://schemas.openxmlformats.org/officeDocument/2006/relationships" xmlns:p="http://schemas.openxmlformats.org/presentationml/2006/main">
  <p:tag name="AS_UNIQUEID" val="86"/>
</p:tagLst>
</file>

<file path=ppt/tags/tag248.xml><?xml version="1.0" encoding="utf-8"?>
<p:tagLst xmlns:a="http://schemas.openxmlformats.org/drawingml/2006/main" xmlns:r="http://schemas.openxmlformats.org/officeDocument/2006/relationships" xmlns:p="http://schemas.openxmlformats.org/presentationml/2006/main">
  <p:tag name="AS_UNIQUEID" val="99"/>
</p:tagLst>
</file>

<file path=ppt/tags/tag249.xml><?xml version="1.0" encoding="utf-8"?>
<p:tagLst xmlns:a="http://schemas.openxmlformats.org/drawingml/2006/main" xmlns:r="http://schemas.openxmlformats.org/officeDocument/2006/relationships" xmlns:p="http://schemas.openxmlformats.org/presentationml/2006/main">
  <p:tag name="AS_UNIQUEID" val="95"/>
</p:tagLst>
</file>

<file path=ppt/tags/tag25.xml><?xml version="1.0" encoding="utf-8"?>
<p:tagLst xmlns:a="http://schemas.openxmlformats.org/drawingml/2006/main" xmlns:r="http://schemas.openxmlformats.org/officeDocument/2006/relationships" xmlns:p="http://schemas.openxmlformats.org/presentationml/2006/main">
  <p:tag name="AS_UNIQUEID" val="145"/>
  <p:tag name="SHAPE_LOCKS" val="1983"/>
</p:tagLst>
</file>

<file path=ppt/tags/tag250.xml><?xml version="1.0" encoding="utf-8"?>
<p:tagLst xmlns:a="http://schemas.openxmlformats.org/drawingml/2006/main" xmlns:r="http://schemas.openxmlformats.org/officeDocument/2006/relationships" xmlns:p="http://schemas.openxmlformats.org/presentationml/2006/main">
  <p:tag name="AS_UNIQUEID" val="96"/>
</p:tagLst>
</file>

<file path=ppt/tags/tag251.xml><?xml version="1.0" encoding="utf-8"?>
<p:tagLst xmlns:a="http://schemas.openxmlformats.org/drawingml/2006/main" xmlns:r="http://schemas.openxmlformats.org/officeDocument/2006/relationships" xmlns:p="http://schemas.openxmlformats.org/presentationml/2006/main">
  <p:tag name="AS_UNIQUEID" val="97"/>
</p:tagLst>
</file>

<file path=ppt/tags/tag252.xml><?xml version="1.0" encoding="utf-8"?>
<p:tagLst xmlns:a="http://schemas.openxmlformats.org/drawingml/2006/main" xmlns:r="http://schemas.openxmlformats.org/officeDocument/2006/relationships" xmlns:p="http://schemas.openxmlformats.org/presentationml/2006/main">
  <p:tag name="AS_UNIQUEID" val="105"/>
</p:tagLst>
</file>

<file path=ppt/tags/tag253.xml><?xml version="1.0" encoding="utf-8"?>
<p:tagLst xmlns:a="http://schemas.openxmlformats.org/drawingml/2006/main" xmlns:r="http://schemas.openxmlformats.org/officeDocument/2006/relationships" xmlns:p="http://schemas.openxmlformats.org/presentationml/2006/main">
  <p:tag name="AS_UNIQUEID" val="106"/>
</p:tagLst>
</file>

<file path=ppt/tags/tag254.xml><?xml version="1.0" encoding="utf-8"?>
<p:tagLst xmlns:a="http://schemas.openxmlformats.org/drawingml/2006/main" xmlns:r="http://schemas.openxmlformats.org/officeDocument/2006/relationships" xmlns:p="http://schemas.openxmlformats.org/presentationml/2006/main">
  <p:tag name="AS_UNIQUEID" val="107"/>
</p:tagLst>
</file>

<file path=ppt/tags/tag255.xml><?xml version="1.0" encoding="utf-8"?>
<p:tagLst xmlns:a="http://schemas.openxmlformats.org/drawingml/2006/main" xmlns:r="http://schemas.openxmlformats.org/officeDocument/2006/relationships" xmlns:p="http://schemas.openxmlformats.org/presentationml/2006/main">
  <p:tag name="AS_UNIQUEID" val="101"/>
</p:tagLst>
</file>

<file path=ppt/tags/tag256.xml><?xml version="1.0" encoding="utf-8"?>
<p:tagLst xmlns:a="http://schemas.openxmlformats.org/drawingml/2006/main" xmlns:r="http://schemas.openxmlformats.org/officeDocument/2006/relationships" xmlns:p="http://schemas.openxmlformats.org/presentationml/2006/main">
  <p:tag name="AS_UNIQUEID" val="102"/>
</p:tagLst>
</file>

<file path=ppt/tags/tag257.xml><?xml version="1.0" encoding="utf-8"?>
<p:tagLst xmlns:a="http://schemas.openxmlformats.org/drawingml/2006/main" xmlns:r="http://schemas.openxmlformats.org/officeDocument/2006/relationships" xmlns:p="http://schemas.openxmlformats.org/presentationml/2006/main">
  <p:tag name="AS_UNIQUEID" val="103"/>
</p:tagLst>
</file>

<file path=ppt/tags/tag258.xml><?xml version="1.0" encoding="utf-8"?>
<p:tagLst xmlns:a="http://schemas.openxmlformats.org/drawingml/2006/main" xmlns:r="http://schemas.openxmlformats.org/officeDocument/2006/relationships" xmlns:p="http://schemas.openxmlformats.org/presentationml/2006/main">
  <p:tag name="AS_UNIQUEID" val="109"/>
</p:tagLst>
</file>

<file path=ppt/tags/tag259.xml><?xml version="1.0" encoding="utf-8"?>
<p:tagLst xmlns:a="http://schemas.openxmlformats.org/drawingml/2006/main" xmlns:r="http://schemas.openxmlformats.org/officeDocument/2006/relationships" xmlns:p="http://schemas.openxmlformats.org/presentationml/2006/main">
  <p:tag name="AS_UNIQUEID" val="110"/>
</p:tagLst>
</file>

<file path=ppt/tags/tag26.xml><?xml version="1.0" encoding="utf-8"?>
<p:tagLst xmlns:a="http://schemas.openxmlformats.org/drawingml/2006/main" xmlns:r="http://schemas.openxmlformats.org/officeDocument/2006/relationships" xmlns:p="http://schemas.openxmlformats.org/presentationml/2006/main">
  <p:tag name="AS_UNIQUEID" val="146"/>
  <p:tag name="SHAPE_LOCKS" val="1983"/>
</p:tagLst>
</file>

<file path=ppt/tags/tag260.xml><?xml version="1.0" encoding="utf-8"?>
<p:tagLst xmlns:a="http://schemas.openxmlformats.org/drawingml/2006/main" xmlns:r="http://schemas.openxmlformats.org/officeDocument/2006/relationships" xmlns:p="http://schemas.openxmlformats.org/presentationml/2006/main">
  <p:tag name="AS_UNIQUEID" val="116"/>
</p:tagLst>
</file>

<file path=ppt/tags/tag261.xml><?xml version="1.0" encoding="utf-8"?>
<p:tagLst xmlns:a="http://schemas.openxmlformats.org/drawingml/2006/main" xmlns:r="http://schemas.openxmlformats.org/officeDocument/2006/relationships" xmlns:p="http://schemas.openxmlformats.org/presentationml/2006/main">
  <p:tag name="AS_UNIQUEID" val="117"/>
</p:tagLst>
</file>

<file path=ppt/tags/tag262.xml><?xml version="1.0" encoding="utf-8"?>
<p:tagLst xmlns:a="http://schemas.openxmlformats.org/drawingml/2006/main" xmlns:r="http://schemas.openxmlformats.org/officeDocument/2006/relationships" xmlns:p="http://schemas.openxmlformats.org/presentationml/2006/main">
  <p:tag name="AS_UNIQUEID" val="118"/>
</p:tagLst>
</file>

<file path=ppt/tags/tag263.xml><?xml version="1.0" encoding="utf-8"?>
<p:tagLst xmlns:a="http://schemas.openxmlformats.org/drawingml/2006/main" xmlns:r="http://schemas.openxmlformats.org/officeDocument/2006/relationships" xmlns:p="http://schemas.openxmlformats.org/presentationml/2006/main">
  <p:tag name="AS_UNIQUEID" val="112"/>
</p:tagLst>
</file>

<file path=ppt/tags/tag264.xml><?xml version="1.0" encoding="utf-8"?>
<p:tagLst xmlns:a="http://schemas.openxmlformats.org/drawingml/2006/main" xmlns:r="http://schemas.openxmlformats.org/officeDocument/2006/relationships" xmlns:p="http://schemas.openxmlformats.org/presentationml/2006/main">
  <p:tag name="AS_UNIQUEID" val="113"/>
</p:tagLst>
</file>

<file path=ppt/tags/tag265.xml><?xml version="1.0" encoding="utf-8"?>
<p:tagLst xmlns:a="http://schemas.openxmlformats.org/drawingml/2006/main" xmlns:r="http://schemas.openxmlformats.org/officeDocument/2006/relationships" xmlns:p="http://schemas.openxmlformats.org/presentationml/2006/main">
  <p:tag name="AS_UNIQUEID" val="114"/>
</p:tagLst>
</file>

<file path=ppt/tags/tag266.xml><?xml version="1.0" encoding="utf-8"?>
<p:tagLst xmlns:a="http://schemas.openxmlformats.org/drawingml/2006/main" xmlns:r="http://schemas.openxmlformats.org/officeDocument/2006/relationships" xmlns:p="http://schemas.openxmlformats.org/presentationml/2006/main">
  <p:tag name="AS_UNIQUEID" val="120"/>
</p:tagLst>
</file>

<file path=ppt/tags/tag267.xml><?xml version="1.0" encoding="utf-8"?>
<p:tagLst xmlns:a="http://schemas.openxmlformats.org/drawingml/2006/main" xmlns:r="http://schemas.openxmlformats.org/officeDocument/2006/relationships" xmlns:p="http://schemas.openxmlformats.org/presentationml/2006/main">
  <p:tag name="AS_UNIQUEID" val="121"/>
</p:tagLst>
</file>

<file path=ppt/tags/tag268.xml><?xml version="1.0" encoding="utf-8"?>
<p:tagLst xmlns:a="http://schemas.openxmlformats.org/drawingml/2006/main" xmlns:r="http://schemas.openxmlformats.org/officeDocument/2006/relationships" xmlns:p="http://schemas.openxmlformats.org/presentationml/2006/main">
  <p:tag name="AS_UNIQUEID" val="123"/>
</p:tagLst>
</file>

<file path=ppt/tags/tag269.xml><?xml version="1.0" encoding="utf-8"?>
<p:tagLst xmlns:a="http://schemas.openxmlformats.org/drawingml/2006/main" xmlns:r="http://schemas.openxmlformats.org/officeDocument/2006/relationships" xmlns:p="http://schemas.openxmlformats.org/presentationml/2006/main">
  <p:tag name="AS_UNIQUEID" val="124"/>
</p:tagLst>
</file>

<file path=ppt/tags/tag27.xml><?xml version="1.0" encoding="utf-8"?>
<p:tagLst xmlns:a="http://schemas.openxmlformats.org/drawingml/2006/main" xmlns:r="http://schemas.openxmlformats.org/officeDocument/2006/relationships" xmlns:p="http://schemas.openxmlformats.org/presentationml/2006/main">
  <p:tag name="AS_UNIQUEID" val="147"/>
</p:tagLst>
</file>

<file path=ppt/tags/tag28.xml><?xml version="1.0" encoding="utf-8"?>
<p:tagLst xmlns:a="http://schemas.openxmlformats.org/drawingml/2006/main" xmlns:r="http://schemas.openxmlformats.org/officeDocument/2006/relationships" xmlns:p="http://schemas.openxmlformats.org/presentationml/2006/main">
  <p:tag name="AS_UNIQUEID" val="148"/>
</p:tagLst>
</file>

<file path=ppt/tags/tag29.xml><?xml version="1.0" encoding="utf-8"?>
<p:tagLst xmlns:a="http://schemas.openxmlformats.org/drawingml/2006/main" xmlns:r="http://schemas.openxmlformats.org/officeDocument/2006/relationships" xmlns:p="http://schemas.openxmlformats.org/presentationml/2006/main">
  <p:tag name="AS_UNIQUEID" val="149"/>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AS_UNIQUEID" val="224"/>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AS_UNIQUEID" val="150"/>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AS_UNIQUEID" val="151"/>
</p:tagLst>
</file>

<file path=ppt/tags/tag32.xml><?xml version="1.0" encoding="utf-8"?>
<p:tagLst xmlns:a="http://schemas.openxmlformats.org/drawingml/2006/main" xmlns:r="http://schemas.openxmlformats.org/officeDocument/2006/relationships" xmlns:p="http://schemas.openxmlformats.org/presentationml/2006/main">
  <p:tag name="AS_UNIQUEID" val="152"/>
</p:tagLst>
</file>

<file path=ppt/tags/tag33.xml><?xml version="1.0" encoding="utf-8"?>
<p:tagLst xmlns:a="http://schemas.openxmlformats.org/drawingml/2006/main" xmlns:r="http://schemas.openxmlformats.org/officeDocument/2006/relationships" xmlns:p="http://schemas.openxmlformats.org/presentationml/2006/main">
  <p:tag name="AS_UNIQUEID" val="154"/>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AS_UNIQUEID" val="155"/>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AS_UNIQUEID" val="156"/>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AS_UNIQUEID" val="157"/>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AS_UNIQUEID" val="158"/>
</p:tagLst>
</file>

<file path=ppt/tags/tag38.xml><?xml version="1.0" encoding="utf-8"?>
<p:tagLst xmlns:a="http://schemas.openxmlformats.org/drawingml/2006/main" xmlns:r="http://schemas.openxmlformats.org/officeDocument/2006/relationships" xmlns:p="http://schemas.openxmlformats.org/presentationml/2006/main">
  <p:tag name="AS_UNIQUEID" val="159"/>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AS_UNIQUEID" val="160"/>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AS_UNIQUEID" val="225"/>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AS_UNIQUEID" val="163"/>
</p:tagLst>
</file>

<file path=ppt/tags/tag41.xml><?xml version="1.0" encoding="utf-8"?>
<p:tagLst xmlns:a="http://schemas.openxmlformats.org/drawingml/2006/main" xmlns:r="http://schemas.openxmlformats.org/officeDocument/2006/relationships" xmlns:p="http://schemas.openxmlformats.org/presentationml/2006/main">
  <p:tag name="AS_UNIQUEID" val="161"/>
</p:tagLst>
</file>

<file path=ppt/tags/tag42.xml><?xml version="1.0" encoding="utf-8"?>
<p:tagLst xmlns:a="http://schemas.openxmlformats.org/drawingml/2006/main" xmlns:r="http://schemas.openxmlformats.org/officeDocument/2006/relationships" xmlns:p="http://schemas.openxmlformats.org/presentationml/2006/main">
  <p:tag name="AS_UNIQUEID" val="162"/>
</p:tagLst>
</file>

<file path=ppt/tags/tag43.xml><?xml version="1.0" encoding="utf-8"?>
<p:tagLst xmlns:a="http://schemas.openxmlformats.org/drawingml/2006/main" xmlns:r="http://schemas.openxmlformats.org/officeDocument/2006/relationships" xmlns:p="http://schemas.openxmlformats.org/presentationml/2006/main">
  <p:tag name="AS_UNIQUEID" val="165"/>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AS_UNIQUEID" val="166"/>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AS_UNIQUEID" val="167"/>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AS_UNIQUEID" val="168"/>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AS_UNIQUEID" val="169"/>
</p:tagLst>
</file>

<file path=ppt/tags/tag48.xml><?xml version="1.0" encoding="utf-8"?>
<p:tagLst xmlns:a="http://schemas.openxmlformats.org/drawingml/2006/main" xmlns:r="http://schemas.openxmlformats.org/officeDocument/2006/relationships" xmlns:p="http://schemas.openxmlformats.org/presentationml/2006/main">
  <p:tag name="AS_UNIQUEID" val="170"/>
</p:tagLst>
</file>

<file path=ppt/tags/tag49.xml><?xml version="1.0" encoding="utf-8"?>
<p:tagLst xmlns:a="http://schemas.openxmlformats.org/drawingml/2006/main" xmlns:r="http://schemas.openxmlformats.org/officeDocument/2006/relationships" xmlns:p="http://schemas.openxmlformats.org/presentationml/2006/main">
  <p:tag name="AS_UNIQUEID" val="171"/>
</p:tagLst>
</file>

<file path=ppt/tags/tag5.xml><?xml version="1.0" encoding="utf-8"?>
<p:tagLst xmlns:a="http://schemas.openxmlformats.org/drawingml/2006/main" xmlns:r="http://schemas.openxmlformats.org/officeDocument/2006/relationships" xmlns:p="http://schemas.openxmlformats.org/presentationml/2006/main">
  <p:tag name="AS_UNIQUEID" val="226"/>
</p:tagLst>
</file>

<file path=ppt/tags/tag50.xml><?xml version="1.0" encoding="utf-8"?>
<p:tagLst xmlns:a="http://schemas.openxmlformats.org/drawingml/2006/main" xmlns:r="http://schemas.openxmlformats.org/officeDocument/2006/relationships" xmlns:p="http://schemas.openxmlformats.org/presentationml/2006/main">
  <p:tag name="AS_UNIQUEID" val="172"/>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AS_UNIQUEID" val="173"/>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AS_UNIQUEID" val="174"/>
</p:tagLst>
</file>

<file path=ppt/tags/tag53.xml><?xml version="1.0" encoding="utf-8"?>
<p:tagLst xmlns:a="http://schemas.openxmlformats.org/drawingml/2006/main" xmlns:r="http://schemas.openxmlformats.org/officeDocument/2006/relationships" xmlns:p="http://schemas.openxmlformats.org/presentationml/2006/main">
  <p:tag name="AS_UNIQUEID" val="175"/>
</p:tagLst>
</file>

<file path=ppt/tags/tag54.xml><?xml version="1.0" encoding="utf-8"?>
<p:tagLst xmlns:a="http://schemas.openxmlformats.org/drawingml/2006/main" xmlns:r="http://schemas.openxmlformats.org/officeDocument/2006/relationships" xmlns:p="http://schemas.openxmlformats.org/presentationml/2006/main">
  <p:tag name="AS_UNIQUEID" val="177"/>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AS_UNIQUEID" val="178"/>
  <p:tag name="SHAPE_LOCKS" val="1983"/>
</p:tagLst>
</file>

<file path=ppt/tags/tag56.xml><?xml version="1.0" encoding="utf-8"?>
<p:tagLst xmlns:a="http://schemas.openxmlformats.org/drawingml/2006/main" xmlns:r="http://schemas.openxmlformats.org/officeDocument/2006/relationships" xmlns:p="http://schemas.openxmlformats.org/presentationml/2006/main">
  <p:tag name="AS_UNIQUEID" val="179"/>
  <p:tag name="SHAPE_LOCKS" val="1983"/>
</p:tagLst>
</file>

<file path=ppt/tags/tag57.xml><?xml version="1.0" encoding="utf-8"?>
<p:tagLst xmlns:a="http://schemas.openxmlformats.org/drawingml/2006/main" xmlns:r="http://schemas.openxmlformats.org/officeDocument/2006/relationships" xmlns:p="http://schemas.openxmlformats.org/presentationml/2006/main">
  <p:tag name="AS_UNIQUEID" val="180"/>
  <p:tag name="SHAPE_LOCKS" val="1983"/>
</p:tagLst>
</file>

<file path=ppt/tags/tag58.xml><?xml version="1.0" encoding="utf-8"?>
<p:tagLst xmlns:a="http://schemas.openxmlformats.org/drawingml/2006/main" xmlns:r="http://schemas.openxmlformats.org/officeDocument/2006/relationships" xmlns:p="http://schemas.openxmlformats.org/presentationml/2006/main">
  <p:tag name="AS_UNIQUEID" val="181"/>
  <p:tag name="SHAPE_LOCKS" val="1983"/>
</p:tagLst>
</file>

<file path=ppt/tags/tag59.xml><?xml version="1.0" encoding="utf-8"?>
<p:tagLst xmlns:a="http://schemas.openxmlformats.org/drawingml/2006/main" xmlns:r="http://schemas.openxmlformats.org/officeDocument/2006/relationships" xmlns:p="http://schemas.openxmlformats.org/presentationml/2006/main">
  <p:tag name="AS_UNIQUEID" val="182"/>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AS_UNIQUEID" val="227"/>
</p:tagLst>
</file>

<file path=ppt/tags/tag60.xml><?xml version="1.0" encoding="utf-8"?>
<p:tagLst xmlns:a="http://schemas.openxmlformats.org/drawingml/2006/main" xmlns:r="http://schemas.openxmlformats.org/officeDocument/2006/relationships" xmlns:p="http://schemas.openxmlformats.org/presentationml/2006/main">
  <p:tag name="AS_UNIQUEID" val="183"/>
  <p:tag name="SHAPE_LOCKS" val="1983"/>
</p:tagLst>
</file>

<file path=ppt/tags/tag61.xml><?xml version="1.0" encoding="utf-8"?>
<p:tagLst xmlns:a="http://schemas.openxmlformats.org/drawingml/2006/main" xmlns:r="http://schemas.openxmlformats.org/officeDocument/2006/relationships" xmlns:p="http://schemas.openxmlformats.org/presentationml/2006/main">
  <p:tag name="AS_UNIQUEID" val="184"/>
  <p:tag name="SHAPE_LOCKS" val="1983"/>
</p:tagLst>
</file>

<file path=ppt/tags/tag62.xml><?xml version="1.0" encoding="utf-8"?>
<p:tagLst xmlns:a="http://schemas.openxmlformats.org/drawingml/2006/main" xmlns:r="http://schemas.openxmlformats.org/officeDocument/2006/relationships" xmlns:p="http://schemas.openxmlformats.org/presentationml/2006/main">
  <p:tag name="AS_UNIQUEID" val="187"/>
</p:tagLst>
</file>

<file path=ppt/tags/tag63.xml><?xml version="1.0" encoding="utf-8"?>
<p:tagLst xmlns:a="http://schemas.openxmlformats.org/drawingml/2006/main" xmlns:r="http://schemas.openxmlformats.org/officeDocument/2006/relationships" xmlns:p="http://schemas.openxmlformats.org/presentationml/2006/main">
  <p:tag name="AS_UNIQUEID" val="185"/>
</p:tagLst>
</file>

<file path=ppt/tags/tag64.xml><?xml version="1.0" encoding="utf-8"?>
<p:tagLst xmlns:a="http://schemas.openxmlformats.org/drawingml/2006/main" xmlns:r="http://schemas.openxmlformats.org/officeDocument/2006/relationships" xmlns:p="http://schemas.openxmlformats.org/presentationml/2006/main">
  <p:tag name="AS_UNIQUEID" val="186"/>
</p:tagLst>
</file>

<file path=ppt/tags/tag65.xml><?xml version="1.0" encoding="utf-8"?>
<p:tagLst xmlns:a="http://schemas.openxmlformats.org/drawingml/2006/main" xmlns:r="http://schemas.openxmlformats.org/officeDocument/2006/relationships" xmlns:p="http://schemas.openxmlformats.org/presentationml/2006/main">
  <p:tag name="AS_UNIQUEID" val="189"/>
  <p:tag name="SHAPE_LOCKS" val="1983"/>
</p:tagLst>
</file>

<file path=ppt/tags/tag66.xml><?xml version="1.0" encoding="utf-8"?>
<p:tagLst xmlns:a="http://schemas.openxmlformats.org/drawingml/2006/main" xmlns:r="http://schemas.openxmlformats.org/officeDocument/2006/relationships" xmlns:p="http://schemas.openxmlformats.org/presentationml/2006/main">
  <p:tag name="AS_UNIQUEID" val="191"/>
  <p:tag name="SHAPE_LOCKS" val="1983"/>
</p:tagLst>
</file>

<file path=ppt/tags/tag67.xml><?xml version="1.0" encoding="utf-8"?>
<p:tagLst xmlns:a="http://schemas.openxmlformats.org/drawingml/2006/main" xmlns:r="http://schemas.openxmlformats.org/officeDocument/2006/relationships" xmlns:p="http://schemas.openxmlformats.org/presentationml/2006/main">
  <p:tag name="AS_UNIQUEID" val="192"/>
  <p:tag name="SHAPE_LOCKS" val="1983"/>
</p:tagLst>
</file>

<file path=ppt/tags/tag68.xml><?xml version="1.0" encoding="utf-8"?>
<p:tagLst xmlns:a="http://schemas.openxmlformats.org/drawingml/2006/main" xmlns:r="http://schemas.openxmlformats.org/officeDocument/2006/relationships" xmlns:p="http://schemas.openxmlformats.org/presentationml/2006/main">
  <p:tag name="AS_UNIQUEID" val="193"/>
  <p:tag name="SHAPE_LOCKS" val="1983"/>
</p:tagLst>
</file>

<file path=ppt/tags/tag69.xml><?xml version="1.0" encoding="utf-8"?>
<p:tagLst xmlns:a="http://schemas.openxmlformats.org/drawingml/2006/main" xmlns:r="http://schemas.openxmlformats.org/officeDocument/2006/relationships" xmlns:p="http://schemas.openxmlformats.org/presentationml/2006/main">
  <p:tag name="AS_UNIQUEID" val="194"/>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AS_UNIQUEID" val="228"/>
  <p:tag name="SHAPE_LOCKS" val="1983"/>
</p:tagLst>
</file>

<file path=ppt/tags/tag70.xml><?xml version="1.0" encoding="utf-8"?>
<p:tagLst xmlns:a="http://schemas.openxmlformats.org/drawingml/2006/main" xmlns:r="http://schemas.openxmlformats.org/officeDocument/2006/relationships" xmlns:p="http://schemas.openxmlformats.org/presentationml/2006/main">
  <p:tag name="AS_UNIQUEID" val="195"/>
  <p:tag name="SHAPE_LOCKS" val="1983"/>
</p:tagLst>
</file>

<file path=ppt/tags/tag71.xml><?xml version="1.0" encoding="utf-8"?>
<p:tagLst xmlns:a="http://schemas.openxmlformats.org/drawingml/2006/main" xmlns:r="http://schemas.openxmlformats.org/officeDocument/2006/relationships" xmlns:p="http://schemas.openxmlformats.org/presentationml/2006/main">
  <p:tag name="AS_UNIQUEID" val="196"/>
  <p:tag name="SHAPE_LOCKS" val="1983"/>
</p:tagLst>
</file>

<file path=ppt/tags/tag72.xml><?xml version="1.0" encoding="utf-8"?>
<p:tagLst xmlns:a="http://schemas.openxmlformats.org/drawingml/2006/main" xmlns:r="http://schemas.openxmlformats.org/officeDocument/2006/relationships" xmlns:p="http://schemas.openxmlformats.org/presentationml/2006/main">
  <p:tag name="AS_UNIQUEID" val="197"/>
</p:tagLst>
</file>

<file path=ppt/tags/tag73.xml><?xml version="1.0" encoding="utf-8"?>
<p:tagLst xmlns:a="http://schemas.openxmlformats.org/drawingml/2006/main" xmlns:r="http://schemas.openxmlformats.org/officeDocument/2006/relationships" xmlns:p="http://schemas.openxmlformats.org/presentationml/2006/main">
  <p:tag name="AS_UNIQUEID" val="198"/>
</p:tagLst>
</file>

<file path=ppt/tags/tag74.xml><?xml version="1.0" encoding="utf-8"?>
<p:tagLst xmlns:a="http://schemas.openxmlformats.org/drawingml/2006/main" xmlns:r="http://schemas.openxmlformats.org/officeDocument/2006/relationships" xmlns:p="http://schemas.openxmlformats.org/presentationml/2006/main">
  <p:tag name="AS_UNIQUEID" val="199"/>
  <p:tag name="SHAPE_LOCKS" val="1983"/>
</p:tagLst>
</file>

<file path=ppt/tags/tag75.xml><?xml version="1.0" encoding="utf-8"?>
<p:tagLst xmlns:a="http://schemas.openxmlformats.org/drawingml/2006/main" xmlns:r="http://schemas.openxmlformats.org/officeDocument/2006/relationships" xmlns:p="http://schemas.openxmlformats.org/presentationml/2006/main">
  <p:tag name="AS_UNIQUEID" val="200"/>
  <p:tag name="SHAPE_LOCKS" val="1983"/>
</p:tagLst>
</file>

<file path=ppt/tags/tag76.xml><?xml version="1.0" encoding="utf-8"?>
<p:tagLst xmlns:a="http://schemas.openxmlformats.org/drawingml/2006/main" xmlns:r="http://schemas.openxmlformats.org/officeDocument/2006/relationships" xmlns:p="http://schemas.openxmlformats.org/presentationml/2006/main">
  <p:tag name="AS_UNIQUEID" val="202"/>
  <p:tag name="SHAPE_LOCKS" val="1983"/>
</p:tagLst>
</file>

<file path=ppt/tags/tag77.xml><?xml version="1.0" encoding="utf-8"?>
<p:tagLst xmlns:a="http://schemas.openxmlformats.org/drawingml/2006/main" xmlns:r="http://schemas.openxmlformats.org/officeDocument/2006/relationships" xmlns:p="http://schemas.openxmlformats.org/presentationml/2006/main">
  <p:tag name="AS_UNIQUEID" val="203"/>
  <p:tag name="SHAPE_LOCKS" val="1983"/>
</p:tagLst>
</file>

<file path=ppt/tags/tag78.xml><?xml version="1.0" encoding="utf-8"?>
<p:tagLst xmlns:a="http://schemas.openxmlformats.org/drawingml/2006/main" xmlns:r="http://schemas.openxmlformats.org/officeDocument/2006/relationships" xmlns:p="http://schemas.openxmlformats.org/presentationml/2006/main">
  <p:tag name="AS_UNIQUEID" val="204"/>
</p:tagLst>
</file>

<file path=ppt/tags/tag79.xml><?xml version="1.0" encoding="utf-8"?>
<p:tagLst xmlns:a="http://schemas.openxmlformats.org/drawingml/2006/main" xmlns:r="http://schemas.openxmlformats.org/officeDocument/2006/relationships" xmlns:p="http://schemas.openxmlformats.org/presentationml/2006/main">
  <p:tag name="AS_UNIQUEID" val="205"/>
</p:tagLst>
</file>

<file path=ppt/tags/tag8.xml><?xml version="1.0" encoding="utf-8"?>
<p:tagLst xmlns:a="http://schemas.openxmlformats.org/drawingml/2006/main" xmlns:r="http://schemas.openxmlformats.org/officeDocument/2006/relationships" xmlns:p="http://schemas.openxmlformats.org/presentationml/2006/main">
  <p:tag name="AS_UNIQUEID" val="229"/>
  <p:tag name="SHAPE_LOCKS" val="1983"/>
</p:tagLst>
</file>

<file path=ppt/tags/tag80.xml><?xml version="1.0" encoding="utf-8"?>
<p:tagLst xmlns:a="http://schemas.openxmlformats.org/drawingml/2006/main" xmlns:r="http://schemas.openxmlformats.org/officeDocument/2006/relationships" xmlns:p="http://schemas.openxmlformats.org/presentationml/2006/main">
  <p:tag name="AS_UNIQUEID" val="206"/>
  <p:tag name="SHAPE_LOCKS" val="1983"/>
</p:tagLst>
</file>

<file path=ppt/tags/tag81.xml><?xml version="1.0" encoding="utf-8"?>
<p:tagLst xmlns:a="http://schemas.openxmlformats.org/drawingml/2006/main" xmlns:r="http://schemas.openxmlformats.org/officeDocument/2006/relationships" xmlns:p="http://schemas.openxmlformats.org/presentationml/2006/main">
  <p:tag name="AS_UNIQUEID" val="208"/>
  <p:tag name="SHAPE_LOCKS" val="1983"/>
</p:tagLst>
</file>

<file path=ppt/tags/tag82.xml><?xml version="1.0" encoding="utf-8"?>
<p:tagLst xmlns:a="http://schemas.openxmlformats.org/drawingml/2006/main" xmlns:r="http://schemas.openxmlformats.org/officeDocument/2006/relationships" xmlns:p="http://schemas.openxmlformats.org/presentationml/2006/main">
  <p:tag name="AS_UNIQUEID" val="209"/>
</p:tagLst>
</file>

<file path=ppt/tags/tag83.xml><?xml version="1.0" encoding="utf-8"?>
<p:tagLst xmlns:a="http://schemas.openxmlformats.org/drawingml/2006/main" xmlns:r="http://schemas.openxmlformats.org/officeDocument/2006/relationships" xmlns:p="http://schemas.openxmlformats.org/presentationml/2006/main">
  <p:tag name="AS_UNIQUEID" val="210"/>
  <p:tag name="SHAPE_LOCKS" val="1983"/>
</p:tagLst>
</file>

<file path=ppt/tags/tag84.xml><?xml version="1.0" encoding="utf-8"?>
<p:tagLst xmlns:a="http://schemas.openxmlformats.org/drawingml/2006/main" xmlns:r="http://schemas.openxmlformats.org/officeDocument/2006/relationships" xmlns:p="http://schemas.openxmlformats.org/presentationml/2006/main">
  <p:tag name="AS_UNIQUEID" val="211"/>
  <p:tag name="SHAPE_LOCKS" val="1983"/>
</p:tagLst>
</file>

<file path=ppt/tags/tag85.xml><?xml version="1.0" encoding="utf-8"?>
<p:tagLst xmlns:a="http://schemas.openxmlformats.org/drawingml/2006/main" xmlns:r="http://schemas.openxmlformats.org/officeDocument/2006/relationships" xmlns:p="http://schemas.openxmlformats.org/presentationml/2006/main">
  <p:tag name="AS_UNIQUEID" val="212"/>
  <p:tag name="SHAPE_LOCKS" val="1983"/>
</p:tagLst>
</file>

<file path=ppt/tags/tag86.xml><?xml version="1.0" encoding="utf-8"?>
<p:tagLst xmlns:a="http://schemas.openxmlformats.org/drawingml/2006/main" xmlns:r="http://schemas.openxmlformats.org/officeDocument/2006/relationships" xmlns:p="http://schemas.openxmlformats.org/presentationml/2006/main">
  <p:tag name="AS_UNIQUEID" val="213"/>
</p:tagLst>
</file>

<file path=ppt/tags/tag87.xml><?xml version="1.0" encoding="utf-8"?>
<p:tagLst xmlns:a="http://schemas.openxmlformats.org/drawingml/2006/main" xmlns:r="http://schemas.openxmlformats.org/officeDocument/2006/relationships" xmlns:p="http://schemas.openxmlformats.org/presentationml/2006/main">
  <p:tag name="AS_UNIQUEID" val="215"/>
</p:tagLst>
</file>

<file path=ppt/tags/tag88.xml><?xml version="1.0" encoding="utf-8"?>
<p:tagLst xmlns:a="http://schemas.openxmlformats.org/drawingml/2006/main" xmlns:r="http://schemas.openxmlformats.org/officeDocument/2006/relationships" xmlns:p="http://schemas.openxmlformats.org/presentationml/2006/main">
  <p:tag name="AS_UNIQUEID" val="216"/>
</p:tagLst>
</file>

<file path=ppt/tags/tag89.xml><?xml version="1.0" encoding="utf-8"?>
<p:tagLst xmlns:a="http://schemas.openxmlformats.org/drawingml/2006/main" xmlns:r="http://schemas.openxmlformats.org/officeDocument/2006/relationships" xmlns:p="http://schemas.openxmlformats.org/presentationml/2006/main">
  <p:tag name="AS_UNIQUEID" val="217"/>
</p:tagLst>
</file>

<file path=ppt/tags/tag9.xml><?xml version="1.0" encoding="utf-8"?>
<p:tagLst xmlns:a="http://schemas.openxmlformats.org/drawingml/2006/main" xmlns:r="http://schemas.openxmlformats.org/officeDocument/2006/relationships" xmlns:p="http://schemas.openxmlformats.org/presentationml/2006/main">
  <p:tag name="AS_UNIQUEID" val="126"/>
  <p:tag name="SHAPE_LOCKS" val="1983"/>
</p:tagLst>
</file>

<file path=ppt/tags/tag90.xml><?xml version="1.0" encoding="utf-8"?>
<p:tagLst xmlns:a="http://schemas.openxmlformats.org/drawingml/2006/main" xmlns:r="http://schemas.openxmlformats.org/officeDocument/2006/relationships" xmlns:p="http://schemas.openxmlformats.org/presentationml/2006/main">
  <p:tag name="AS_UNIQUEID" val="218"/>
</p:tagLst>
</file>

<file path=ppt/tags/tag91.xml><?xml version="1.0" encoding="utf-8"?>
<p:tagLst xmlns:a="http://schemas.openxmlformats.org/drawingml/2006/main" xmlns:r="http://schemas.openxmlformats.org/officeDocument/2006/relationships" xmlns:p="http://schemas.openxmlformats.org/presentationml/2006/main">
  <p:tag name="AS_UNIQUEID" val="219"/>
</p:tagLst>
</file>

<file path=ppt/tags/tag92.xml><?xml version="1.0" encoding="utf-8"?>
<p:tagLst xmlns:a="http://schemas.openxmlformats.org/drawingml/2006/main" xmlns:r="http://schemas.openxmlformats.org/officeDocument/2006/relationships" xmlns:p="http://schemas.openxmlformats.org/presentationml/2006/main">
  <p:tag name="AS_UNIQUEID" val="220"/>
</p:tagLst>
</file>

<file path=ppt/tags/tag93.xml><?xml version="1.0" encoding="utf-8"?>
<p:tagLst xmlns:a="http://schemas.openxmlformats.org/drawingml/2006/main" xmlns:r="http://schemas.openxmlformats.org/officeDocument/2006/relationships" xmlns:p="http://schemas.openxmlformats.org/presentationml/2006/main">
  <p:tag name="AS_UNIQUEID" val="221"/>
</p:tagLst>
</file>

<file path=ppt/tags/tag94.xml><?xml version="1.0" encoding="utf-8"?>
<p:tagLst xmlns:a="http://schemas.openxmlformats.org/drawingml/2006/main" xmlns:r="http://schemas.openxmlformats.org/officeDocument/2006/relationships" xmlns:p="http://schemas.openxmlformats.org/presentationml/2006/main">
  <p:tag name="AS_UNIQUEID" val="231"/>
</p:tagLst>
</file>

<file path=ppt/tags/tag95.xml><?xml version="1.0" encoding="utf-8"?>
<p:tagLst xmlns:a="http://schemas.openxmlformats.org/drawingml/2006/main" xmlns:r="http://schemas.openxmlformats.org/officeDocument/2006/relationships" xmlns:p="http://schemas.openxmlformats.org/presentationml/2006/main">
  <p:tag name="AS_UNIQUEID" val="232"/>
</p:tagLst>
</file>

<file path=ppt/tags/tag96.xml><?xml version="1.0" encoding="utf-8"?>
<p:tagLst xmlns:a="http://schemas.openxmlformats.org/drawingml/2006/main" xmlns:r="http://schemas.openxmlformats.org/officeDocument/2006/relationships" xmlns:p="http://schemas.openxmlformats.org/presentationml/2006/main">
  <p:tag name="AS_UNIQUEID" val="233"/>
</p:tagLst>
</file>

<file path=ppt/tags/tag97.xml><?xml version="1.0" encoding="utf-8"?>
<p:tagLst xmlns:a="http://schemas.openxmlformats.org/drawingml/2006/main" xmlns:r="http://schemas.openxmlformats.org/officeDocument/2006/relationships" xmlns:p="http://schemas.openxmlformats.org/presentationml/2006/main">
  <p:tag name="AS_UNIQUEID" val="234"/>
</p:tagLst>
</file>

<file path=ppt/tags/tag98.xml><?xml version="1.0" encoding="utf-8"?>
<p:tagLst xmlns:a="http://schemas.openxmlformats.org/drawingml/2006/main" xmlns:r="http://schemas.openxmlformats.org/officeDocument/2006/relationships" xmlns:p="http://schemas.openxmlformats.org/presentationml/2006/main">
  <p:tag name="AS_UNIQUEID" val="235"/>
</p:tagLst>
</file>

<file path=ppt/tags/tag99.xml><?xml version="1.0" encoding="utf-8"?>
<p:tagLst xmlns:a="http://schemas.openxmlformats.org/drawingml/2006/main" xmlns:r="http://schemas.openxmlformats.org/officeDocument/2006/relationships" xmlns:p="http://schemas.openxmlformats.org/presentationml/2006/main">
  <p:tag name="AS_UNIQUEID" val="2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pptx" id="{F2C9F37F-522B-48EC-A282-B5814D42E9EB}" vid="{8C89DE06-2CAB-46CD-92BF-02691F5280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3.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2.xml><?xml version="1.0" encoding="utf-8"?>
<ds:datastoreItem xmlns:ds="http://schemas.openxmlformats.org/officeDocument/2006/customXml" ds:itemID="{001AA88C-4E44-451B-A614-A6B4AFC783B0}">
  <ds:schemaRefs>
    <ds:schemaRef ds:uri="http://schemas.microsoft.com/office/2006/documentManagement/types"/>
    <ds:schemaRef ds:uri="02901346-528d-4e84-b91b-00d6b3077abe"/>
    <ds:schemaRef ds:uri="http://purl.org/dc/terms/"/>
    <ds:schemaRef ds:uri="5bea8f77-0667-4557-a028-e23225a2ced3"/>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422</TotalTime>
  <Words>3280</Words>
  <Application>Microsoft Office PowerPoint</Application>
  <PresentationFormat>Custom</PresentationFormat>
  <Paragraphs>209</Paragraphs>
  <Slides>27</Slides>
  <Notes>24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Comic Sans MS</vt:lpstr>
      <vt:lpstr>Times New Roman</vt:lpstr>
      <vt:lpstr>Office Theme</vt:lpstr>
      <vt:lpstr> Cyfathrebu â Chŵn </vt:lpstr>
      <vt:lpstr>Prif elusen filfeddygol y DU …</vt:lpstr>
      <vt:lpstr>PowerPoint Presentation</vt:lpstr>
      <vt:lpstr>Ffrind Gorau Dyn</vt:lpstr>
      <vt:lpstr>Sut mae cŵn yn ein helpu ni?</vt:lpstr>
      <vt:lpstr>PowerPoint Presentation</vt:lpstr>
      <vt:lpstr>PowerPoint Presentation</vt:lpstr>
      <vt:lpstr>PowerPoint Presentation</vt:lpstr>
      <vt:lpstr>Sut mae'r bobl hyn yn teimlo?</vt:lpstr>
      <vt:lpstr>Sut fyddech chi'n teimlo pe na bai pobl yn gwrando arnoch chi?</vt:lpstr>
      <vt:lpstr>PowerPoint Presentation</vt:lpstr>
      <vt:lpstr>PowerPoint Presentation</vt:lpstr>
      <vt:lpstr> ‘Rwy'n hapus a bodlon eu byd’ </vt:lpstr>
      <vt:lpstr>‘Rwy'n effro ac mae gen i ddiddordeb’ </vt:lpstr>
      <vt:lpstr>‘Rydw i dan straen ac yn bryderus’ </vt:lpstr>
      <vt:lpstr>‘Rydw i ar fin ymateb, a chnoi efallai’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WEDI'I ACHUB diolch i PDSA</vt:lpstr>
      <vt:lpstr>Chico</vt:lpstr>
      <vt:lpstr>WEDI'I ACHUB diolch i PDSA</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Canine Communication</dc:title>
  <dc:creator>Anna Baggott</dc:creator>
  <cp:lastModifiedBy>Jordan Reynolds</cp:lastModifiedBy>
  <cp:revision>102</cp:revision>
  <dcterms:created xsi:type="dcterms:W3CDTF">2018-10-17T11:35:12Z</dcterms:created>
  <dcterms:modified xsi:type="dcterms:W3CDTF">2022-02-15T16:16:24Z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0x01010081A672974E6B0743AB34F2C64B34BDB12300A6B27711EFC3DD44A96DBAEF908F26B1</vt:lpwstr>
  </property>
  <property fmtid="{D5CDD505-2E9C-101B-9397-08002B2CF9AE}" pid="3" name="Creation Date">
    <vt:filetime>2015-01-05T00:00:00Z</vt:filetime>
  </property>
  <property fmtid="{D5CDD505-2E9C-101B-9397-08002B2CF9AE}" pid="4" name="LastSaved">
    <vt:lpwstr>0x01d00e8c|0x14bec000</vt:lpwstr>
  </property>
</Properties>
</file>