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heme/theme3.xml" ContentType="application/vnd.openxmlformats-officedocument.them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2.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3.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4.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5.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6.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7.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8.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9.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10.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11.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12.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13.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14.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15.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16.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17.xml" ContentType="application/vnd.openxmlformats-officedocument.presentationml.notesSlide+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notesSlides/notesSlide18.xml" ContentType="application/vnd.openxmlformats-officedocument.presentationml.notesSlide+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notesSlides/notesSlide19.xml" ContentType="application/vnd.openxmlformats-officedocument.presentationml.notesSlid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notesSlides/notesSlide20.xml" ContentType="application/vnd.openxmlformats-officedocument.presentationml.notesSlid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notesSlides/notesSlide21.xml" ContentType="application/vnd.openxmlformats-officedocument.presentationml.notesSlide+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notesSlides/notesSlide22.xml" ContentType="application/vnd.openxmlformats-officedocument.presentationml.notesSlide+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notesSlides/notesSlide23.xml" ContentType="application/vnd.openxmlformats-officedocument.presentationml.notesSlide+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notesSlides/notesSlide24.xml" ContentType="application/vnd.openxmlformats-officedocument.presentationml.notesSlide+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notesSlides/notesSlide25.xml" ContentType="application/vnd.openxmlformats-officedocument.presentationml.notesSlide+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notesSlides/notesSlide26.xml" ContentType="application/vnd.openxmlformats-officedocument.presentationml.notesSlide+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notesSlides/notesSlide27.xml" ContentType="application/vnd.openxmlformats-officedocument.presentationml.notesSlide+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notesSlides/notesSlide28.xml" ContentType="application/vnd.openxmlformats-officedocument.presentationml.notesSlide+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notesSlides/notesSlide29.xml" ContentType="application/vnd.openxmlformats-officedocument.presentationml.notesSlide+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notesSlides/notesSlide30.xml" ContentType="application/vnd.openxmlformats-officedocument.presentationml.notesSlide+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notesSlides/notesSlide31.xml" ContentType="application/vnd.openxmlformats-officedocument.presentationml.notesSlide+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notesSlides/notesSlide32.xml" ContentType="application/vnd.openxmlformats-officedocument.presentationml.notesSlide+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notesSlides/notesSlide33.xml" ContentType="application/vnd.openxmlformats-officedocument.presentationml.notesSlide+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95" r:id="rId2"/>
    <p:sldId id="304" r:id="rId3"/>
    <p:sldId id="305" r:id="rId4"/>
    <p:sldId id="306" r:id="rId5"/>
    <p:sldId id="313" r:id="rId6"/>
    <p:sldId id="312" r:id="rId7"/>
    <p:sldId id="311" r:id="rId8"/>
    <p:sldId id="310" r:id="rId9"/>
    <p:sldId id="308" r:id="rId10"/>
    <p:sldId id="309" r:id="rId11"/>
    <p:sldId id="307" r:id="rId12"/>
    <p:sldId id="314" r:id="rId13"/>
    <p:sldId id="315" r:id="rId14"/>
    <p:sldId id="316" r:id="rId15"/>
    <p:sldId id="317" r:id="rId16"/>
    <p:sldId id="318" r:id="rId17"/>
    <p:sldId id="319" r:id="rId18"/>
    <p:sldId id="334" r:id="rId19"/>
    <p:sldId id="320" r:id="rId20"/>
    <p:sldId id="322" r:id="rId21"/>
    <p:sldId id="321" r:id="rId22"/>
    <p:sldId id="323" r:id="rId23"/>
    <p:sldId id="298" r:id="rId24"/>
    <p:sldId id="324" r:id="rId25"/>
    <p:sldId id="326" r:id="rId26"/>
    <p:sldId id="327" r:id="rId27"/>
    <p:sldId id="328" r:id="rId28"/>
    <p:sldId id="329" r:id="rId29"/>
    <p:sldId id="330" r:id="rId30"/>
    <p:sldId id="325" r:id="rId31"/>
    <p:sldId id="331" r:id="rId32"/>
    <p:sldId id="332" r:id="rId33"/>
    <p:sldId id="333" r:id="rId34"/>
  </p:sldIdLst>
  <p:sldSz cx="9144000" cy="6858000" type="screen4x3"/>
  <p:notesSz cx="6805613" cy="9939338"/>
  <p:custDataLst>
    <p:tags r:id="rId37"/>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86"/>
    <a:srgbClr val="E92D82"/>
    <a:srgbClr val="FF00FF"/>
    <a:srgbClr val="2A63D4"/>
    <a:srgbClr val="5582DD"/>
    <a:srgbClr val="3333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97" autoAdjust="0"/>
    <p:restoredTop sz="67023" autoAdjust="0"/>
  </p:normalViewPr>
  <p:slideViewPr>
    <p:cSldViewPr>
      <p:cViewPr varScale="1">
        <p:scale>
          <a:sx n="77" d="100"/>
          <a:sy n="77" d="100"/>
        </p:scale>
        <p:origin x="2220" y="42"/>
      </p:cViewPr>
      <p:guideLst>
        <p:guide orient="horz" pos="2160"/>
        <p:guide pos="288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heme" Target="../theme/theme3.xml"/><Relationship Id="rId5" Type="http://schemas.openxmlformats.org/officeDocument/2006/relationships/tags" Target="../tags/tag88.xml"/><Relationship Id="rId4" Type="http://schemas.openxmlformats.org/officeDocument/2006/relationships/tags" Target="../tags/tag8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custDataLst>
              <p:tags r:id="rId2"/>
            </p:custDataLst>
          </p:nvPr>
        </p:nvSpPr>
        <p:spPr>
          <a:xfrm>
            <a:off x="0" y="0"/>
            <a:ext cx="2949575" cy="496888"/>
          </a:xfrm>
          <a:prstGeom prst="rect">
            <a:avLst/>
          </a:prstGeom>
        </p:spPr>
        <p:txBody>
          <a:bodyPr vert="horz" lIns="91440" tIns="45720" rIns="91440" bIns="45720" rtlCol="0"/>
          <a:lstStyle>
            <a:lvl1pPr algn="l">
              <a:defRPr sz="1200">
                <a:latin typeface="Arial"/>
              </a:defRPr>
            </a:lvl1pPr>
          </a:lstStyle>
          <a:p>
            <a:pPr>
              <a:defRPr/>
            </a:pPr>
            <a:endParaRPr lang="en-GB"/>
          </a:p>
        </p:txBody>
      </p:sp>
      <p:sp>
        <p:nvSpPr>
          <p:cNvPr id="3" name="Date Placeholder 2"/>
          <p:cNvSpPr>
            <a:spLocks noGrp="1"/>
          </p:cNvSpPr>
          <p:nvPr>
            <p:ph type="dt" sz="quarter" idx="1"/>
            <p:custDataLst>
              <p:tags r:id="rId3"/>
            </p:custDataLst>
          </p:nvPr>
        </p:nvSpPr>
        <p:spPr>
          <a:xfrm>
            <a:off x="3854450" y="0"/>
            <a:ext cx="2949575" cy="496888"/>
          </a:xfrm>
          <a:prstGeom prst="rect">
            <a:avLst/>
          </a:prstGeom>
        </p:spPr>
        <p:txBody>
          <a:bodyPr vert="horz" lIns="91440" tIns="45720" rIns="91440" bIns="45720" rtlCol="0"/>
          <a:lstStyle>
            <a:lvl1pPr algn="r">
              <a:defRPr sz="1200">
                <a:latin typeface="Arial"/>
              </a:defRPr>
            </a:lvl1pPr>
          </a:lstStyle>
          <a:p>
            <a:pPr>
              <a:defRPr/>
            </a:pPr>
            <a:fld id="{E808A535-9281-4C6A-8B32-39DBA818FC56}" type="datetimeFigureOut">
              <a:rPr lang="en-US"/>
              <a:pPr>
                <a:defRPr/>
              </a:pPr>
              <a:t>1/19/2022</a:t>
            </a:fld>
            <a:endParaRPr lang="en-GB"/>
          </a:p>
        </p:txBody>
      </p:sp>
      <p:sp>
        <p:nvSpPr>
          <p:cNvPr id="4" name="Footer Placeholder 3"/>
          <p:cNvSpPr>
            <a:spLocks noGrp="1"/>
          </p:cNvSpPr>
          <p:nvPr>
            <p:ph type="ftr" sz="quarter" idx="2"/>
            <p:custDataLst>
              <p:tags r:id="rId4"/>
            </p:custDataLst>
          </p:nvPr>
        </p:nvSpPr>
        <p:spPr>
          <a:xfrm>
            <a:off x="0" y="9440863"/>
            <a:ext cx="2949575" cy="496887"/>
          </a:xfrm>
          <a:prstGeom prst="rect">
            <a:avLst/>
          </a:prstGeom>
        </p:spPr>
        <p:txBody>
          <a:bodyPr vert="horz" lIns="91440" tIns="45720" rIns="91440" bIns="45720" rtlCol="0" anchor="b"/>
          <a:lstStyle>
            <a:lvl1pPr algn="l">
              <a:defRPr sz="1200">
                <a:latin typeface="Arial"/>
              </a:defRPr>
            </a:lvl1pPr>
          </a:lstStyle>
          <a:p>
            <a:pPr>
              <a:defRPr/>
            </a:pPr>
            <a:endParaRPr lang="en-GB"/>
          </a:p>
        </p:txBody>
      </p:sp>
      <p:sp>
        <p:nvSpPr>
          <p:cNvPr id="5" name="Slide Number Placeholder 4"/>
          <p:cNvSpPr>
            <a:spLocks noGrp="1"/>
          </p:cNvSpPr>
          <p:nvPr>
            <p:ph type="sldNum" sz="quarter" idx="3"/>
            <p:custDataLst>
              <p:tags r:id="rId5"/>
            </p:custDataLst>
          </p:nvPr>
        </p:nvSpPr>
        <p:spPr>
          <a:xfrm>
            <a:off x="3854450" y="9440863"/>
            <a:ext cx="2949575"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4A2F5DD-D0A2-417A-A266-9D55806AF1CC}" type="slidenum">
              <a:rPr lang="en-GB" altLang="en-US"/>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tags" Target="../tags/tag84.xml"/><Relationship Id="rId2" Type="http://schemas.openxmlformats.org/officeDocument/2006/relationships/tags" Target="../tags/tag79.xml"/><Relationship Id="rId1" Type="http://schemas.openxmlformats.org/officeDocument/2006/relationships/theme" Target="../theme/theme2.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custDataLst>
              <p:tags r:id="rId2"/>
            </p:custDataLst>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custDataLst>
              <p:tags r:id="rId3"/>
            </p:custDataLst>
          </p:nvPr>
        </p:nvSpPr>
        <p:spPr>
          <a:xfrm>
            <a:off x="3854450" y="0"/>
            <a:ext cx="2949575" cy="498475"/>
          </a:xfrm>
          <a:prstGeom prst="rect">
            <a:avLst/>
          </a:prstGeom>
        </p:spPr>
        <p:txBody>
          <a:bodyPr vert="horz" lIns="91440" tIns="45720" rIns="91440" bIns="45720" rtlCol="0"/>
          <a:lstStyle>
            <a:lvl1pPr algn="r">
              <a:defRPr sz="1200"/>
            </a:lvl1pPr>
          </a:lstStyle>
          <a:p>
            <a:fld id="{10E29932-FA8F-4985-AE3E-71E3C281AE21}" type="datetimeFigureOut">
              <a:rPr lang="en-GB" smtClean="0"/>
              <a:t>19/01/2022</a:t>
            </a:fld>
            <a:endParaRPr lang="en-GB"/>
          </a:p>
        </p:txBody>
      </p:sp>
      <p:sp>
        <p:nvSpPr>
          <p:cNvPr id="4" name="Slide Image Placeholder 3"/>
          <p:cNvSpPr>
            <a:spLocks noGrp="1" noRot="1" noChangeAspect="1"/>
          </p:cNvSpPr>
          <p:nvPr>
            <p:ph type="sldImg" idx="2"/>
            <p:custDataLst>
              <p:tags r:id="rId4"/>
            </p:custDataLst>
          </p:nvPr>
        </p:nvSpPr>
        <p:spPr>
          <a:xfrm>
            <a:off x="1166813" y="1243013"/>
            <a:ext cx="4471987" cy="3354387"/>
          </a:xfrm>
          <a:prstGeom prst="rect">
            <a:avLst/>
          </a:prstGeom>
          <a:noFill/>
          <a:ln w="12700">
            <a:solidFill>
              <a:prstClr val="black"/>
            </a:solidFill>
          </a:ln>
        </p:spPr>
      </p:sp>
      <p:sp>
        <p:nvSpPr>
          <p:cNvPr id="5" name="Notes Placeholder 4"/>
          <p:cNvSpPr>
            <a:spLocks noGrp="1"/>
          </p:cNvSpPr>
          <p:nvPr>
            <p:ph type="body" sz="quarter" idx="3"/>
            <p:custDataLst>
              <p:tags r:id="rId5"/>
            </p:custDataLst>
          </p:nvPr>
        </p:nvSpPr>
        <p:spPr>
          <a:xfrm>
            <a:off x="681038" y="4783138"/>
            <a:ext cx="5443537" cy="39131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custDataLst>
              <p:tags r:id="rId6"/>
            </p:custDataLst>
          </p:nvPr>
        </p:nvSpPr>
        <p:spPr>
          <a:xfrm>
            <a:off x="0" y="9440863"/>
            <a:ext cx="294957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custDataLst>
              <p:tags r:id="rId7"/>
            </p:custDataLst>
          </p:nvPr>
        </p:nvSpPr>
        <p:spPr>
          <a:xfrm>
            <a:off x="3854450" y="9440863"/>
            <a:ext cx="2949575" cy="498475"/>
          </a:xfrm>
          <a:prstGeom prst="rect">
            <a:avLst/>
          </a:prstGeom>
        </p:spPr>
        <p:txBody>
          <a:bodyPr vert="horz" lIns="91440" tIns="45720" rIns="91440" bIns="45720" rtlCol="0" anchor="b"/>
          <a:lstStyle>
            <a:lvl1pPr algn="r">
              <a:defRPr sz="1200"/>
            </a:lvl1pPr>
          </a:lstStyle>
          <a:p>
            <a:fld id="{02DBC625-8F70-4D61-9C31-8F1EA3E22CD7}" type="slidenum">
              <a:rPr lang="en-GB" smtClean="0"/>
              <a:t>‹#›</a:t>
            </a:fld>
            <a:endParaRPr lang="en-GB"/>
          </a:p>
        </p:txBody>
      </p:sp>
    </p:spTree>
    <p:extLst>
      <p:ext uri="{BB962C8B-B14F-4D97-AF65-F5344CB8AC3E}">
        <p14:creationId xmlns:p14="http://schemas.microsoft.com/office/powerpoint/2010/main" val="1306641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slide" Target="../slides/slide1.xml"/><Relationship Id="rId4"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5" Type="http://schemas.openxmlformats.org/officeDocument/2006/relationships/slide" Target="../slides/slide10.xml"/><Relationship Id="rId4"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5" Type="http://schemas.openxmlformats.org/officeDocument/2006/relationships/slide" Target="../slides/slide11.xml"/><Relationship Id="rId4"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slide" Target="../slides/slide12.xml"/><Relationship Id="rId4"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5" Type="http://schemas.openxmlformats.org/officeDocument/2006/relationships/slide" Target="../slides/slide13.xml"/><Relationship Id="rId4"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5" Type="http://schemas.openxmlformats.org/officeDocument/2006/relationships/slide" Target="../slides/slide14.xml"/><Relationship Id="rId4"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5" Type="http://schemas.openxmlformats.org/officeDocument/2006/relationships/slide" Target="../slides/slide15.xml"/><Relationship Id="rId4"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5" Type="http://schemas.openxmlformats.org/officeDocument/2006/relationships/slide" Target="../slides/slide16.xml"/><Relationship Id="rId4"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 Id="rId5" Type="http://schemas.openxmlformats.org/officeDocument/2006/relationships/slide" Target="../slides/slide17.xml"/><Relationship Id="rId4"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tags" Target="../tags/tag243.xml"/><Relationship Id="rId2" Type="http://schemas.openxmlformats.org/officeDocument/2006/relationships/tags" Target="../tags/tag242.xml"/><Relationship Id="rId1" Type="http://schemas.openxmlformats.org/officeDocument/2006/relationships/tags" Target="../tags/tag241.xml"/><Relationship Id="rId5" Type="http://schemas.openxmlformats.org/officeDocument/2006/relationships/slide" Target="../slides/slide18.xml"/><Relationship Id="rId4"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tags" Target="../tags/tag250.xml"/><Relationship Id="rId5" Type="http://schemas.openxmlformats.org/officeDocument/2006/relationships/slide" Target="../slides/slide19.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slide" Target="../slides/slide2.xml"/><Relationship Id="rId4"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tags" Target="../tags/tag262.xml"/><Relationship Id="rId5" Type="http://schemas.openxmlformats.org/officeDocument/2006/relationships/slide" Target="../slides/slide20.xml"/><Relationship Id="rId4"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tags" Target="../tags/tag273.xml"/><Relationship Id="rId5" Type="http://schemas.openxmlformats.org/officeDocument/2006/relationships/slide" Target="../slides/slide21.xml"/><Relationship Id="rId4"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tags" Target="../tags/tag279.xml"/><Relationship Id="rId5" Type="http://schemas.openxmlformats.org/officeDocument/2006/relationships/slide" Target="../slides/slide22.xml"/><Relationship Id="rId4"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tags" Target="../tags/tag286.xml"/><Relationship Id="rId2" Type="http://schemas.openxmlformats.org/officeDocument/2006/relationships/tags" Target="../tags/tag285.xml"/><Relationship Id="rId1" Type="http://schemas.openxmlformats.org/officeDocument/2006/relationships/tags" Target="../tags/tag284.xml"/><Relationship Id="rId5" Type="http://schemas.openxmlformats.org/officeDocument/2006/relationships/slide" Target="../slides/slide23.xml"/><Relationship Id="rId4"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tags" Target="../tags/tag298.xml"/><Relationship Id="rId2" Type="http://schemas.openxmlformats.org/officeDocument/2006/relationships/tags" Target="../tags/tag297.xml"/><Relationship Id="rId1" Type="http://schemas.openxmlformats.org/officeDocument/2006/relationships/tags" Target="../tags/tag296.xml"/><Relationship Id="rId5" Type="http://schemas.openxmlformats.org/officeDocument/2006/relationships/slide" Target="../slides/slide24.xml"/><Relationship Id="rId4"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tags" Target="../tags/tag309.xml"/><Relationship Id="rId2" Type="http://schemas.openxmlformats.org/officeDocument/2006/relationships/tags" Target="../tags/tag308.xml"/><Relationship Id="rId1" Type="http://schemas.openxmlformats.org/officeDocument/2006/relationships/tags" Target="../tags/tag307.xml"/><Relationship Id="rId5" Type="http://schemas.openxmlformats.org/officeDocument/2006/relationships/slide" Target="../slides/slide25.xml"/><Relationship Id="rId4"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tags" Target="../tags/tag320.xml"/><Relationship Id="rId2" Type="http://schemas.openxmlformats.org/officeDocument/2006/relationships/tags" Target="../tags/tag319.xml"/><Relationship Id="rId1" Type="http://schemas.openxmlformats.org/officeDocument/2006/relationships/tags" Target="../tags/tag318.xml"/><Relationship Id="rId5" Type="http://schemas.openxmlformats.org/officeDocument/2006/relationships/slide" Target="../slides/slide26.xml"/><Relationship Id="rId4"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tags" Target="../tags/tag330.xml"/><Relationship Id="rId2" Type="http://schemas.openxmlformats.org/officeDocument/2006/relationships/tags" Target="../tags/tag329.xml"/><Relationship Id="rId1" Type="http://schemas.openxmlformats.org/officeDocument/2006/relationships/tags" Target="../tags/tag328.xml"/><Relationship Id="rId5" Type="http://schemas.openxmlformats.org/officeDocument/2006/relationships/slide" Target="../slides/slide27.xml"/><Relationship Id="rId4"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tags" Target="../tags/tag341.xml"/><Relationship Id="rId2" Type="http://schemas.openxmlformats.org/officeDocument/2006/relationships/tags" Target="../tags/tag340.xml"/><Relationship Id="rId1" Type="http://schemas.openxmlformats.org/officeDocument/2006/relationships/tags" Target="../tags/tag339.xml"/><Relationship Id="rId5" Type="http://schemas.openxmlformats.org/officeDocument/2006/relationships/slide" Target="../slides/slide28.xml"/><Relationship Id="rId4"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tags" Target="../tags/tag351.xml"/><Relationship Id="rId2" Type="http://schemas.openxmlformats.org/officeDocument/2006/relationships/tags" Target="../tags/tag350.xml"/><Relationship Id="rId1" Type="http://schemas.openxmlformats.org/officeDocument/2006/relationships/tags" Target="../tags/tag349.xml"/><Relationship Id="rId5" Type="http://schemas.openxmlformats.org/officeDocument/2006/relationships/slide" Target="../slides/slide29.xml"/><Relationship Id="rId4"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slide" Target="../slides/slide3.xml"/><Relationship Id="rId4"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tags" Target="../tags/tag359.xml"/><Relationship Id="rId2" Type="http://schemas.openxmlformats.org/officeDocument/2006/relationships/tags" Target="../tags/tag358.xml"/><Relationship Id="rId1" Type="http://schemas.openxmlformats.org/officeDocument/2006/relationships/tags" Target="../tags/tag357.xml"/><Relationship Id="rId5" Type="http://schemas.openxmlformats.org/officeDocument/2006/relationships/slide" Target="../slides/slide30.xml"/><Relationship Id="rId4"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tags" Target="../tags/tag366.xml"/><Relationship Id="rId2" Type="http://schemas.openxmlformats.org/officeDocument/2006/relationships/tags" Target="../tags/tag365.xml"/><Relationship Id="rId1" Type="http://schemas.openxmlformats.org/officeDocument/2006/relationships/tags" Target="../tags/tag364.xml"/><Relationship Id="rId5" Type="http://schemas.openxmlformats.org/officeDocument/2006/relationships/slide" Target="../slides/slide31.xml"/><Relationship Id="rId4"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tags" Target="../tags/tag371.xml"/><Relationship Id="rId2" Type="http://schemas.openxmlformats.org/officeDocument/2006/relationships/tags" Target="../tags/tag370.xml"/><Relationship Id="rId1" Type="http://schemas.openxmlformats.org/officeDocument/2006/relationships/tags" Target="../tags/tag369.xml"/><Relationship Id="rId5" Type="http://schemas.openxmlformats.org/officeDocument/2006/relationships/slide" Target="../slides/slide32.xml"/><Relationship Id="rId4"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tags" Target="../tags/tag377.xml"/><Relationship Id="rId2" Type="http://schemas.openxmlformats.org/officeDocument/2006/relationships/tags" Target="../tags/tag376.xml"/><Relationship Id="rId1" Type="http://schemas.openxmlformats.org/officeDocument/2006/relationships/tags" Target="../tags/tag375.xml"/><Relationship Id="rId5" Type="http://schemas.openxmlformats.org/officeDocument/2006/relationships/slide" Target="../slides/slide33.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5" Type="http://schemas.openxmlformats.org/officeDocument/2006/relationships/slide" Target="../slides/slide4.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5" Type="http://schemas.openxmlformats.org/officeDocument/2006/relationships/slide" Target="../slides/slide5.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slide" Target="../slides/slide6.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slide" Target="../slides/slide7.xml"/><Relationship Id="rId4"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5" Type="http://schemas.openxmlformats.org/officeDocument/2006/relationships/slide" Target="../slides/slide8.xml"/><Relationship Id="rId4"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5" Type="http://schemas.openxmlformats.org/officeDocument/2006/relationships/slide" Target="../slides/slide9.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custDataLst>
              <p:tags r:id="rId1"/>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2"/>
            </p:custDataLst>
          </p:nvPr>
        </p:nvSpPr>
        <p:spPr/>
        <p:txBody>
          <a:bodyPr>
            <a:normAutofit fontScale="92500" lnSpcReduction="20000"/>
          </a:bodyPr>
          <a:lstStyle/>
          <a:p>
            <a:pPr>
              <a:lnSpc>
                <a:spcPct val="107000"/>
              </a:lnSpc>
            </a:pPr>
            <a:r>
              <a:rPr lang="cy-GB" sz="1800" b="1" dirty="0">
                <a:effectLst/>
                <a:latin typeface="Arial" panose="020B0604020202020204" pitchFamily="34" charset="0"/>
                <a:ea typeface="Calibri" panose="020F0502020204030204" pitchFamily="34" charset="0"/>
                <a:cs typeface="Times New Roman" panose="02020603050405020304" pitchFamily="18" charset="0"/>
              </a:rPr>
              <a:t>Rhannwch: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Cyflwynwch y sesiwn a PDSA.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Dywedwch wrth y plant fod PDSA yn trin anifeiliaid anwes sâl a rhai sydd wedi'u </a:t>
            </a:r>
            <a:r>
              <a:rPr lang="cy-GB" sz="1800">
                <a:effectLst/>
                <a:latin typeface="Arial" panose="020B0604020202020204" pitchFamily="34" charset="0"/>
                <a:ea typeface="Calibri" panose="020F0502020204030204" pitchFamily="34" charset="0"/>
                <a:cs typeface="Times New Roman" panose="02020603050405020304" pitchFamily="18" charset="0"/>
              </a:rPr>
              <a:t>hanafu sy’n eiddo </a:t>
            </a:r>
            <a:r>
              <a:rPr lang="cy-GB" sz="1800" dirty="0">
                <a:effectLst/>
                <a:latin typeface="Arial" panose="020B0604020202020204" pitchFamily="34" charset="0"/>
                <a:ea typeface="Calibri" panose="020F0502020204030204" pitchFamily="34" charset="0"/>
                <a:cs typeface="Times New Roman" panose="02020603050405020304" pitchFamily="18" charset="0"/>
              </a:rPr>
              <a:t>i bobl mewn angen...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 Esboniwch fod PDSA yn fath arbennig o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filfeddygfa</a:t>
            </a:r>
            <a:r>
              <a:rPr lang="cy-GB" sz="1800" dirty="0">
                <a:effectLst/>
                <a:latin typeface="Arial" panose="020B0604020202020204" pitchFamily="34" charset="0"/>
                <a:ea typeface="Calibri" panose="020F0502020204030204" pitchFamily="34" charset="0"/>
                <a:cs typeface="Times New Roman" panose="02020603050405020304" pitchFamily="18" charset="0"/>
              </a:rPr>
              <a:t>, oherwydd ei bod yn elusen. Trafodwch beth yw elusen ac esboniwch fod PDSA yn gofalu am anifeiliaid anwes pan na all perchnogion fforddio triniaeth filfeddygol.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b="1" dirty="0">
                <a:effectLst/>
                <a:latin typeface="Arial" panose="020B0604020202020204" pitchFamily="34" charset="0"/>
                <a:ea typeface="Calibri" panose="020F0502020204030204" pitchFamily="34" charset="0"/>
                <a:cs typeface="Times New Roman" panose="02020603050405020304" pitchFamily="18" charset="0"/>
              </a:rPr>
              <a:t>Gofynnwch: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a:effectLst/>
                <a:latin typeface="Arial" panose="020B0604020202020204" pitchFamily="34" charset="0"/>
                <a:ea typeface="Calibri" panose="020F0502020204030204" pitchFamily="34" charset="0"/>
                <a:cs typeface="Times New Roman" panose="02020603050405020304" pitchFamily="18" charset="0"/>
              </a:rPr>
              <a:t>Ydyn </a:t>
            </a:r>
            <a:r>
              <a:rPr lang="cy-GB" sz="1800" dirty="0">
                <a:effectLst/>
                <a:latin typeface="Arial" panose="020B0604020202020204" pitchFamily="34" charset="0"/>
                <a:ea typeface="Calibri" panose="020F0502020204030204" pitchFamily="34" charset="0"/>
                <a:cs typeface="Times New Roman" panose="02020603050405020304" pitchFamily="18" charset="0"/>
              </a:rPr>
              <a:t>nhw'n meddwl ei bod hi'n bwysig helpu anifeiliaid sâl a rhai sydd wedi'u hanafu i wella?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 Beth fyddai'n digwydd i'r holl anifeiliaid anwes sâl a'r rhai sydd wedi'u hanafu mae PDSA yn eu trin os nad oedden </a:t>
            </a:r>
            <a:r>
              <a:rPr lang="cy-GB" sz="1800">
                <a:effectLst/>
                <a:latin typeface="Arial" panose="020B0604020202020204" pitchFamily="34" charset="0"/>
                <a:ea typeface="Calibri" panose="020F0502020204030204" pitchFamily="34" charset="0"/>
                <a:cs typeface="Times New Roman" panose="02020603050405020304" pitchFamily="18" charset="0"/>
              </a:rPr>
              <a:t>nhw yno?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itchFamily="34" charset="0"/>
              <a:buChar char="•"/>
              <a:defRPr/>
            </a:pPr>
            <a:endParaRPr lang="en-GB" dirty="0">
              <a:latin typeface="Arial" pitchFamily="34" charset="0"/>
              <a:cs typeface="Arial" pitchFamily="34" charset="0"/>
            </a:endParaRPr>
          </a:p>
        </p:txBody>
      </p:sp>
      <p:sp>
        <p:nvSpPr>
          <p:cNvPr id="6148" name="Slide Number Placeholder 3"/>
          <p:cNvSpPr>
            <a:spLocks noGrp="1"/>
          </p:cNvSpPr>
          <p:nvPr>
            <p:ph type="sldNum" sz="quarter" idx="5"/>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5ED2712-2B6F-4FFA-AC80-0A72498B1715}" type="slidenum">
              <a:rPr lang="en-GB" altLang="en-US" smtClean="0"/>
              <a:t>1</a:t>
            </a:fld>
            <a:endParaRPr lang="en-GB" altLang="en-US"/>
          </a:p>
        </p:txBody>
      </p:sp>
    </p:spTree>
    <p:extLst>
      <p:ext uri="{BB962C8B-B14F-4D97-AF65-F5344CB8AC3E}">
        <p14:creationId xmlns:p14="http://schemas.microsoft.com/office/powerpoint/2010/main" val="640655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custDataLst>
              <p:tags r:id="rId1"/>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2"/>
            </p:custDataLst>
          </p:nvPr>
        </p:nvSpPr>
        <p:spPr/>
        <p:txBody>
          <a:bodyPr>
            <a:normAutofit/>
          </a:bodyPr>
          <a:lstStyle/>
          <a:p>
            <a:pPr>
              <a:defRPr/>
            </a:pPr>
            <a:endParaRPr lang="en-GB"/>
          </a:p>
        </p:txBody>
      </p:sp>
      <p:sp>
        <p:nvSpPr>
          <p:cNvPr id="6148" name="Slide Number Placeholder 3"/>
          <p:cNvSpPr>
            <a:spLocks noGrp="1"/>
          </p:cNvSpPr>
          <p:nvPr>
            <p:ph type="sldNum" sz="quarter" idx="5"/>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5ED2712-2B6F-4FFA-AC80-0A72498B1715}" type="slidenum">
              <a:rPr lang="en-GB" altLang="en-US" smtClean="0"/>
              <a:t>10</a:t>
            </a:fld>
            <a:endParaRPr lang="en-GB" altLang="en-US"/>
          </a:p>
        </p:txBody>
      </p:sp>
    </p:spTree>
    <p:extLst>
      <p:ext uri="{BB962C8B-B14F-4D97-AF65-F5344CB8AC3E}">
        <p14:creationId xmlns:p14="http://schemas.microsoft.com/office/powerpoint/2010/main" val="1523313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custDataLst>
              <p:tags r:id="rId1"/>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2"/>
            </p:custDataLst>
          </p:nvPr>
        </p:nvSpPr>
        <p:spPr/>
        <p:txBody>
          <a:bodyPr>
            <a:normAutofit/>
          </a:bodyPr>
          <a:lstStyle/>
          <a:p>
            <a:pPr>
              <a:defRPr/>
            </a:pPr>
            <a:endParaRPr lang="en-GB"/>
          </a:p>
        </p:txBody>
      </p:sp>
      <p:sp>
        <p:nvSpPr>
          <p:cNvPr id="6148" name="Slide Number Placeholder 3"/>
          <p:cNvSpPr>
            <a:spLocks noGrp="1"/>
          </p:cNvSpPr>
          <p:nvPr>
            <p:ph type="sldNum" sz="quarter" idx="5"/>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5ED2712-2B6F-4FFA-AC80-0A72498B1715}" type="slidenum">
              <a:rPr lang="en-GB" altLang="en-US" smtClean="0"/>
              <a:t>11</a:t>
            </a:fld>
            <a:endParaRPr lang="en-GB" altLang="en-US"/>
          </a:p>
        </p:txBody>
      </p:sp>
    </p:spTree>
    <p:extLst>
      <p:ext uri="{BB962C8B-B14F-4D97-AF65-F5344CB8AC3E}">
        <p14:creationId xmlns:p14="http://schemas.microsoft.com/office/powerpoint/2010/main" val="1135595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custDataLst>
              <p:tags r:id="rId1"/>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2"/>
            </p:custDataLst>
          </p:nvPr>
        </p:nvSpPr>
        <p:spPr/>
        <p:txBody>
          <a:bodyPr>
            <a:normAutofit/>
          </a:bodyPr>
          <a:lstStyle/>
          <a:p>
            <a:pPr>
              <a:defRPr/>
            </a:pPr>
            <a:endParaRPr lang="en-GB"/>
          </a:p>
        </p:txBody>
      </p:sp>
      <p:sp>
        <p:nvSpPr>
          <p:cNvPr id="6148" name="Slide Number Placeholder 3"/>
          <p:cNvSpPr>
            <a:spLocks noGrp="1"/>
          </p:cNvSpPr>
          <p:nvPr>
            <p:ph type="sldNum" sz="quarter" idx="5"/>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5ED2712-2B6F-4FFA-AC80-0A72498B1715}" type="slidenum">
              <a:rPr lang="en-GB" altLang="en-US" smtClean="0"/>
              <a:t>12</a:t>
            </a:fld>
            <a:endParaRPr lang="en-GB" altLang="en-US"/>
          </a:p>
        </p:txBody>
      </p:sp>
    </p:spTree>
    <p:extLst>
      <p:ext uri="{BB962C8B-B14F-4D97-AF65-F5344CB8AC3E}">
        <p14:creationId xmlns:p14="http://schemas.microsoft.com/office/powerpoint/2010/main" val="1083416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custDataLst>
              <p:tags r:id="rId1"/>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2"/>
            </p:custDataLst>
          </p:nvPr>
        </p:nvSpPr>
        <p:spPr/>
        <p:txBody>
          <a:bodyPr>
            <a:normAutofit/>
          </a:bodyPr>
          <a:lstStyle/>
          <a:p>
            <a:pPr>
              <a:defRPr/>
            </a:pPr>
            <a:endParaRPr lang="en-GB"/>
          </a:p>
        </p:txBody>
      </p:sp>
      <p:sp>
        <p:nvSpPr>
          <p:cNvPr id="6148" name="Slide Number Placeholder 3"/>
          <p:cNvSpPr>
            <a:spLocks noGrp="1"/>
          </p:cNvSpPr>
          <p:nvPr>
            <p:ph type="sldNum" sz="quarter" idx="5"/>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5ED2712-2B6F-4FFA-AC80-0A72498B1715}" type="slidenum">
              <a:rPr lang="en-GB" altLang="en-US" smtClean="0"/>
              <a:t>13</a:t>
            </a:fld>
            <a:endParaRPr lang="en-GB" altLang="en-US"/>
          </a:p>
        </p:txBody>
      </p:sp>
    </p:spTree>
    <p:extLst>
      <p:ext uri="{BB962C8B-B14F-4D97-AF65-F5344CB8AC3E}">
        <p14:creationId xmlns:p14="http://schemas.microsoft.com/office/powerpoint/2010/main" val="1062191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custDataLst>
              <p:tags r:id="rId1"/>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2"/>
            </p:custDataLst>
          </p:nvPr>
        </p:nvSpPr>
        <p:spPr/>
        <p:txBody>
          <a:bodyPr>
            <a:normAutofit/>
          </a:bodyPr>
          <a:lstStyle/>
          <a:p>
            <a:pPr>
              <a:defRPr/>
            </a:pPr>
            <a:endParaRPr lang="en-GB"/>
          </a:p>
        </p:txBody>
      </p:sp>
      <p:sp>
        <p:nvSpPr>
          <p:cNvPr id="6148" name="Slide Number Placeholder 3"/>
          <p:cNvSpPr>
            <a:spLocks noGrp="1"/>
          </p:cNvSpPr>
          <p:nvPr>
            <p:ph type="sldNum" sz="quarter" idx="5"/>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5ED2712-2B6F-4FFA-AC80-0A72498B1715}" type="slidenum">
              <a:rPr lang="en-GB" altLang="en-US" smtClean="0"/>
              <a:t>14</a:t>
            </a:fld>
            <a:endParaRPr lang="en-GB" altLang="en-US"/>
          </a:p>
        </p:txBody>
      </p:sp>
    </p:spTree>
    <p:extLst>
      <p:ext uri="{BB962C8B-B14F-4D97-AF65-F5344CB8AC3E}">
        <p14:creationId xmlns:p14="http://schemas.microsoft.com/office/powerpoint/2010/main" val="2564188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custDataLst>
              <p:tags r:id="rId1"/>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2"/>
            </p:custDataLst>
          </p:nvPr>
        </p:nvSpPr>
        <p:spPr/>
        <p:txBody>
          <a:bodyPr>
            <a:normAutofit/>
          </a:bodyPr>
          <a:lstStyle/>
          <a:p>
            <a:pPr>
              <a:defRPr/>
            </a:pPr>
            <a:endParaRPr lang="en-GB"/>
          </a:p>
        </p:txBody>
      </p:sp>
      <p:sp>
        <p:nvSpPr>
          <p:cNvPr id="6148" name="Slide Number Placeholder 3"/>
          <p:cNvSpPr>
            <a:spLocks noGrp="1"/>
          </p:cNvSpPr>
          <p:nvPr>
            <p:ph type="sldNum" sz="quarter" idx="5"/>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5ED2712-2B6F-4FFA-AC80-0A72498B1715}" type="slidenum">
              <a:rPr lang="en-GB" altLang="en-US" smtClean="0"/>
              <a:t>15</a:t>
            </a:fld>
            <a:endParaRPr lang="en-GB" altLang="en-US"/>
          </a:p>
        </p:txBody>
      </p:sp>
    </p:spTree>
    <p:extLst>
      <p:ext uri="{BB962C8B-B14F-4D97-AF65-F5344CB8AC3E}">
        <p14:creationId xmlns:p14="http://schemas.microsoft.com/office/powerpoint/2010/main" val="1632772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custDataLst>
              <p:tags r:id="rId1"/>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2"/>
            </p:custDataLst>
          </p:nvPr>
        </p:nvSpPr>
        <p:spPr/>
        <p:txBody>
          <a:bodyPr>
            <a:normAutofit/>
          </a:bodyPr>
          <a:lstStyle/>
          <a:p>
            <a:pPr>
              <a:defRPr/>
            </a:pPr>
            <a:endParaRPr lang="en-GB"/>
          </a:p>
        </p:txBody>
      </p:sp>
      <p:sp>
        <p:nvSpPr>
          <p:cNvPr id="6148" name="Slide Number Placeholder 3"/>
          <p:cNvSpPr>
            <a:spLocks noGrp="1"/>
          </p:cNvSpPr>
          <p:nvPr>
            <p:ph type="sldNum" sz="quarter" idx="5"/>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5ED2712-2B6F-4FFA-AC80-0A72498B1715}" type="slidenum">
              <a:rPr lang="en-GB" altLang="en-US" smtClean="0"/>
              <a:t>16</a:t>
            </a:fld>
            <a:endParaRPr lang="en-GB" altLang="en-US"/>
          </a:p>
        </p:txBody>
      </p:sp>
    </p:spTree>
    <p:extLst>
      <p:ext uri="{BB962C8B-B14F-4D97-AF65-F5344CB8AC3E}">
        <p14:creationId xmlns:p14="http://schemas.microsoft.com/office/powerpoint/2010/main" val="1189740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custDataLst>
              <p:tags r:id="rId1"/>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2"/>
            </p:custDataLst>
          </p:nvPr>
        </p:nvSpPr>
        <p:spPr/>
        <p:txBody>
          <a:bodyPr>
            <a:normAutofit/>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Mae stereoteip yn ddelwedd gyffredinol sefydlog neu set o nodweddion y mae llawer o bobl yn credu eu bod yn cynrychioli math penodol </a:t>
            </a:r>
            <a:r>
              <a:rPr lang="cy-GB" sz="1800">
                <a:effectLst/>
                <a:latin typeface="Arial" panose="020B0604020202020204" pitchFamily="34" charset="0"/>
                <a:ea typeface="Calibri" panose="020F0502020204030204" pitchFamily="34" charset="0"/>
                <a:cs typeface="Times New Roman" panose="02020603050405020304" pitchFamily="18" charset="0"/>
              </a:rPr>
              <a:t>o unigolyn </a:t>
            </a:r>
            <a:r>
              <a:rPr lang="cy-GB" sz="1800" dirty="0">
                <a:effectLst/>
                <a:latin typeface="Arial" panose="020B0604020202020204" pitchFamily="34" charset="0"/>
                <a:ea typeface="Calibri" panose="020F0502020204030204" pitchFamily="34" charset="0"/>
                <a:cs typeface="Times New Roman" panose="02020603050405020304" pitchFamily="18" charset="0"/>
              </a:rPr>
              <a:t>neu beth.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Er enghraifft: Byddai meddwl bod pob Americanwr yn union fel Donald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Trump</a:t>
            </a:r>
            <a:r>
              <a:rPr lang="cy-GB" sz="1800" dirty="0">
                <a:effectLst/>
                <a:latin typeface="Arial" panose="020B0604020202020204" pitchFamily="34" charset="0"/>
                <a:ea typeface="Calibri" panose="020F0502020204030204" pitchFamily="34" charset="0"/>
                <a:cs typeface="Times New Roman" panose="02020603050405020304" pitchFamily="18" charset="0"/>
              </a:rPr>
              <a:t> neu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Homer</a:t>
            </a:r>
            <a:r>
              <a:rPr lang="cy-GB" sz="1800" dirty="0">
                <a:effectLst/>
                <a:latin typeface="Arial" panose="020B0604020202020204" pitchFamily="34" charset="0"/>
                <a:ea typeface="Calibri" panose="020F0502020204030204" pitchFamily="34" charset="0"/>
                <a:cs typeface="Times New Roman" panose="02020603050405020304" pitchFamily="18" charset="0"/>
              </a:rPr>
              <a:t> Simpson, dim ond am eu bod yn swnio'n debyg ac yn dod o'r un wlad, yn stereoteip.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48" name="Slide Number Placeholder 3"/>
          <p:cNvSpPr>
            <a:spLocks noGrp="1"/>
          </p:cNvSpPr>
          <p:nvPr>
            <p:ph type="sldNum" sz="quarter" idx="5"/>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5ED2712-2B6F-4FFA-AC80-0A72498B1715}" type="slidenum">
              <a:rPr lang="en-GB" altLang="en-US" smtClean="0"/>
              <a:t>17</a:t>
            </a:fld>
            <a:endParaRPr lang="en-GB" altLang="en-US"/>
          </a:p>
        </p:txBody>
      </p:sp>
    </p:spTree>
    <p:extLst>
      <p:ext uri="{BB962C8B-B14F-4D97-AF65-F5344CB8AC3E}">
        <p14:creationId xmlns:p14="http://schemas.microsoft.com/office/powerpoint/2010/main" val="3053890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custDataLst>
              <p:tags r:id="rId1"/>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2"/>
            </p:custDataLst>
          </p:nvPr>
        </p:nvSpPr>
        <p:spPr/>
        <p:txBody>
          <a:bodyPr>
            <a:normAutofit/>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Cyn y dasg, dangoswch y teitl yn unig.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Ar ôl y dasg, dangoswch bob delwedd. Maen nhw'n cael pwynt am bob eitem.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E.e. siâp y tŷ – 1 pwynt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Simnai – 1 pwynt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Drws yn y canol ar y gwaelod – 1 pwynt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Pob ffenestr – 1 pwynt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Y </a:t>
            </a:r>
            <a:r>
              <a:rPr lang="cy-GB" sz="1800" dirty="0">
                <a:effectLst/>
                <a:latin typeface="Arial" panose="020B0604020202020204" pitchFamily="34" charset="0"/>
                <a:ea typeface="Calibri" panose="020F0502020204030204" pitchFamily="34" charset="0"/>
                <a:cs typeface="Times New Roman" panose="02020603050405020304" pitchFamily="18" charset="0"/>
              </a:rPr>
              <a:t>syniad yw </a:t>
            </a:r>
            <a:r>
              <a:rPr lang="cy-GB" sz="1800">
                <a:effectLst/>
                <a:latin typeface="Arial" panose="020B0604020202020204" pitchFamily="34" charset="0"/>
                <a:ea typeface="Calibri" panose="020F0502020204030204" pitchFamily="34" charset="0"/>
                <a:cs typeface="Times New Roman" panose="02020603050405020304" pitchFamily="18" charset="0"/>
              </a:rPr>
              <a:t>bod y </a:t>
            </a:r>
            <a:r>
              <a:rPr lang="cy-GB" sz="1800" dirty="0">
                <a:effectLst/>
                <a:latin typeface="Arial" panose="020B0604020202020204" pitchFamily="34" charset="0"/>
                <a:ea typeface="Calibri" panose="020F0502020204030204" pitchFamily="34" charset="0"/>
                <a:cs typeface="Times New Roman" panose="02020603050405020304" pitchFamily="18" charset="0"/>
              </a:rPr>
              <a:t>ddelwedd </a:t>
            </a:r>
            <a:r>
              <a:rPr lang="cy-GB" sz="1800">
                <a:effectLst/>
                <a:latin typeface="Arial" panose="020B0604020202020204" pitchFamily="34" charset="0"/>
                <a:ea typeface="Calibri" panose="020F0502020204030204" pitchFamily="34" charset="0"/>
                <a:cs typeface="Times New Roman" panose="02020603050405020304" pitchFamily="18" charset="0"/>
              </a:rPr>
              <a:t>hon o </a:t>
            </a:r>
            <a:r>
              <a:rPr lang="cy-GB" sz="1800" dirty="0">
                <a:effectLst/>
                <a:latin typeface="Arial" panose="020B0604020202020204" pitchFamily="34" charset="0"/>
                <a:ea typeface="Calibri" panose="020F0502020204030204" pitchFamily="34" charset="0"/>
                <a:cs typeface="Times New Roman" panose="02020603050405020304" pitchFamily="18" charset="0"/>
              </a:rPr>
              <a:t>sut mae tŷ </a:t>
            </a:r>
            <a:r>
              <a:rPr lang="cy-GB" sz="1800">
                <a:effectLst/>
                <a:latin typeface="Arial" panose="020B0604020202020204" pitchFamily="34" charset="0"/>
                <a:ea typeface="Calibri" panose="020F0502020204030204" pitchFamily="34" charset="0"/>
                <a:cs typeface="Times New Roman" panose="02020603050405020304" pitchFamily="18" charset="0"/>
              </a:rPr>
              <a:t>yn edrych ym mhen pawb </a:t>
            </a:r>
            <a:r>
              <a:rPr lang="cy-GB" sz="1800" dirty="0">
                <a:effectLst/>
                <a:latin typeface="Arial" panose="020B0604020202020204" pitchFamily="34" charset="0"/>
                <a:ea typeface="Calibri" panose="020F0502020204030204" pitchFamily="34" charset="0"/>
                <a:cs typeface="Times New Roman" panose="02020603050405020304" pitchFamily="18" charset="0"/>
              </a:rPr>
              <a:t>– ond nid yw </a:t>
            </a:r>
            <a:r>
              <a:rPr lang="cy-GB" sz="1800">
                <a:effectLst/>
                <a:latin typeface="Arial" panose="020B0604020202020204" pitchFamily="34" charset="0"/>
                <a:ea typeface="Calibri" panose="020F0502020204030204" pitchFamily="34" charset="0"/>
                <a:cs typeface="Times New Roman" panose="02020603050405020304" pitchFamily="18" charset="0"/>
              </a:rPr>
              <a:t>hyn yn wir bob amser.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48" name="Slide Number Placeholder 3"/>
          <p:cNvSpPr>
            <a:spLocks noGrp="1"/>
          </p:cNvSpPr>
          <p:nvPr>
            <p:ph type="sldNum" sz="quarter" idx="5"/>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5ED2712-2B6F-4FFA-AC80-0A72498B1715}" type="slidenum">
              <a:rPr lang="en-GB" altLang="en-US" smtClean="0"/>
              <a:t>18</a:t>
            </a:fld>
            <a:endParaRPr lang="en-GB" altLang="en-US"/>
          </a:p>
        </p:txBody>
      </p:sp>
    </p:spTree>
    <p:extLst>
      <p:ext uri="{BB962C8B-B14F-4D97-AF65-F5344CB8AC3E}">
        <p14:creationId xmlns:p14="http://schemas.microsoft.com/office/powerpoint/2010/main" val="1961585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custDataLst>
              <p:tags r:id="rId1"/>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2"/>
            </p:custDataLst>
          </p:nvPr>
        </p:nvSpPr>
        <p:spPr/>
        <p:txBody>
          <a:bodyPr>
            <a:normAutofit fontScale="92500" lnSpcReduction="10000"/>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Cyn dangos y teitl, gofynnwch i'r disgyblion ddisgrifio siarc (dwylo i fyny).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Argraffwch </a:t>
            </a:r>
            <a:r>
              <a:rPr lang="cy-GB" sz="1800" dirty="0">
                <a:effectLst/>
                <a:latin typeface="Arial" panose="020B0604020202020204" pitchFamily="34" charset="0"/>
                <a:ea typeface="Calibri" panose="020F0502020204030204" pitchFamily="34" charset="0"/>
                <a:cs typeface="Times New Roman" panose="02020603050405020304" pitchFamily="18" charset="0"/>
              </a:rPr>
              <a:t>y sleid hon a rhowch y ddelwedd o'r siarc sy'n edrych yn ddig i hanner y dosbarth a'r ddelwedd o'r siarc sy'n edrych yn gyfeillgar i'r hanner arall.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Dangoswch y teitl yn unig cyn y gweithgarwch fel na fyddwch chi'n dylanwadu ar ansoddeiriau'r plant eraill.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Yn </a:t>
            </a:r>
            <a:r>
              <a:rPr lang="cy-GB" sz="1800" dirty="0">
                <a:effectLst/>
                <a:latin typeface="Arial" panose="020B0604020202020204" pitchFamily="34" charset="0"/>
                <a:ea typeface="Calibri" panose="020F0502020204030204" pitchFamily="34" charset="0"/>
                <a:cs typeface="Times New Roman" panose="02020603050405020304" pitchFamily="18" charset="0"/>
              </a:rPr>
              <a:t>dilyn </a:t>
            </a:r>
            <a:r>
              <a:rPr lang="cy-GB" sz="1800">
                <a:effectLst/>
                <a:latin typeface="Arial" panose="020B0604020202020204" pitchFamily="34" charset="0"/>
                <a:ea typeface="Calibri" panose="020F0502020204030204" pitchFamily="34" charset="0"/>
                <a:cs typeface="Times New Roman" panose="02020603050405020304" pitchFamily="18" charset="0"/>
              </a:rPr>
              <a:t>y gweithgaredd, </a:t>
            </a:r>
            <a:r>
              <a:rPr lang="cy-GB" sz="1800" dirty="0">
                <a:effectLst/>
                <a:latin typeface="Arial" panose="020B0604020202020204" pitchFamily="34" charset="0"/>
                <a:ea typeface="Calibri" panose="020F0502020204030204" pitchFamily="34" charset="0"/>
                <a:cs typeface="Times New Roman" panose="02020603050405020304" pitchFamily="18" charset="0"/>
              </a:rPr>
              <a:t>dangoswch bob delwedd a gofynnwch i'r dosbarth ddweud eu hansoddeiriau.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Esboniwch </a:t>
            </a:r>
            <a:r>
              <a:rPr lang="cy-GB" sz="1800" dirty="0">
                <a:effectLst/>
                <a:latin typeface="Arial" panose="020B0604020202020204" pitchFamily="34" charset="0"/>
                <a:ea typeface="Calibri" panose="020F0502020204030204" pitchFamily="34" charset="0"/>
                <a:cs typeface="Times New Roman" panose="02020603050405020304" pitchFamily="18" charset="0"/>
              </a:rPr>
              <a:t>y gall y ffordd mae anifeiliaid yn cael eu portreadu mewn cartwnau a ffilmiau ddylanwadu ar eich barn am yr anifail mewn bywyd go iawn.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48" name="Slide Number Placeholder 3"/>
          <p:cNvSpPr>
            <a:spLocks noGrp="1"/>
          </p:cNvSpPr>
          <p:nvPr>
            <p:ph type="sldNum" sz="quarter" idx="5"/>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5ED2712-2B6F-4FFA-AC80-0A72498B1715}" type="slidenum">
              <a:rPr lang="en-GB" altLang="en-US" smtClean="0"/>
              <a:t>19</a:t>
            </a:fld>
            <a:endParaRPr lang="en-GB" altLang="en-US"/>
          </a:p>
        </p:txBody>
      </p:sp>
    </p:spTree>
    <p:extLst>
      <p:ext uri="{BB962C8B-B14F-4D97-AF65-F5344CB8AC3E}">
        <p14:creationId xmlns:p14="http://schemas.microsoft.com/office/powerpoint/2010/main" val="2381473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custDataLst>
              <p:tags r:id="rId1"/>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2"/>
            </p:custDataLst>
          </p:nvPr>
        </p:nvSpPr>
        <p:spPr/>
        <p:txBody>
          <a:bodyPr>
            <a:normAutofit/>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Os nad oes gennych chi fyrddau gwyn, gellir gwneud hyn gyda bawd i fyny/i lawr.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48" name="Slide Number Placeholder 3"/>
          <p:cNvSpPr>
            <a:spLocks noGrp="1"/>
          </p:cNvSpPr>
          <p:nvPr>
            <p:ph type="sldNum" sz="quarter" idx="5"/>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5ED2712-2B6F-4FFA-AC80-0A72498B1715}" type="slidenum">
              <a:rPr lang="en-GB" altLang="en-US" smtClean="0"/>
              <a:t>2</a:t>
            </a:fld>
            <a:endParaRPr lang="en-GB" altLang="en-US"/>
          </a:p>
        </p:txBody>
      </p:sp>
    </p:spTree>
    <p:extLst>
      <p:ext uri="{BB962C8B-B14F-4D97-AF65-F5344CB8AC3E}">
        <p14:creationId xmlns:p14="http://schemas.microsoft.com/office/powerpoint/2010/main" val="328490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custDataLst>
              <p:tags r:id="rId1"/>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2"/>
            </p:custDataLst>
          </p:nvPr>
        </p:nvSpPr>
        <p:spPr/>
        <p:txBody>
          <a:bodyPr>
            <a:normAutofit/>
          </a:bodyPr>
          <a:lstStyle/>
          <a:p>
            <a:pPr>
              <a:defRPr/>
            </a:pPr>
            <a:endParaRPr lang="en-GB"/>
          </a:p>
        </p:txBody>
      </p:sp>
      <p:sp>
        <p:nvSpPr>
          <p:cNvPr id="6148" name="Slide Number Placeholder 3"/>
          <p:cNvSpPr>
            <a:spLocks noGrp="1"/>
          </p:cNvSpPr>
          <p:nvPr>
            <p:ph type="sldNum" sz="quarter" idx="5"/>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5ED2712-2B6F-4FFA-AC80-0A72498B1715}" type="slidenum">
              <a:rPr lang="en-GB" altLang="en-US" smtClean="0"/>
              <a:t>20</a:t>
            </a:fld>
            <a:endParaRPr lang="en-GB" altLang="en-US"/>
          </a:p>
        </p:txBody>
      </p:sp>
    </p:spTree>
    <p:extLst>
      <p:ext uri="{BB962C8B-B14F-4D97-AF65-F5344CB8AC3E}">
        <p14:creationId xmlns:p14="http://schemas.microsoft.com/office/powerpoint/2010/main" val="407601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custDataLst>
              <p:tags r:id="rId1"/>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2"/>
            </p:custDataLst>
          </p:nvPr>
        </p:nvSpPr>
        <p:spPr/>
        <p:txBody>
          <a:bodyPr>
            <a:normAutofit/>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Pa frîd sydd fwyaf tebygol o gnoi</a:t>
            </a:r>
            <a:r>
              <a:rPr lang="cy-GB" sz="180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Ateb: Nid yw unrhyw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frid</a:t>
            </a:r>
            <a:r>
              <a:rPr lang="cy-GB" sz="1800" dirty="0">
                <a:effectLst/>
                <a:latin typeface="Arial" panose="020B0604020202020204" pitchFamily="34" charset="0"/>
                <a:ea typeface="Calibri" panose="020F0502020204030204" pitchFamily="34" charset="0"/>
                <a:cs typeface="Times New Roman" panose="02020603050405020304" pitchFamily="18" charset="0"/>
              </a:rPr>
              <a:t> yn fwy tebygol o gnoi nag un arall, er y gall rhai wneud mwy o ddifrod nag eraill oherwydd eu maint - mae pob ci yn rhoi arwyddion rhybudd cyn cnoi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Lluniau o fridiau</a:t>
            </a:r>
          </a:p>
          <a:p>
            <a:pPr>
              <a:lnSpc>
                <a:spcPct val="107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Brig, chwith i dde</a:t>
            </a:r>
            <a:r>
              <a:rPr lang="cy-GB" sz="1800">
                <a:effectLst/>
                <a:latin typeface="Arial" panose="020B0604020202020204" pitchFamily="34" charset="0"/>
                <a:ea typeface="Calibri" panose="020F0502020204030204" pitchFamily="34" charset="0"/>
                <a:cs typeface="Times New Roman" panose="02020603050405020304" pitchFamily="18" charset="0"/>
              </a:rPr>
              <a:t>: Bugail Almaenig,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Chihuahua</a:t>
            </a:r>
            <a:r>
              <a:rPr lang="cy-GB" sz="1800" dirty="0">
                <a:effectLst/>
                <a:latin typeface="Arial" panose="020B0604020202020204" pitchFamily="34" charset="0"/>
                <a:ea typeface="Calibri" panose="020F0502020204030204" pitchFamily="34" charset="0"/>
                <a:cs typeface="Times New Roman" panose="02020603050405020304" pitchFamily="18" charset="0"/>
              </a:rPr>
              <a:t>,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Rottweiler</a:t>
            </a:r>
            <a:r>
              <a:rPr lang="cy-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Gwaelod chwith i dde: Daeargi Swydd Efrog</a:t>
            </a:r>
            <a:r>
              <a:rPr lang="cy-GB" sz="1800">
                <a:effectLst/>
                <a:latin typeface="Arial" panose="020B0604020202020204" pitchFamily="34" charset="0"/>
                <a:ea typeface="Calibri" panose="020F0502020204030204" pitchFamily="34" charset="0"/>
                <a:cs typeface="Times New Roman" panose="02020603050405020304" pitchFamily="18" charset="0"/>
              </a:rPr>
              <a:t>, Daeargi </a:t>
            </a:r>
            <a:r>
              <a:rPr lang="cy-GB" sz="1800" dirty="0">
                <a:effectLst/>
                <a:latin typeface="Arial" panose="020B0604020202020204" pitchFamily="34" charset="0"/>
                <a:ea typeface="Calibri" panose="020F0502020204030204" pitchFamily="34" charset="0"/>
                <a:cs typeface="Times New Roman" panose="02020603050405020304" pitchFamily="18" charset="0"/>
              </a:rPr>
              <a:t>T</a:t>
            </a:r>
            <a:r>
              <a:rPr lang="cy-GB" sz="1800">
                <a:effectLst/>
                <a:latin typeface="Arial" panose="020B0604020202020204" pitchFamily="34" charset="0"/>
                <a:ea typeface="Calibri" panose="020F0502020204030204" pitchFamily="34" charset="0"/>
                <a:cs typeface="Times New Roman" panose="02020603050405020304" pitchFamily="18" charset="0"/>
              </a:rPr>
              <a:t>arw </a:t>
            </a:r>
            <a:r>
              <a:rPr lang="cy-GB" sz="1800" dirty="0">
                <a:effectLst/>
                <a:latin typeface="Arial" panose="020B0604020202020204" pitchFamily="34" charset="0"/>
                <a:ea typeface="Calibri" panose="020F0502020204030204" pitchFamily="34" charset="0"/>
                <a:cs typeface="Times New Roman" panose="02020603050405020304" pitchFamily="18" charset="0"/>
              </a:rPr>
              <a:t>Swydd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Stafford</a:t>
            </a:r>
            <a:r>
              <a:rPr lang="cy-GB" sz="1800" dirty="0">
                <a:effectLst/>
                <a:latin typeface="Arial" panose="020B0604020202020204" pitchFamily="34" charset="0"/>
                <a:ea typeface="Calibri" panose="020F0502020204030204" pitchFamily="34" charset="0"/>
                <a:cs typeface="Times New Roman" panose="02020603050405020304" pitchFamily="18" charset="0"/>
              </a:rPr>
              <a:t>,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Lhaso</a:t>
            </a:r>
            <a:r>
              <a:rPr lang="cy-GB" sz="1800" dirty="0">
                <a:effectLst/>
                <a:latin typeface="Arial" panose="020B0604020202020204" pitchFamily="34" charset="0"/>
                <a:ea typeface="Calibri" panose="020F0502020204030204" pitchFamily="34" charset="0"/>
                <a:cs typeface="Times New Roman" panose="02020603050405020304" pitchFamily="18" charset="0"/>
              </a:rPr>
              <a:t>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Apso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48" name="Slide Number Placeholder 3"/>
          <p:cNvSpPr>
            <a:spLocks noGrp="1"/>
          </p:cNvSpPr>
          <p:nvPr>
            <p:ph type="sldNum" sz="quarter" idx="5"/>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5ED2712-2B6F-4FFA-AC80-0A72498B1715}" type="slidenum">
              <a:rPr lang="en-GB" altLang="en-US" smtClean="0"/>
              <a:t>21</a:t>
            </a:fld>
            <a:endParaRPr lang="en-GB" altLang="en-US"/>
          </a:p>
        </p:txBody>
      </p:sp>
    </p:spTree>
    <p:extLst>
      <p:ext uri="{BB962C8B-B14F-4D97-AF65-F5344CB8AC3E}">
        <p14:creationId xmlns:p14="http://schemas.microsoft.com/office/powerpoint/2010/main" val="2738778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custDataLst>
              <p:tags r:id="rId1"/>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2"/>
            </p:custDataLst>
          </p:nvPr>
        </p:nvSpPr>
        <p:spPr/>
        <p:txBody>
          <a:bodyPr>
            <a:normAutofit lnSpcReduction="10000"/>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Mae'r fideo hwn yn dangos ci sydd dan straen mawr ac sydd wedi ceisio rhoi llawer o arwyddion rhybudd i'w pherchennog i roi lle iddi. Yn y sefyllfa hon, y rheswm yw bod y ci yn gwarchod rhywbeth sy'n werthfawr iawn iddi – ei thegan cnoi. Mae'n arwain at gnoad gan nad yw'r perchennog yn gwrando ar y ci.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Dychmygwch </a:t>
            </a:r>
            <a:r>
              <a:rPr lang="cy-GB" sz="1800" dirty="0">
                <a:effectLst/>
                <a:latin typeface="Arial" panose="020B0604020202020204" pitchFamily="34" charset="0"/>
                <a:ea typeface="Calibri" panose="020F0502020204030204" pitchFamily="34" charset="0"/>
                <a:cs typeface="Times New Roman" panose="02020603050405020304" pitchFamily="18" charset="0"/>
              </a:rPr>
              <a:t>eich bod chi'n chwarae gyda'ch hoff degan a bod rhywun yn eich pryfocio a bygwth cymryd eich tegan – sut fyddech chi'n teimlo?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Felly, ai'r cŵn sydd ar fai bob amser pan fyddwch chi'n clywed straeon ar y newyddion eu bod nhw wedi cnoi rhywun?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defRPr/>
            </a:pPr>
            <a:endParaRPr lang="en-GB" dirty="0"/>
          </a:p>
        </p:txBody>
      </p:sp>
      <p:sp>
        <p:nvSpPr>
          <p:cNvPr id="6148" name="Slide Number Placeholder 3"/>
          <p:cNvSpPr>
            <a:spLocks noGrp="1"/>
          </p:cNvSpPr>
          <p:nvPr>
            <p:ph type="sldNum" sz="quarter" idx="5"/>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5ED2712-2B6F-4FFA-AC80-0A72498B1715}" type="slidenum">
              <a:rPr lang="en-GB" altLang="en-US" smtClean="0"/>
              <a:t>22</a:t>
            </a:fld>
            <a:endParaRPr lang="en-GB" altLang="en-US"/>
          </a:p>
        </p:txBody>
      </p:sp>
    </p:spTree>
    <p:extLst>
      <p:ext uri="{BB962C8B-B14F-4D97-AF65-F5344CB8AC3E}">
        <p14:creationId xmlns:p14="http://schemas.microsoft.com/office/powerpoint/2010/main" val="1769726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normAutofit/>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Daeargi Tarw Swydd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Stafford</a:t>
            </a:r>
            <a:r>
              <a:rPr lang="cy-GB" sz="1800" dirty="0">
                <a:effectLst/>
                <a:latin typeface="Arial" panose="020B0604020202020204" pitchFamily="34" charset="0"/>
                <a:ea typeface="Calibri" panose="020F0502020204030204" pitchFamily="34" charset="0"/>
                <a:cs typeface="Times New Roman" panose="02020603050405020304" pitchFamily="18" charset="0"/>
              </a:rPr>
              <a:t>, neu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Staffie</a:t>
            </a:r>
            <a:r>
              <a:rPr lang="cy-GB" sz="1800" dirty="0">
                <a:effectLst/>
                <a:latin typeface="Arial" panose="020B0604020202020204" pitchFamily="34" charset="0"/>
                <a:ea typeface="Calibri" panose="020F0502020204030204" pitchFamily="34" charset="0"/>
                <a:cs typeface="Times New Roman" panose="02020603050405020304" pitchFamily="18" charset="0"/>
              </a:rPr>
              <a:t>, oedd y ci yn y fideo yna.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Mae bridiau tarw fel y rhain yn glyfar, yn ffyddlon ac yn gwneud anifeiliaid anwes teuluol anhygoel, ond maen nhw'n cael llawer o sylw negyddol yn y wasg.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Gofynnwch </a:t>
            </a:r>
            <a:r>
              <a:rPr lang="cy-GB" sz="1800" dirty="0">
                <a:effectLst/>
                <a:latin typeface="Arial" panose="020B0604020202020204" pitchFamily="34" charset="0"/>
                <a:ea typeface="Calibri" panose="020F0502020204030204" pitchFamily="34" charset="0"/>
                <a:cs typeface="Times New Roman" panose="02020603050405020304" pitchFamily="18" charset="0"/>
              </a:rPr>
              <a:t>i'r dosbarth pa eiriau y bydden nhw'n eu defnyddio i ddisgrifio'r ci yn </a:t>
            </a:r>
            <a:r>
              <a:rPr lang="cy-GB" sz="1800">
                <a:effectLst/>
                <a:latin typeface="Arial" panose="020B0604020202020204" pitchFamily="34" charset="0"/>
                <a:ea typeface="Calibri" panose="020F0502020204030204" pitchFamily="34" charset="0"/>
                <a:cs typeface="Times New Roman" panose="02020603050405020304" pitchFamily="18" charset="0"/>
              </a:rPr>
              <a:t>y llun hwn.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custDataLst>
              <p:tags r:id="rId3"/>
            </p:custDataLst>
          </p:nvPr>
        </p:nvSpPr>
        <p:spPr/>
        <p:txBody>
          <a:bodyPr/>
          <a:lstStyle/>
          <a:p>
            <a:fld id="{2CF8F773-EE7B-415C-9670-94845D9FC280}" type="slidenum">
              <a:rPr lang="en-GB" smtClean="0"/>
              <a:t>23</a:t>
            </a:fld>
            <a:endParaRPr lang="en-GB"/>
          </a:p>
        </p:txBody>
      </p:sp>
    </p:spTree>
    <p:extLst>
      <p:ext uri="{BB962C8B-B14F-4D97-AF65-F5344CB8AC3E}">
        <p14:creationId xmlns:p14="http://schemas.microsoft.com/office/powerpoint/2010/main" val="3866739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custDataLst>
              <p:tags r:id="rId1"/>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2"/>
            </p:custDataLst>
          </p:nvPr>
        </p:nvSpPr>
        <p:spPr/>
        <p:txBody>
          <a:bodyPr>
            <a:normAutofit/>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Ateb: Mae unrhyw gi yn gallu bod yn beryglus </a:t>
            </a:r>
            <a:r>
              <a:rPr lang="cy-GB" sz="1800">
                <a:effectLst/>
                <a:latin typeface="Arial" panose="020B0604020202020204" pitchFamily="34" charset="0"/>
                <a:ea typeface="Calibri" panose="020F0502020204030204" pitchFamily="34" charset="0"/>
                <a:cs typeface="Times New Roman" panose="02020603050405020304" pitchFamily="18" charset="0"/>
              </a:rPr>
              <a:t>a dyw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Staffies</a:t>
            </a:r>
            <a:r>
              <a:rPr lang="cy-GB" sz="1800" dirty="0">
                <a:effectLst/>
                <a:latin typeface="Arial" panose="020B0604020202020204" pitchFamily="34" charset="0"/>
                <a:ea typeface="Calibri" panose="020F0502020204030204" pitchFamily="34" charset="0"/>
                <a:cs typeface="Times New Roman" panose="02020603050405020304" pitchFamily="18" charset="0"/>
              </a:rPr>
              <a:t> ddim yn fwy tebygol o gnoi nag unrhyw frîd arall.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48" name="Slide Number Placeholder 3"/>
          <p:cNvSpPr>
            <a:spLocks noGrp="1"/>
          </p:cNvSpPr>
          <p:nvPr>
            <p:ph type="sldNum" sz="quarter" idx="5"/>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5ED2712-2B6F-4FFA-AC80-0A72498B1715}" type="slidenum">
              <a:rPr lang="en-GB" altLang="en-US" smtClean="0"/>
              <a:t>24</a:t>
            </a:fld>
            <a:endParaRPr lang="en-GB" altLang="en-US"/>
          </a:p>
        </p:txBody>
      </p:sp>
    </p:spTree>
    <p:extLst>
      <p:ext uri="{BB962C8B-B14F-4D97-AF65-F5344CB8AC3E}">
        <p14:creationId xmlns:p14="http://schemas.microsoft.com/office/powerpoint/2010/main" val="785753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custDataLst>
              <p:tags r:id="rId1"/>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2"/>
            </p:custDataLst>
          </p:nvPr>
        </p:nvSpPr>
        <p:spPr/>
        <p:txBody>
          <a:bodyPr>
            <a:normAutofit/>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Ateb: Maen </a:t>
            </a:r>
            <a:r>
              <a:rPr lang="cy-GB" sz="1800">
                <a:effectLst/>
                <a:latin typeface="Arial" panose="020B0604020202020204" pitchFamily="34" charset="0"/>
                <a:ea typeface="Calibri" panose="020F0502020204030204" pitchFamily="34" charset="0"/>
                <a:cs typeface="Times New Roman" panose="02020603050405020304" pitchFamily="18" charset="0"/>
              </a:rPr>
              <a:t>nhw'n anifeiliaid </a:t>
            </a:r>
            <a:r>
              <a:rPr lang="cy-GB" sz="1800" dirty="0">
                <a:effectLst/>
                <a:latin typeface="Arial" panose="020B0604020202020204" pitchFamily="34" charset="0"/>
                <a:ea typeface="Calibri" panose="020F0502020204030204" pitchFamily="34" charset="0"/>
                <a:cs typeface="Times New Roman" panose="02020603050405020304" pitchFamily="18" charset="0"/>
              </a:rPr>
              <a:t>anwes teuluol gwych.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48" name="Slide Number Placeholder 3"/>
          <p:cNvSpPr>
            <a:spLocks noGrp="1"/>
          </p:cNvSpPr>
          <p:nvPr>
            <p:ph type="sldNum" sz="quarter" idx="5"/>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5ED2712-2B6F-4FFA-AC80-0A72498B1715}" type="slidenum">
              <a:rPr lang="en-GB" altLang="en-US" smtClean="0"/>
              <a:t>25</a:t>
            </a:fld>
            <a:endParaRPr lang="en-GB" altLang="en-US"/>
          </a:p>
        </p:txBody>
      </p:sp>
    </p:spTree>
    <p:extLst>
      <p:ext uri="{BB962C8B-B14F-4D97-AF65-F5344CB8AC3E}">
        <p14:creationId xmlns:p14="http://schemas.microsoft.com/office/powerpoint/2010/main" val="1368252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custDataLst>
              <p:tags r:id="rId1"/>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2"/>
            </p:custDataLst>
          </p:nvPr>
        </p:nvSpPr>
        <p:spPr/>
        <p:txBody>
          <a:bodyPr>
            <a:normAutofit/>
          </a:bodyPr>
          <a:lstStyle/>
          <a:p>
            <a:pPr>
              <a:defRPr/>
            </a:pPr>
            <a:endParaRPr lang="en-GB"/>
          </a:p>
        </p:txBody>
      </p:sp>
      <p:sp>
        <p:nvSpPr>
          <p:cNvPr id="6148" name="Slide Number Placeholder 3"/>
          <p:cNvSpPr>
            <a:spLocks noGrp="1"/>
          </p:cNvSpPr>
          <p:nvPr>
            <p:ph type="sldNum" sz="quarter" idx="5"/>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5ED2712-2B6F-4FFA-AC80-0A72498B1715}" type="slidenum">
              <a:rPr lang="en-GB" altLang="en-US" smtClean="0"/>
              <a:t>26</a:t>
            </a:fld>
            <a:endParaRPr lang="en-GB" altLang="en-US"/>
          </a:p>
        </p:txBody>
      </p:sp>
    </p:spTree>
    <p:extLst>
      <p:ext uri="{BB962C8B-B14F-4D97-AF65-F5344CB8AC3E}">
        <p14:creationId xmlns:p14="http://schemas.microsoft.com/office/powerpoint/2010/main" val="234652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custDataLst>
              <p:tags r:id="rId1"/>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2"/>
            </p:custDataLst>
          </p:nvPr>
        </p:nvSpPr>
        <p:spPr/>
        <p:txBody>
          <a:bodyPr>
            <a:normAutofit/>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Ateb: Yn anffodus, nhw yw'r brîd sydd fwyaf tebygol o </a:t>
            </a:r>
            <a:r>
              <a:rPr lang="cy-GB" sz="1800">
                <a:effectLst/>
                <a:latin typeface="Arial" panose="020B0604020202020204" pitchFamily="34" charset="0"/>
                <a:ea typeface="Calibri" panose="020F0502020204030204" pitchFamily="34" charset="0"/>
                <a:cs typeface="Times New Roman" panose="02020603050405020304" pitchFamily="18" charset="0"/>
              </a:rPr>
              <a:t>gael eu bridio'n </a:t>
            </a:r>
            <a:r>
              <a:rPr lang="cy-GB" sz="1800" dirty="0">
                <a:effectLst/>
                <a:latin typeface="Arial" panose="020B0604020202020204" pitchFamily="34" charset="0"/>
                <a:ea typeface="Calibri" panose="020F0502020204030204" pitchFamily="34" charset="0"/>
                <a:cs typeface="Times New Roman" panose="02020603050405020304" pitchFamily="18" charset="0"/>
              </a:rPr>
              <a:t>anghyfrifol, felly mae gormod ohonyn nhw.</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48" name="Slide Number Placeholder 3"/>
          <p:cNvSpPr>
            <a:spLocks noGrp="1"/>
          </p:cNvSpPr>
          <p:nvPr>
            <p:ph type="sldNum" sz="quarter" idx="5"/>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5ED2712-2B6F-4FFA-AC80-0A72498B1715}" type="slidenum">
              <a:rPr lang="en-GB" altLang="en-US" smtClean="0"/>
              <a:t>27</a:t>
            </a:fld>
            <a:endParaRPr lang="en-GB" altLang="en-US"/>
          </a:p>
        </p:txBody>
      </p:sp>
    </p:spTree>
    <p:extLst>
      <p:ext uri="{BB962C8B-B14F-4D97-AF65-F5344CB8AC3E}">
        <p14:creationId xmlns:p14="http://schemas.microsoft.com/office/powerpoint/2010/main" val="1448702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custDataLst>
              <p:tags r:id="rId1"/>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2"/>
            </p:custDataLst>
          </p:nvPr>
        </p:nvSpPr>
        <p:spPr/>
        <p:txBody>
          <a:bodyPr>
            <a:normAutofit/>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Ateb: Dyma un o'r prif resymau pam mae ganddyn nhw enw drwg – mae pobl yn eu cysylltu nhw â math penodol o berchennog.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48" name="Slide Number Placeholder 3"/>
          <p:cNvSpPr>
            <a:spLocks noGrp="1"/>
          </p:cNvSpPr>
          <p:nvPr>
            <p:ph type="sldNum" sz="quarter" idx="5"/>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5ED2712-2B6F-4FFA-AC80-0A72498B1715}" type="slidenum">
              <a:rPr lang="en-GB" altLang="en-US" smtClean="0"/>
              <a:t>28</a:t>
            </a:fld>
            <a:endParaRPr lang="en-GB" altLang="en-US"/>
          </a:p>
        </p:txBody>
      </p:sp>
    </p:spTree>
    <p:extLst>
      <p:ext uri="{BB962C8B-B14F-4D97-AF65-F5344CB8AC3E}">
        <p14:creationId xmlns:p14="http://schemas.microsoft.com/office/powerpoint/2010/main" val="41336134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custDataLst>
              <p:tags r:id="rId1"/>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2"/>
            </p:custDataLst>
          </p:nvPr>
        </p:nvSpPr>
        <p:spPr/>
        <p:txBody>
          <a:bodyPr>
            <a:normAutofit/>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Ateb: Ar unrhyw un adeg, mae traean o'r cŵn mewn canolfannau ailgartrefu yn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Staffies</a:t>
            </a:r>
            <a:r>
              <a:rPr lang="cy-GB" sz="1800" dirty="0">
                <a:effectLst/>
                <a:latin typeface="Arial" panose="020B0604020202020204" pitchFamily="34" charset="0"/>
                <a:ea typeface="Calibri" panose="020F0502020204030204" pitchFamily="34" charset="0"/>
                <a:cs typeface="Times New Roman" panose="02020603050405020304" pitchFamily="18" charset="0"/>
              </a:rPr>
              <a:t>. Mae rhai canolfannau achub yn gwrthod eu cymryd nhw gan eu bod nhw'n ei chael hi'n anodd dod o hyd i gartrefi ar eu cyfer.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48" name="Slide Number Placeholder 3"/>
          <p:cNvSpPr>
            <a:spLocks noGrp="1"/>
          </p:cNvSpPr>
          <p:nvPr>
            <p:ph type="sldNum" sz="quarter" idx="5"/>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5ED2712-2B6F-4FFA-AC80-0A72498B1715}" type="slidenum">
              <a:rPr lang="en-GB" altLang="en-US" smtClean="0"/>
              <a:t>29</a:t>
            </a:fld>
            <a:endParaRPr lang="en-GB" altLang="en-US"/>
          </a:p>
        </p:txBody>
      </p:sp>
    </p:spTree>
    <p:extLst>
      <p:ext uri="{BB962C8B-B14F-4D97-AF65-F5344CB8AC3E}">
        <p14:creationId xmlns:p14="http://schemas.microsoft.com/office/powerpoint/2010/main" val="237084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custDataLst>
              <p:tags r:id="rId1"/>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2"/>
            </p:custDataLst>
          </p:nvPr>
        </p:nvSpPr>
        <p:spPr/>
        <p:txBody>
          <a:bodyPr>
            <a:normAutofit/>
          </a:bodyPr>
          <a:lstStyle/>
          <a:p>
            <a:pPr>
              <a:defRPr/>
            </a:pPr>
            <a:endParaRPr lang="en-GB"/>
          </a:p>
        </p:txBody>
      </p:sp>
      <p:sp>
        <p:nvSpPr>
          <p:cNvPr id="6148" name="Slide Number Placeholder 3"/>
          <p:cNvSpPr>
            <a:spLocks noGrp="1"/>
          </p:cNvSpPr>
          <p:nvPr>
            <p:ph type="sldNum" sz="quarter" idx="5"/>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5ED2712-2B6F-4FFA-AC80-0A72498B1715}" type="slidenum">
              <a:rPr lang="en-GB" altLang="en-US" smtClean="0"/>
              <a:t>3</a:t>
            </a:fld>
            <a:endParaRPr lang="en-GB" altLang="en-US"/>
          </a:p>
        </p:txBody>
      </p:sp>
    </p:spTree>
    <p:extLst>
      <p:ext uri="{BB962C8B-B14F-4D97-AF65-F5344CB8AC3E}">
        <p14:creationId xmlns:p14="http://schemas.microsoft.com/office/powerpoint/2010/main" val="26568123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custDataLst>
              <p:tags r:id="rId1"/>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2"/>
            </p:custDataLst>
          </p:nvPr>
        </p:nvSpPr>
        <p:spPr/>
        <p:txBody>
          <a:bodyPr>
            <a:normAutofit/>
          </a:bodyPr>
          <a:lstStyle/>
          <a:p>
            <a:pPr>
              <a:defRPr/>
            </a:pPr>
            <a:endParaRPr lang="en-GB"/>
          </a:p>
        </p:txBody>
      </p:sp>
      <p:sp>
        <p:nvSpPr>
          <p:cNvPr id="6148" name="Slide Number Placeholder 3"/>
          <p:cNvSpPr>
            <a:spLocks noGrp="1"/>
          </p:cNvSpPr>
          <p:nvPr>
            <p:ph type="sldNum" sz="quarter" idx="5"/>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5ED2712-2B6F-4FFA-AC80-0A72498B1715}" type="slidenum">
              <a:rPr lang="en-GB" altLang="en-US" smtClean="0"/>
              <a:t>30</a:t>
            </a:fld>
            <a:endParaRPr lang="en-GB" altLang="en-US"/>
          </a:p>
        </p:txBody>
      </p:sp>
    </p:spTree>
    <p:extLst>
      <p:ext uri="{BB962C8B-B14F-4D97-AF65-F5344CB8AC3E}">
        <p14:creationId xmlns:p14="http://schemas.microsoft.com/office/powerpoint/2010/main" val="24417795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custDataLst>
              <p:tags r:id="rId1"/>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2"/>
            </p:custDataLst>
          </p:nvPr>
        </p:nvSpPr>
        <p:spPr/>
        <p:txBody>
          <a:bodyPr>
            <a:normAutofit/>
          </a:bodyPr>
          <a:lstStyle/>
          <a:p>
            <a:pPr>
              <a:defRPr/>
            </a:pPr>
            <a:endParaRPr lang="en-GB"/>
          </a:p>
        </p:txBody>
      </p:sp>
      <p:sp>
        <p:nvSpPr>
          <p:cNvPr id="6148" name="Slide Number Placeholder 3"/>
          <p:cNvSpPr>
            <a:spLocks noGrp="1"/>
          </p:cNvSpPr>
          <p:nvPr>
            <p:ph type="sldNum" sz="quarter" idx="5"/>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5ED2712-2B6F-4FFA-AC80-0A72498B1715}" type="slidenum">
              <a:rPr lang="en-GB" altLang="en-US" smtClean="0"/>
              <a:t>31</a:t>
            </a:fld>
            <a:endParaRPr lang="en-GB" altLang="en-US"/>
          </a:p>
        </p:txBody>
      </p:sp>
    </p:spTree>
    <p:extLst>
      <p:ext uri="{BB962C8B-B14F-4D97-AF65-F5344CB8AC3E}">
        <p14:creationId xmlns:p14="http://schemas.microsoft.com/office/powerpoint/2010/main" val="16570192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custDataLst>
              <p:tags r:id="rId1"/>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2"/>
            </p:custDataLst>
          </p:nvPr>
        </p:nvSpPr>
        <p:spPr/>
        <p:txBody>
          <a:bodyPr>
            <a:normAutofit/>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Mae'r ci yn y llun hwn yn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Staffie</a:t>
            </a:r>
            <a:r>
              <a:rPr lang="cy-GB" sz="1800" dirty="0">
                <a:effectLst/>
                <a:latin typeface="Arial" panose="020B0604020202020204" pitchFamily="34" charset="0"/>
                <a:ea typeface="Calibri" panose="020F0502020204030204" pitchFamily="34" charset="0"/>
                <a:cs typeface="Times New Roman" panose="02020603050405020304" pitchFamily="18" charset="0"/>
              </a:rPr>
              <a:t> hefyd. Gofynnwch pa eiriau y bydden nhw'n eu defnyddio i ddisgrifio'r ci hwn nawr eu bod nhw'n gwybod mwy am y brîd.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Cymharwch eu hatebion â'r ddelwedd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Staffie</a:t>
            </a:r>
            <a:r>
              <a:rPr lang="cy-GB" sz="1800" dirty="0">
                <a:effectLst/>
                <a:latin typeface="Arial" panose="020B0604020202020204" pitchFamily="34" charset="0"/>
                <a:ea typeface="Calibri" panose="020F0502020204030204" pitchFamily="34" charset="0"/>
                <a:cs typeface="Times New Roman" panose="02020603050405020304" pitchFamily="18" charset="0"/>
              </a:rPr>
              <a:t> flaenorol (sleid 22).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48" name="Slide Number Placeholder 3"/>
          <p:cNvSpPr>
            <a:spLocks noGrp="1"/>
          </p:cNvSpPr>
          <p:nvPr>
            <p:ph type="sldNum" sz="quarter" idx="5"/>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5ED2712-2B6F-4FFA-AC80-0A72498B1715}" type="slidenum">
              <a:rPr lang="en-GB" altLang="en-US" smtClean="0"/>
              <a:t>32</a:t>
            </a:fld>
            <a:endParaRPr lang="en-GB" altLang="en-US"/>
          </a:p>
        </p:txBody>
      </p:sp>
    </p:spTree>
    <p:extLst>
      <p:ext uri="{BB962C8B-B14F-4D97-AF65-F5344CB8AC3E}">
        <p14:creationId xmlns:p14="http://schemas.microsoft.com/office/powerpoint/2010/main" val="20579806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custDataLst>
              <p:tags r:id="rId1"/>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2"/>
            </p:custDataLst>
          </p:nvPr>
        </p:nvSpPr>
        <p:spPr/>
        <p:txBody>
          <a:bodyPr>
            <a:normAutofit/>
          </a:bodyPr>
          <a:lstStyle/>
          <a:p>
            <a:pPr>
              <a:defRPr/>
            </a:pPr>
            <a:endParaRPr lang="en-GB"/>
          </a:p>
        </p:txBody>
      </p:sp>
      <p:sp>
        <p:nvSpPr>
          <p:cNvPr id="6148" name="Slide Number Placeholder 3"/>
          <p:cNvSpPr>
            <a:spLocks noGrp="1"/>
          </p:cNvSpPr>
          <p:nvPr>
            <p:ph type="sldNum" sz="quarter" idx="5"/>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5ED2712-2B6F-4FFA-AC80-0A72498B1715}" type="slidenum">
              <a:rPr lang="en-GB" altLang="en-US" smtClean="0"/>
              <a:t>33</a:t>
            </a:fld>
            <a:endParaRPr lang="en-GB" altLang="en-US"/>
          </a:p>
        </p:txBody>
      </p:sp>
    </p:spTree>
    <p:extLst>
      <p:ext uri="{BB962C8B-B14F-4D97-AF65-F5344CB8AC3E}">
        <p14:creationId xmlns:p14="http://schemas.microsoft.com/office/powerpoint/2010/main" val="4176624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custDataLst>
              <p:tags r:id="rId1"/>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2"/>
            </p:custDataLst>
          </p:nvPr>
        </p:nvSpPr>
        <p:spPr/>
        <p:txBody>
          <a:bodyPr>
            <a:normAutofit/>
          </a:bodyPr>
          <a:lstStyle/>
          <a:p>
            <a:pPr>
              <a:defRPr/>
            </a:pPr>
            <a:endParaRPr lang="en-GB"/>
          </a:p>
        </p:txBody>
      </p:sp>
      <p:sp>
        <p:nvSpPr>
          <p:cNvPr id="6148" name="Slide Number Placeholder 3"/>
          <p:cNvSpPr>
            <a:spLocks noGrp="1"/>
          </p:cNvSpPr>
          <p:nvPr>
            <p:ph type="sldNum" sz="quarter" idx="5"/>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5ED2712-2B6F-4FFA-AC80-0A72498B1715}" type="slidenum">
              <a:rPr lang="en-GB" altLang="en-US" smtClean="0"/>
              <a:t>4</a:t>
            </a:fld>
            <a:endParaRPr lang="en-GB" altLang="en-US"/>
          </a:p>
        </p:txBody>
      </p:sp>
    </p:spTree>
    <p:extLst>
      <p:ext uri="{BB962C8B-B14F-4D97-AF65-F5344CB8AC3E}">
        <p14:creationId xmlns:p14="http://schemas.microsoft.com/office/powerpoint/2010/main" val="2627234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custDataLst>
              <p:tags r:id="rId1"/>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2"/>
            </p:custDataLst>
          </p:nvPr>
        </p:nvSpPr>
        <p:spPr/>
        <p:txBody>
          <a:bodyPr>
            <a:normAutofit/>
          </a:bodyPr>
          <a:lstStyle/>
          <a:p>
            <a:pPr>
              <a:defRPr/>
            </a:pPr>
            <a:endParaRPr lang="en-GB"/>
          </a:p>
        </p:txBody>
      </p:sp>
      <p:sp>
        <p:nvSpPr>
          <p:cNvPr id="6148" name="Slide Number Placeholder 3"/>
          <p:cNvSpPr>
            <a:spLocks noGrp="1"/>
          </p:cNvSpPr>
          <p:nvPr>
            <p:ph type="sldNum" sz="quarter" idx="5"/>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5ED2712-2B6F-4FFA-AC80-0A72498B1715}" type="slidenum">
              <a:rPr lang="en-GB" altLang="en-US" smtClean="0"/>
              <a:t>5</a:t>
            </a:fld>
            <a:endParaRPr lang="en-GB" altLang="en-US"/>
          </a:p>
        </p:txBody>
      </p:sp>
    </p:spTree>
    <p:extLst>
      <p:ext uri="{BB962C8B-B14F-4D97-AF65-F5344CB8AC3E}">
        <p14:creationId xmlns:p14="http://schemas.microsoft.com/office/powerpoint/2010/main" val="1790322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custDataLst>
              <p:tags r:id="rId1"/>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2"/>
            </p:custDataLst>
          </p:nvPr>
        </p:nvSpPr>
        <p:spPr/>
        <p:txBody>
          <a:bodyPr>
            <a:normAutofit/>
          </a:bodyPr>
          <a:lstStyle/>
          <a:p>
            <a:pPr>
              <a:defRPr/>
            </a:pPr>
            <a:endParaRPr lang="en-GB"/>
          </a:p>
        </p:txBody>
      </p:sp>
      <p:sp>
        <p:nvSpPr>
          <p:cNvPr id="6148" name="Slide Number Placeholder 3"/>
          <p:cNvSpPr>
            <a:spLocks noGrp="1"/>
          </p:cNvSpPr>
          <p:nvPr>
            <p:ph type="sldNum" sz="quarter" idx="5"/>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5ED2712-2B6F-4FFA-AC80-0A72498B1715}" type="slidenum">
              <a:rPr lang="en-GB" altLang="en-US" smtClean="0"/>
              <a:t>6</a:t>
            </a:fld>
            <a:endParaRPr lang="en-GB" altLang="en-US"/>
          </a:p>
        </p:txBody>
      </p:sp>
    </p:spTree>
    <p:extLst>
      <p:ext uri="{BB962C8B-B14F-4D97-AF65-F5344CB8AC3E}">
        <p14:creationId xmlns:p14="http://schemas.microsoft.com/office/powerpoint/2010/main" val="1432028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custDataLst>
              <p:tags r:id="rId1"/>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2"/>
            </p:custDataLst>
          </p:nvPr>
        </p:nvSpPr>
        <p:spPr/>
        <p:txBody>
          <a:bodyPr>
            <a:normAutofit/>
          </a:bodyPr>
          <a:lstStyle/>
          <a:p>
            <a:pPr>
              <a:defRPr/>
            </a:pPr>
            <a:endParaRPr lang="en-GB"/>
          </a:p>
        </p:txBody>
      </p:sp>
      <p:sp>
        <p:nvSpPr>
          <p:cNvPr id="6148" name="Slide Number Placeholder 3"/>
          <p:cNvSpPr>
            <a:spLocks noGrp="1"/>
          </p:cNvSpPr>
          <p:nvPr>
            <p:ph type="sldNum" sz="quarter" idx="5"/>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5ED2712-2B6F-4FFA-AC80-0A72498B1715}" type="slidenum">
              <a:rPr lang="en-GB" altLang="en-US" smtClean="0"/>
              <a:t>7</a:t>
            </a:fld>
            <a:endParaRPr lang="en-GB" altLang="en-US"/>
          </a:p>
        </p:txBody>
      </p:sp>
    </p:spTree>
    <p:extLst>
      <p:ext uri="{BB962C8B-B14F-4D97-AF65-F5344CB8AC3E}">
        <p14:creationId xmlns:p14="http://schemas.microsoft.com/office/powerpoint/2010/main" val="473016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custDataLst>
              <p:tags r:id="rId1"/>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2"/>
            </p:custDataLst>
          </p:nvPr>
        </p:nvSpPr>
        <p:spPr/>
        <p:txBody>
          <a:bodyPr>
            <a:normAutofit/>
          </a:bodyPr>
          <a:lstStyle/>
          <a:p>
            <a:pPr>
              <a:defRPr/>
            </a:pPr>
            <a:endParaRPr lang="en-GB"/>
          </a:p>
        </p:txBody>
      </p:sp>
      <p:sp>
        <p:nvSpPr>
          <p:cNvPr id="6148" name="Slide Number Placeholder 3"/>
          <p:cNvSpPr>
            <a:spLocks noGrp="1"/>
          </p:cNvSpPr>
          <p:nvPr>
            <p:ph type="sldNum" sz="quarter" idx="5"/>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5ED2712-2B6F-4FFA-AC80-0A72498B1715}" type="slidenum">
              <a:rPr lang="en-GB" altLang="en-US" smtClean="0"/>
              <a:t>8</a:t>
            </a:fld>
            <a:endParaRPr lang="en-GB" altLang="en-US"/>
          </a:p>
        </p:txBody>
      </p:sp>
    </p:spTree>
    <p:extLst>
      <p:ext uri="{BB962C8B-B14F-4D97-AF65-F5344CB8AC3E}">
        <p14:creationId xmlns:p14="http://schemas.microsoft.com/office/powerpoint/2010/main" val="2730953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custDataLst>
              <p:tags r:id="rId1"/>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2"/>
            </p:custDataLst>
          </p:nvPr>
        </p:nvSpPr>
        <p:spPr/>
        <p:txBody>
          <a:bodyPr>
            <a:normAutofit/>
          </a:bodyPr>
          <a:lstStyle/>
          <a:p>
            <a:pPr>
              <a:defRPr/>
            </a:pPr>
            <a:endParaRPr lang="en-GB"/>
          </a:p>
        </p:txBody>
      </p:sp>
      <p:sp>
        <p:nvSpPr>
          <p:cNvPr id="6148" name="Slide Number Placeholder 3"/>
          <p:cNvSpPr>
            <a:spLocks noGrp="1"/>
          </p:cNvSpPr>
          <p:nvPr>
            <p:ph type="sldNum" sz="quarter" idx="5"/>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5ED2712-2B6F-4FFA-AC80-0A72498B1715}" type="slidenum">
              <a:rPr lang="en-GB" altLang="en-US" smtClean="0"/>
              <a:t>9</a:t>
            </a:fld>
            <a:endParaRPr lang="en-GB" altLang="en-US"/>
          </a:p>
        </p:txBody>
      </p:sp>
    </p:spTree>
    <p:extLst>
      <p:ext uri="{BB962C8B-B14F-4D97-AF65-F5344CB8AC3E}">
        <p14:creationId xmlns:p14="http://schemas.microsoft.com/office/powerpoint/2010/main" val="29757967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Master" Target="../slideMasters/slideMaster1.xml"/><Relationship Id="rId5" Type="http://schemas.openxmlformats.org/officeDocument/2006/relationships/tags" Target="../tags/tag59.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slideMaster" Target="../slideMasters/slideMaster1.xml"/><Relationship Id="rId5" Type="http://schemas.openxmlformats.org/officeDocument/2006/relationships/tags" Target="../tags/tag64.xml"/><Relationship Id="rId4" Type="http://schemas.openxmlformats.org/officeDocument/2006/relationships/tags" Target="../tags/tag63.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67.xml"/><Relationship Id="rId7" Type="http://schemas.openxmlformats.org/officeDocument/2006/relationships/tags" Target="../tags/tag71.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9"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custDataLst>
              <p:tags r:id="rId3"/>
            </p:custDataLst>
          </p:nvPr>
        </p:nvSpPr>
        <p:spPr/>
        <p:txBody>
          <a:bodyPr/>
          <a:lstStyle>
            <a:lvl1pPr>
              <a:defRPr/>
            </a:lvl1pPr>
          </a:lstStyle>
          <a:p>
            <a:pPr>
              <a:defRPr/>
            </a:pPr>
            <a:fld id="{B71B4B98-130A-4D44-99DA-E8FEC21AB688}" type="datetimeFigureOut">
              <a:rPr lang="en-US"/>
              <a:pPr>
                <a:defRPr/>
              </a:pPr>
              <a:t>1/19/2022</a:t>
            </a:fld>
            <a:endParaRPr lang="en-GB"/>
          </a:p>
        </p:txBody>
      </p:sp>
      <p:sp>
        <p:nvSpPr>
          <p:cNvPr id="5" name="Footer Placeholder 4"/>
          <p:cNvSpPr>
            <a:spLocks noGrp="1"/>
          </p:cNvSpPr>
          <p:nvPr>
            <p:ph type="ftr" sz="quarter" idx="11"/>
            <p:custDataLst>
              <p:tags r:id="rId4"/>
            </p:custDataLst>
          </p:nvPr>
        </p:nvSpPr>
        <p:spPr/>
        <p:txBody>
          <a:bodyPr/>
          <a:lstStyle>
            <a:lvl1pPr>
              <a:defRPr/>
            </a:lvl1pPr>
          </a:lstStyle>
          <a:p>
            <a:pPr>
              <a:defRPr/>
            </a:pPr>
            <a:endParaRPr lang="en-GB"/>
          </a:p>
        </p:txBody>
      </p:sp>
      <p:sp>
        <p:nvSpPr>
          <p:cNvPr id="6" name="Slide Number Placeholder 5"/>
          <p:cNvSpPr>
            <a:spLocks noGrp="1"/>
          </p:cNvSpPr>
          <p:nvPr>
            <p:ph type="sldNum" sz="quarter" idx="12"/>
            <p:custDataLst>
              <p:tags r:id="rId5"/>
            </p:custDataLst>
          </p:nvPr>
        </p:nvSpPr>
        <p:spPr/>
        <p:txBody>
          <a:bodyPr/>
          <a:lstStyle>
            <a:lvl1pPr>
              <a:defRPr/>
            </a:lvl1pPr>
          </a:lstStyle>
          <a:p>
            <a:fld id="{88A9A3B1-27F3-49DA-B8E5-D8006540EA4C}" type="slidenum">
              <a:rPr lang="en-GB" altLang="en-US"/>
              <a:t>‹#›</a:t>
            </a:fld>
            <a:endParaRPr lang="en-GB" altLang="en-US"/>
          </a:p>
        </p:txBody>
      </p:sp>
    </p:spTree>
    <p:extLst>
      <p:ext uri="{BB962C8B-B14F-4D97-AF65-F5344CB8AC3E}">
        <p14:creationId xmlns:p14="http://schemas.microsoft.com/office/powerpoint/2010/main" val="3161389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GB"/>
          </a:p>
        </p:txBody>
      </p:sp>
      <p:sp>
        <p:nvSpPr>
          <p:cNvPr id="3" name="Vertical Text Placeholder 2"/>
          <p:cNvSpPr>
            <a:spLocks noGrp="1"/>
          </p:cNvSpPr>
          <p:nvPr>
            <p:ph type="body" orient="vert" idx="1"/>
            <p:custDataLst>
              <p:tags r:id="rId2"/>
            </p:custDataLst>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custDataLst>
              <p:tags r:id="rId3"/>
            </p:custDataLst>
          </p:nvPr>
        </p:nvSpPr>
        <p:spPr/>
        <p:txBody>
          <a:bodyPr/>
          <a:lstStyle>
            <a:lvl1pPr>
              <a:defRPr/>
            </a:lvl1pPr>
          </a:lstStyle>
          <a:p>
            <a:pPr>
              <a:defRPr/>
            </a:pPr>
            <a:fld id="{A01C848E-BA75-4117-AFBC-A8524790F0E0}" type="datetimeFigureOut">
              <a:rPr lang="en-US"/>
              <a:pPr>
                <a:defRPr/>
              </a:pPr>
              <a:t>1/19/2022</a:t>
            </a:fld>
            <a:endParaRPr lang="en-GB"/>
          </a:p>
        </p:txBody>
      </p:sp>
      <p:sp>
        <p:nvSpPr>
          <p:cNvPr id="5" name="Footer Placeholder 4"/>
          <p:cNvSpPr>
            <a:spLocks noGrp="1"/>
          </p:cNvSpPr>
          <p:nvPr>
            <p:ph type="ftr" sz="quarter" idx="11"/>
            <p:custDataLst>
              <p:tags r:id="rId4"/>
            </p:custDataLst>
          </p:nvPr>
        </p:nvSpPr>
        <p:spPr/>
        <p:txBody>
          <a:bodyPr/>
          <a:lstStyle>
            <a:lvl1pPr>
              <a:defRPr/>
            </a:lvl1pPr>
          </a:lstStyle>
          <a:p>
            <a:pPr>
              <a:defRPr/>
            </a:pPr>
            <a:endParaRPr lang="en-GB"/>
          </a:p>
        </p:txBody>
      </p:sp>
      <p:sp>
        <p:nvSpPr>
          <p:cNvPr id="6" name="Slide Number Placeholder 5"/>
          <p:cNvSpPr>
            <a:spLocks noGrp="1"/>
          </p:cNvSpPr>
          <p:nvPr>
            <p:ph type="sldNum" sz="quarter" idx="12"/>
            <p:custDataLst>
              <p:tags r:id="rId5"/>
            </p:custDataLst>
          </p:nvPr>
        </p:nvSpPr>
        <p:spPr/>
        <p:txBody>
          <a:bodyPr/>
          <a:lstStyle>
            <a:lvl1pPr>
              <a:defRPr/>
            </a:lvl1pPr>
          </a:lstStyle>
          <a:p>
            <a:fld id="{4BA6D503-8BD3-4243-875E-0428C92CAE53}" type="slidenum">
              <a:rPr lang="en-GB" altLang="en-US"/>
              <a:t>‹#›</a:t>
            </a:fld>
            <a:endParaRPr lang="en-GB" altLang="en-US"/>
          </a:p>
        </p:txBody>
      </p:sp>
    </p:spTree>
    <p:extLst>
      <p:ext uri="{BB962C8B-B14F-4D97-AF65-F5344CB8AC3E}">
        <p14:creationId xmlns:p14="http://schemas.microsoft.com/office/powerpoint/2010/main" val="320220378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custDataLst>
              <p:tags r:id="rId2"/>
            </p:custDataLst>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custDataLst>
              <p:tags r:id="rId3"/>
            </p:custDataLst>
          </p:nvPr>
        </p:nvSpPr>
        <p:spPr/>
        <p:txBody>
          <a:bodyPr/>
          <a:lstStyle>
            <a:lvl1pPr>
              <a:defRPr/>
            </a:lvl1pPr>
          </a:lstStyle>
          <a:p>
            <a:pPr>
              <a:defRPr/>
            </a:pPr>
            <a:fld id="{C0616FA9-5A2B-4F09-ADD6-24EEC97CD5A0}" type="datetimeFigureOut">
              <a:rPr lang="en-US"/>
              <a:pPr>
                <a:defRPr/>
              </a:pPr>
              <a:t>1/19/2022</a:t>
            </a:fld>
            <a:endParaRPr lang="en-GB"/>
          </a:p>
        </p:txBody>
      </p:sp>
      <p:sp>
        <p:nvSpPr>
          <p:cNvPr id="5" name="Footer Placeholder 4"/>
          <p:cNvSpPr>
            <a:spLocks noGrp="1"/>
          </p:cNvSpPr>
          <p:nvPr>
            <p:ph type="ftr" sz="quarter" idx="11"/>
            <p:custDataLst>
              <p:tags r:id="rId4"/>
            </p:custDataLst>
          </p:nvPr>
        </p:nvSpPr>
        <p:spPr/>
        <p:txBody>
          <a:bodyPr/>
          <a:lstStyle>
            <a:lvl1pPr>
              <a:defRPr/>
            </a:lvl1pPr>
          </a:lstStyle>
          <a:p>
            <a:pPr>
              <a:defRPr/>
            </a:pPr>
            <a:endParaRPr lang="en-GB"/>
          </a:p>
        </p:txBody>
      </p:sp>
      <p:sp>
        <p:nvSpPr>
          <p:cNvPr id="6" name="Slide Number Placeholder 5"/>
          <p:cNvSpPr>
            <a:spLocks noGrp="1"/>
          </p:cNvSpPr>
          <p:nvPr>
            <p:ph type="sldNum" sz="quarter" idx="12"/>
            <p:custDataLst>
              <p:tags r:id="rId5"/>
            </p:custDataLst>
          </p:nvPr>
        </p:nvSpPr>
        <p:spPr/>
        <p:txBody>
          <a:bodyPr/>
          <a:lstStyle>
            <a:lvl1pPr>
              <a:defRPr/>
            </a:lvl1pPr>
          </a:lstStyle>
          <a:p>
            <a:fld id="{5AA11D89-0D25-4E2C-9A2B-FEADD31593E6}" type="slidenum">
              <a:rPr lang="en-GB" altLang="en-US"/>
              <a:t>‹#›</a:t>
            </a:fld>
            <a:endParaRPr lang="en-GB" altLang="en-US"/>
          </a:p>
        </p:txBody>
      </p:sp>
    </p:spTree>
    <p:extLst>
      <p:ext uri="{BB962C8B-B14F-4D97-AF65-F5344CB8AC3E}">
        <p14:creationId xmlns:p14="http://schemas.microsoft.com/office/powerpoint/2010/main" val="388143828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_2nd choice">
    <p:spTree>
      <p:nvGrpSpPr>
        <p:cNvPr id="1" name=""/>
        <p:cNvGrpSpPr/>
        <p:nvPr/>
      </p:nvGrpSpPr>
      <p:grpSpPr>
        <a:xfrm>
          <a:off x="0" y="0"/>
          <a:ext cx="0" cy="0"/>
          <a:chOff x="0" y="0"/>
          <a:chExt cx="0" cy="0"/>
        </a:xfrm>
      </p:grpSpPr>
      <p:sp>
        <p:nvSpPr>
          <p:cNvPr id="7" name="bk object 16"/>
          <p:cNvSpPr/>
          <p:nvPr userDrawn="1">
            <p:custDataLst>
              <p:tags r:id="rId1"/>
            </p:custDataLst>
          </p:nvPr>
        </p:nvSpPr>
        <p:spPr>
          <a:xfrm>
            <a:off x="7957578" y="6237679"/>
            <a:ext cx="977680" cy="395755"/>
          </a:xfrm>
          <a:prstGeom prst="rect">
            <a:avLst/>
          </a:prstGeom>
          <a:blipFill>
            <a:blip r:embed="rId9"/>
            <a:stretch>
              <a:fillRect/>
            </a:stretch>
          </a:blipFill>
        </p:spPr>
        <p:txBody>
          <a:bodyPr wrap="square" lIns="0" tIns="0" rIns="0" bIns="0" rtlCol="0"/>
          <a:lstStyle/>
          <a:p>
            <a:endParaRPr>
              <a:latin typeface="Arial" pitchFamily="34" charset="0"/>
            </a:endParaRPr>
          </a:p>
        </p:txBody>
      </p:sp>
      <p:sp>
        <p:nvSpPr>
          <p:cNvPr id="10" name="object 4"/>
          <p:cNvSpPr/>
          <p:nvPr userDrawn="1">
            <p:custDataLst>
              <p:tags r:id="rId2"/>
            </p:custDataLst>
          </p:nvPr>
        </p:nvSpPr>
        <p:spPr>
          <a:xfrm>
            <a:off x="215492" y="244844"/>
            <a:ext cx="8712321"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a:latin typeface="Arial" pitchFamily="34" charset="0"/>
            </a:endParaRPr>
          </a:p>
        </p:txBody>
      </p:sp>
      <p:sp>
        <p:nvSpPr>
          <p:cNvPr id="11" name="object 5"/>
          <p:cNvSpPr/>
          <p:nvPr userDrawn="1">
            <p:custDataLst>
              <p:tags r:id="rId3"/>
            </p:custDataLst>
          </p:nvPr>
        </p:nvSpPr>
        <p:spPr>
          <a:xfrm>
            <a:off x="4286646" y="6031136"/>
            <a:ext cx="3899232" cy="620732"/>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a:latin typeface="Arial" pitchFamily="34" charset="0"/>
            </a:endParaRPr>
          </a:p>
        </p:txBody>
      </p:sp>
      <p:sp>
        <p:nvSpPr>
          <p:cNvPr id="12" name="object 6"/>
          <p:cNvSpPr/>
          <p:nvPr userDrawn="1">
            <p:custDataLst>
              <p:tags r:id="rId4"/>
            </p:custDataLst>
          </p:nvPr>
        </p:nvSpPr>
        <p:spPr>
          <a:xfrm>
            <a:off x="215492" y="6022976"/>
            <a:ext cx="8712321"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a:latin typeface="Arial" pitchFamily="34" charset="0"/>
            </a:endParaRPr>
          </a:p>
        </p:txBody>
      </p:sp>
      <p:sp>
        <p:nvSpPr>
          <p:cNvPr id="13" name="object 7"/>
          <p:cNvSpPr/>
          <p:nvPr userDrawn="1">
            <p:custDataLst>
              <p:tags r:id="rId5"/>
            </p:custDataLst>
          </p:nvPr>
        </p:nvSpPr>
        <p:spPr>
          <a:xfrm>
            <a:off x="7957578" y="6237679"/>
            <a:ext cx="977680" cy="395755"/>
          </a:xfrm>
          <a:prstGeom prst="rect">
            <a:avLst/>
          </a:prstGeom>
          <a:blipFill>
            <a:blip r:embed="rId9"/>
            <a:stretch>
              <a:fillRect/>
            </a:stretch>
          </a:blipFill>
        </p:spPr>
        <p:txBody>
          <a:bodyPr wrap="square" lIns="0" tIns="0" rIns="0" bIns="0" rtlCol="0"/>
          <a:lstStyle/>
          <a:p>
            <a:endParaRPr>
              <a:latin typeface="Arial" pitchFamily="34" charset="0"/>
            </a:endParaRPr>
          </a:p>
        </p:txBody>
      </p:sp>
      <p:sp>
        <p:nvSpPr>
          <p:cNvPr id="15" name="Text Placeholder 21"/>
          <p:cNvSpPr>
            <a:spLocks noGrp="1"/>
          </p:cNvSpPr>
          <p:nvPr>
            <p:ph type="body" sz="quarter" idx="11" hasCustomPrompt="1"/>
            <p:custDataLst>
              <p:tags r:id="rId6"/>
            </p:custDataLst>
          </p:nvPr>
        </p:nvSpPr>
        <p:spPr>
          <a:xfrm>
            <a:off x="662451" y="5304257"/>
            <a:ext cx="3127639" cy="218008"/>
          </a:xfrm>
          <a:prstGeom prst="rect">
            <a:avLst/>
          </a:prstGeom>
        </p:spPr>
        <p:txBody>
          <a:bodyPr vert="horz" wrap="square" lIns="0" tIns="0" rIns="0" bIns="0" rtlCol="0">
            <a:spAutoFit/>
          </a:bodyPr>
          <a:lstStyle>
            <a:lvl1pPr marL="11132" algn="l" defTabSz="801472" rtl="0" eaLnBrk="1" latinLnBrk="0" hangingPunct="1">
              <a:lnSpc>
                <a:spcPts val="1451"/>
              </a:lnSpc>
              <a:defRPr lang="en-GB" sz="1200" b="1" kern="1200" spc="-13">
                <a:solidFill>
                  <a:srgbClr val="6BB4B5"/>
                </a:solidFill>
                <a:latin typeface="Arial"/>
                <a:ea typeface="+mn-ea"/>
                <a:cs typeface="Arial"/>
              </a:defRPr>
            </a:lvl1pPr>
          </a:lstStyle>
          <a:p>
            <a:pPr marL="12700">
              <a:lnSpc>
                <a:spcPts val="1655"/>
              </a:lnSpc>
            </a:pPr>
            <a:r>
              <a:rPr lang="en-GB" sz="1200" b="1" spc="-13">
                <a:solidFill>
                  <a:srgbClr val="6BB4B5"/>
                </a:solidFill>
                <a:latin typeface="Arial"/>
                <a:cs typeface="Arial"/>
              </a:rPr>
              <a:t>Date or name etc here</a:t>
            </a:r>
            <a:endParaRPr lang="en-GB" sz="1200">
              <a:solidFill>
                <a:srgbClr val="6BB4B5"/>
              </a:solidFill>
              <a:latin typeface="Arial"/>
              <a:cs typeface="Arial"/>
            </a:endParaRPr>
          </a:p>
        </p:txBody>
      </p:sp>
      <p:sp>
        <p:nvSpPr>
          <p:cNvPr id="16" name="Title 23"/>
          <p:cNvSpPr>
            <a:spLocks noGrp="1"/>
          </p:cNvSpPr>
          <p:nvPr>
            <p:ph type="title" hasCustomPrompt="1"/>
            <p:custDataLst>
              <p:tags r:id="rId7"/>
            </p:custDataLst>
          </p:nvPr>
        </p:nvSpPr>
        <p:spPr>
          <a:xfrm>
            <a:off x="662451" y="3912688"/>
            <a:ext cx="3127639" cy="1381965"/>
          </a:xfrm>
          <a:prstGeom prst="rect">
            <a:avLst/>
          </a:prstGeom>
        </p:spPr>
        <p:txBody>
          <a:bodyPr lIns="0"/>
          <a:lstStyle>
            <a:lvl1pPr>
              <a:defRPr sz="2500" b="1">
                <a:solidFill>
                  <a:srgbClr val="008988"/>
                </a:solidFill>
                <a:latin typeface="Arial" pitchFamily="34" charset="0"/>
                <a:cs typeface="Arial" pitchFamily="34" charset="0"/>
              </a:defRPr>
            </a:lvl1pPr>
          </a:lstStyle>
          <a:p>
            <a:r>
              <a:rPr lang="en-US"/>
              <a:t>Title text here</a:t>
            </a:r>
            <a:endParaRPr lang="en-GB"/>
          </a:p>
        </p:txBody>
      </p:sp>
    </p:spTree>
    <p:extLst>
      <p:ext uri="{BB962C8B-B14F-4D97-AF65-F5344CB8AC3E}">
        <p14:creationId xmlns:p14="http://schemas.microsoft.com/office/powerpoint/2010/main" val="127447792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Picture slide">
    <p:bg>
      <p:bgPr>
        <a:solidFill>
          <a:schemeClr val="bg1"/>
        </a:solidFill>
        <a:effectLst/>
      </p:bgPr>
    </p:bg>
    <p:spTree>
      <p:nvGrpSpPr>
        <p:cNvPr id="1" name=""/>
        <p:cNvGrpSpPr/>
        <p:nvPr/>
      </p:nvGrpSpPr>
      <p:grpSpPr>
        <a:xfrm>
          <a:off x="0" y="0"/>
          <a:ext cx="0" cy="0"/>
          <a:chOff x="0" y="0"/>
          <a:chExt cx="0" cy="0"/>
        </a:xfrm>
      </p:grpSpPr>
      <p:sp>
        <p:nvSpPr>
          <p:cNvPr id="17" name="bk object 17"/>
          <p:cNvSpPr/>
          <p:nvPr>
            <p:custDataLst>
              <p:tags r:id="rId1"/>
            </p:custDataLst>
          </p:nvPr>
        </p:nvSpPr>
        <p:spPr>
          <a:xfrm>
            <a:off x="215492" y="6080109"/>
            <a:ext cx="8712321"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a:latin typeface="Arial" pitchFamily="34" charset="0"/>
            </a:endParaRPr>
          </a:p>
        </p:txBody>
      </p:sp>
      <p:sp>
        <p:nvSpPr>
          <p:cNvPr id="18" name="bk object 18"/>
          <p:cNvSpPr/>
          <p:nvPr>
            <p:custDataLst>
              <p:tags r:id="rId2"/>
            </p:custDataLst>
          </p:nvPr>
        </p:nvSpPr>
        <p:spPr>
          <a:xfrm>
            <a:off x="215492" y="244844"/>
            <a:ext cx="8712321"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a:latin typeface="Arial" pitchFamily="34" charset="0"/>
            </a:endParaRPr>
          </a:p>
        </p:txBody>
      </p:sp>
      <p:sp>
        <p:nvSpPr>
          <p:cNvPr id="19" name="bk object 19"/>
          <p:cNvSpPr/>
          <p:nvPr>
            <p:custDataLst>
              <p:tags r:id="rId3"/>
            </p:custDataLst>
          </p:nvPr>
        </p:nvSpPr>
        <p:spPr>
          <a:xfrm>
            <a:off x="227856" y="190758"/>
            <a:ext cx="292130" cy="30979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FFFFFF"/>
          </a:solidFill>
        </p:spPr>
        <p:txBody>
          <a:bodyPr wrap="square" lIns="0" tIns="0" rIns="0" bIns="0" rtlCol="0"/>
          <a:lstStyle/>
          <a:p>
            <a:endParaRPr>
              <a:latin typeface="Arial" pitchFamily="34" charset="0"/>
            </a:endParaRPr>
          </a:p>
        </p:txBody>
      </p:sp>
      <p:sp>
        <p:nvSpPr>
          <p:cNvPr id="20" name="bk object 20"/>
          <p:cNvSpPr/>
          <p:nvPr>
            <p:custDataLst>
              <p:tags r:id="rId4"/>
            </p:custDataLst>
          </p:nvPr>
        </p:nvSpPr>
        <p:spPr>
          <a:xfrm>
            <a:off x="0" y="1"/>
            <a:ext cx="374122" cy="469292"/>
          </a:xfrm>
          <a:custGeom>
            <a:avLst/>
            <a:gdLst/>
            <a:ahLst/>
            <a:cxnLst/>
            <a:rect l="l" t="t" r="r" b="b"/>
            <a:pathLst>
              <a:path w="437515" h="517525">
                <a:moveTo>
                  <a:pt x="388600" y="0"/>
                </a:moveTo>
                <a:lnTo>
                  <a:pt x="0" y="0"/>
                </a:lnTo>
                <a:lnTo>
                  <a:pt x="0" y="503355"/>
                </a:lnTo>
                <a:lnTo>
                  <a:pt x="13539" y="507271"/>
                </a:lnTo>
                <a:lnTo>
                  <a:pt x="40223" y="512729"/>
                </a:lnTo>
                <a:lnTo>
                  <a:pt x="67619" y="516068"/>
                </a:lnTo>
                <a:lnTo>
                  <a:pt x="95639" y="517200"/>
                </a:lnTo>
                <a:lnTo>
                  <a:pt x="123659" y="516068"/>
                </a:lnTo>
                <a:lnTo>
                  <a:pt x="177740" y="507271"/>
                </a:lnTo>
                <a:lnTo>
                  <a:pt x="228622" y="490352"/>
                </a:lnTo>
                <a:lnTo>
                  <a:pt x="275602" y="466015"/>
                </a:lnTo>
                <a:lnTo>
                  <a:pt x="317977" y="434961"/>
                </a:lnTo>
                <a:lnTo>
                  <a:pt x="355043" y="397895"/>
                </a:lnTo>
                <a:lnTo>
                  <a:pt x="386096" y="355521"/>
                </a:lnTo>
                <a:lnTo>
                  <a:pt x="410434" y="308540"/>
                </a:lnTo>
                <a:lnTo>
                  <a:pt x="427353" y="257658"/>
                </a:lnTo>
                <a:lnTo>
                  <a:pt x="436150" y="203578"/>
                </a:lnTo>
                <a:lnTo>
                  <a:pt x="437282" y="175558"/>
                </a:lnTo>
                <a:lnTo>
                  <a:pt x="436150" y="147538"/>
                </a:lnTo>
                <a:lnTo>
                  <a:pt x="427353" y="93457"/>
                </a:lnTo>
                <a:lnTo>
                  <a:pt x="410434" y="42575"/>
                </a:lnTo>
                <a:lnTo>
                  <a:pt x="399149" y="18553"/>
                </a:lnTo>
                <a:lnTo>
                  <a:pt x="388600" y="0"/>
                </a:lnTo>
              </a:path>
            </a:pathLst>
          </a:custGeom>
          <a:solidFill>
            <a:srgbClr val="FFFFFF"/>
          </a:solidFill>
        </p:spPr>
        <p:txBody>
          <a:bodyPr wrap="square" lIns="0" tIns="0" rIns="0" bIns="0" rtlCol="0"/>
          <a:lstStyle/>
          <a:p>
            <a:endParaRPr>
              <a:latin typeface="Arial" pitchFamily="34" charset="0"/>
            </a:endParaRPr>
          </a:p>
        </p:txBody>
      </p:sp>
      <p:sp>
        <p:nvSpPr>
          <p:cNvPr id="21" name="bk object 21"/>
          <p:cNvSpPr/>
          <p:nvPr>
            <p:custDataLst>
              <p:tags r:id="rId5"/>
            </p:custDataLst>
          </p:nvPr>
        </p:nvSpPr>
        <p:spPr>
          <a:xfrm>
            <a:off x="0" y="0"/>
            <a:ext cx="375207" cy="467565"/>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a:latin typeface="Arial" pitchFamily="34" charset="0"/>
            </a:endParaRPr>
          </a:p>
        </p:txBody>
      </p:sp>
      <p:sp>
        <p:nvSpPr>
          <p:cNvPr id="22" name="bk object 22"/>
          <p:cNvSpPr/>
          <p:nvPr>
            <p:custDataLst>
              <p:tags r:id="rId6"/>
            </p:custDataLst>
          </p:nvPr>
        </p:nvSpPr>
        <p:spPr>
          <a:xfrm>
            <a:off x="227856" y="190758"/>
            <a:ext cx="292130" cy="30979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a:latin typeface="Arial" pitchFamily="34" charset="0"/>
            </a:endParaRPr>
          </a:p>
        </p:txBody>
      </p:sp>
      <p:sp>
        <p:nvSpPr>
          <p:cNvPr id="23" name="Picture Placeholder 22"/>
          <p:cNvSpPr>
            <a:spLocks noGrp="1"/>
          </p:cNvSpPr>
          <p:nvPr>
            <p:ph type="pic" sz="quarter" idx="10"/>
            <p:custDataLst>
              <p:tags r:id="rId7"/>
            </p:custDataLst>
          </p:nvPr>
        </p:nvSpPr>
        <p:spPr>
          <a:xfrm>
            <a:off x="662451" y="526874"/>
            <a:ext cx="7949416" cy="5320564"/>
          </a:xfrm>
          <a:prstGeom prst="rect">
            <a:avLst/>
          </a:prstGeom>
        </p:spPr>
        <p:txBody>
          <a:bodyPr/>
          <a:lstStyle/>
          <a:p>
            <a:endParaRPr lang="en-GB"/>
          </a:p>
        </p:txBody>
      </p:sp>
    </p:spTree>
    <p:extLst>
      <p:ext uri="{BB962C8B-B14F-4D97-AF65-F5344CB8AC3E}">
        <p14:creationId xmlns:p14="http://schemas.microsoft.com/office/powerpoint/2010/main" val="1372581627"/>
      </p:ext>
    </p:extLst>
  </p:cSld>
  <p:clrMapOvr>
    <a:masterClrMapping/>
  </p:clrMapOvr>
  <p:transition>
    <p:sndAc>
      <p:end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GB"/>
          </a:p>
        </p:txBody>
      </p:sp>
      <p:sp>
        <p:nvSpPr>
          <p:cNvPr id="3" name="Content Placeholder 2"/>
          <p:cNvSpPr>
            <a:spLocks noGrp="1"/>
          </p:cNvSpPr>
          <p:nvPr>
            <p:ph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custDataLst>
              <p:tags r:id="rId3"/>
            </p:custDataLst>
          </p:nvPr>
        </p:nvSpPr>
        <p:spPr/>
        <p:txBody>
          <a:bodyPr/>
          <a:lstStyle>
            <a:lvl1pPr>
              <a:defRPr/>
            </a:lvl1pPr>
          </a:lstStyle>
          <a:p>
            <a:pPr>
              <a:defRPr/>
            </a:pPr>
            <a:fld id="{99920CA3-B354-409E-8EA7-FC70F7AC6A29}" type="datetimeFigureOut">
              <a:rPr lang="en-US"/>
              <a:pPr>
                <a:defRPr/>
              </a:pPr>
              <a:t>1/19/2022</a:t>
            </a:fld>
            <a:endParaRPr lang="en-GB"/>
          </a:p>
        </p:txBody>
      </p:sp>
      <p:sp>
        <p:nvSpPr>
          <p:cNvPr id="5" name="Footer Placeholder 4"/>
          <p:cNvSpPr>
            <a:spLocks noGrp="1"/>
          </p:cNvSpPr>
          <p:nvPr>
            <p:ph type="ftr" sz="quarter" idx="11"/>
            <p:custDataLst>
              <p:tags r:id="rId4"/>
            </p:custDataLst>
          </p:nvPr>
        </p:nvSpPr>
        <p:spPr/>
        <p:txBody>
          <a:bodyPr/>
          <a:lstStyle>
            <a:lvl1pPr>
              <a:defRPr/>
            </a:lvl1pPr>
          </a:lstStyle>
          <a:p>
            <a:pPr>
              <a:defRPr/>
            </a:pPr>
            <a:endParaRPr lang="en-GB"/>
          </a:p>
        </p:txBody>
      </p:sp>
      <p:sp>
        <p:nvSpPr>
          <p:cNvPr id="6" name="Slide Number Placeholder 5"/>
          <p:cNvSpPr>
            <a:spLocks noGrp="1"/>
          </p:cNvSpPr>
          <p:nvPr>
            <p:ph type="sldNum" sz="quarter" idx="12"/>
            <p:custDataLst>
              <p:tags r:id="rId5"/>
            </p:custDataLst>
          </p:nvPr>
        </p:nvSpPr>
        <p:spPr/>
        <p:txBody>
          <a:bodyPr/>
          <a:lstStyle>
            <a:lvl1pPr>
              <a:defRPr/>
            </a:lvl1pPr>
          </a:lstStyle>
          <a:p>
            <a:fld id="{152E7E7A-F8A5-48CB-BC90-7D1E4B1D8853}" type="slidenum">
              <a:rPr lang="en-GB" altLang="en-US"/>
              <a:t>‹#›</a:t>
            </a:fld>
            <a:endParaRPr lang="en-GB" altLang="en-US"/>
          </a:p>
        </p:txBody>
      </p:sp>
    </p:spTree>
    <p:extLst>
      <p:ext uri="{BB962C8B-B14F-4D97-AF65-F5344CB8AC3E}">
        <p14:creationId xmlns:p14="http://schemas.microsoft.com/office/powerpoint/2010/main" val="147494732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custDataLst>
              <p:tags r:id="rId2"/>
            </p:custDataLst>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custDataLst>
              <p:tags r:id="rId3"/>
            </p:custDataLst>
          </p:nvPr>
        </p:nvSpPr>
        <p:spPr/>
        <p:txBody>
          <a:bodyPr/>
          <a:lstStyle>
            <a:lvl1pPr>
              <a:defRPr/>
            </a:lvl1pPr>
          </a:lstStyle>
          <a:p>
            <a:pPr>
              <a:defRPr/>
            </a:pPr>
            <a:fld id="{7331B624-2968-49ED-A606-5F6A199C483A}" type="datetimeFigureOut">
              <a:rPr lang="en-US"/>
              <a:pPr>
                <a:defRPr/>
              </a:pPr>
              <a:t>1/19/2022</a:t>
            </a:fld>
            <a:endParaRPr lang="en-GB"/>
          </a:p>
        </p:txBody>
      </p:sp>
      <p:sp>
        <p:nvSpPr>
          <p:cNvPr id="5" name="Footer Placeholder 4"/>
          <p:cNvSpPr>
            <a:spLocks noGrp="1"/>
          </p:cNvSpPr>
          <p:nvPr>
            <p:ph type="ftr" sz="quarter" idx="11"/>
            <p:custDataLst>
              <p:tags r:id="rId4"/>
            </p:custDataLst>
          </p:nvPr>
        </p:nvSpPr>
        <p:spPr/>
        <p:txBody>
          <a:bodyPr/>
          <a:lstStyle>
            <a:lvl1pPr>
              <a:defRPr/>
            </a:lvl1pPr>
          </a:lstStyle>
          <a:p>
            <a:pPr>
              <a:defRPr/>
            </a:pPr>
            <a:endParaRPr lang="en-GB"/>
          </a:p>
        </p:txBody>
      </p:sp>
      <p:sp>
        <p:nvSpPr>
          <p:cNvPr id="6" name="Slide Number Placeholder 5"/>
          <p:cNvSpPr>
            <a:spLocks noGrp="1"/>
          </p:cNvSpPr>
          <p:nvPr>
            <p:ph type="sldNum" sz="quarter" idx="12"/>
            <p:custDataLst>
              <p:tags r:id="rId5"/>
            </p:custDataLst>
          </p:nvPr>
        </p:nvSpPr>
        <p:spPr/>
        <p:txBody>
          <a:bodyPr/>
          <a:lstStyle>
            <a:lvl1pPr>
              <a:defRPr/>
            </a:lvl1pPr>
          </a:lstStyle>
          <a:p>
            <a:fld id="{C2AF313E-DF27-4883-8322-03C4E9BD3578}" type="slidenum">
              <a:rPr lang="en-GB" altLang="en-US"/>
              <a:t>‹#›</a:t>
            </a:fld>
            <a:endParaRPr lang="en-GB" altLang="en-US"/>
          </a:p>
        </p:txBody>
      </p:sp>
    </p:spTree>
    <p:extLst>
      <p:ext uri="{BB962C8B-B14F-4D97-AF65-F5344CB8AC3E}">
        <p14:creationId xmlns:p14="http://schemas.microsoft.com/office/powerpoint/2010/main" val="751530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GB"/>
          </a:p>
        </p:txBody>
      </p:sp>
      <p:sp>
        <p:nvSpPr>
          <p:cNvPr id="3" name="Content Placeholder 2"/>
          <p:cNvSpPr>
            <a:spLocks noGrp="1"/>
          </p:cNvSpPr>
          <p:nvPr>
            <p:ph sz="half" idx="1"/>
            <p:custDataLst>
              <p:tags r:id="rId2"/>
            </p:custDataLst>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custDataLst>
              <p:tags r:id="rId3"/>
            </p:custDataLst>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custDataLst>
              <p:tags r:id="rId4"/>
            </p:custDataLst>
          </p:nvPr>
        </p:nvSpPr>
        <p:spPr/>
        <p:txBody>
          <a:bodyPr/>
          <a:lstStyle>
            <a:lvl1pPr>
              <a:defRPr/>
            </a:lvl1pPr>
          </a:lstStyle>
          <a:p>
            <a:pPr>
              <a:defRPr/>
            </a:pPr>
            <a:fld id="{47B7D078-7BC0-438E-B21D-2959AE7F40A0}" type="datetimeFigureOut">
              <a:rPr lang="en-US"/>
              <a:pPr>
                <a:defRPr/>
              </a:pPr>
              <a:t>1/19/2022</a:t>
            </a:fld>
            <a:endParaRPr lang="en-GB"/>
          </a:p>
        </p:txBody>
      </p:sp>
      <p:sp>
        <p:nvSpPr>
          <p:cNvPr id="6" name="Footer Placeholder 4"/>
          <p:cNvSpPr>
            <a:spLocks noGrp="1"/>
          </p:cNvSpPr>
          <p:nvPr>
            <p:ph type="ftr" sz="quarter" idx="11"/>
            <p:custDataLst>
              <p:tags r:id="rId5"/>
            </p:custDataLst>
          </p:nvPr>
        </p:nvSpPr>
        <p:spPr/>
        <p:txBody>
          <a:bodyPr/>
          <a:lstStyle>
            <a:lvl1pPr>
              <a:defRPr/>
            </a:lvl1pPr>
          </a:lstStyle>
          <a:p>
            <a:pPr>
              <a:defRPr/>
            </a:pPr>
            <a:endParaRPr lang="en-GB"/>
          </a:p>
        </p:txBody>
      </p:sp>
      <p:sp>
        <p:nvSpPr>
          <p:cNvPr id="7" name="Slide Number Placeholder 5"/>
          <p:cNvSpPr>
            <a:spLocks noGrp="1"/>
          </p:cNvSpPr>
          <p:nvPr>
            <p:ph type="sldNum" sz="quarter" idx="12"/>
            <p:custDataLst>
              <p:tags r:id="rId6"/>
            </p:custDataLst>
          </p:nvPr>
        </p:nvSpPr>
        <p:spPr/>
        <p:txBody>
          <a:bodyPr/>
          <a:lstStyle>
            <a:lvl1pPr>
              <a:defRPr/>
            </a:lvl1pPr>
          </a:lstStyle>
          <a:p>
            <a:fld id="{6F60F5CF-5D1D-4B65-B593-945B955ACCCC}" type="slidenum">
              <a:rPr lang="en-GB" altLang="en-US"/>
              <a:t>‹#›</a:t>
            </a:fld>
            <a:endParaRPr lang="en-GB" altLang="en-US"/>
          </a:p>
        </p:txBody>
      </p:sp>
    </p:spTree>
    <p:extLst>
      <p:ext uri="{BB962C8B-B14F-4D97-AF65-F5344CB8AC3E}">
        <p14:creationId xmlns:p14="http://schemas.microsoft.com/office/powerpoint/2010/main" val="310798252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custDataLst>
              <p:tags r:id="rId2"/>
            </p:custDataLst>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custDataLst>
              <p:tags r:id="rId3"/>
            </p:custDataLst>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custDataLst>
              <p:tags r:id="rId4"/>
            </p:custDataLst>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custDataLst>
              <p:tags r:id="rId5"/>
            </p:custDataLst>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custDataLst>
              <p:tags r:id="rId6"/>
            </p:custDataLst>
          </p:nvPr>
        </p:nvSpPr>
        <p:spPr/>
        <p:txBody>
          <a:bodyPr/>
          <a:lstStyle>
            <a:lvl1pPr>
              <a:defRPr/>
            </a:lvl1pPr>
          </a:lstStyle>
          <a:p>
            <a:pPr>
              <a:defRPr/>
            </a:pPr>
            <a:fld id="{E32FD565-1A66-4571-9660-1A8C65E4AA74}" type="datetimeFigureOut">
              <a:rPr lang="en-US"/>
              <a:pPr>
                <a:defRPr/>
              </a:pPr>
              <a:t>1/19/2022</a:t>
            </a:fld>
            <a:endParaRPr lang="en-GB"/>
          </a:p>
        </p:txBody>
      </p:sp>
      <p:sp>
        <p:nvSpPr>
          <p:cNvPr id="8" name="Footer Placeholder 4"/>
          <p:cNvSpPr>
            <a:spLocks noGrp="1"/>
          </p:cNvSpPr>
          <p:nvPr>
            <p:ph type="ftr" sz="quarter" idx="11"/>
            <p:custDataLst>
              <p:tags r:id="rId7"/>
            </p:custDataLst>
          </p:nvPr>
        </p:nvSpPr>
        <p:spPr/>
        <p:txBody>
          <a:bodyPr/>
          <a:lstStyle>
            <a:lvl1pPr>
              <a:defRPr/>
            </a:lvl1pPr>
          </a:lstStyle>
          <a:p>
            <a:pPr>
              <a:defRPr/>
            </a:pPr>
            <a:endParaRPr lang="en-GB"/>
          </a:p>
        </p:txBody>
      </p:sp>
      <p:sp>
        <p:nvSpPr>
          <p:cNvPr id="9" name="Slide Number Placeholder 5"/>
          <p:cNvSpPr>
            <a:spLocks noGrp="1"/>
          </p:cNvSpPr>
          <p:nvPr>
            <p:ph type="sldNum" sz="quarter" idx="12"/>
            <p:custDataLst>
              <p:tags r:id="rId8"/>
            </p:custDataLst>
          </p:nvPr>
        </p:nvSpPr>
        <p:spPr/>
        <p:txBody>
          <a:bodyPr/>
          <a:lstStyle>
            <a:lvl1pPr>
              <a:defRPr/>
            </a:lvl1pPr>
          </a:lstStyle>
          <a:p>
            <a:fld id="{11A94809-10EB-41D1-A865-DA1567A16C4D}" type="slidenum">
              <a:rPr lang="en-GB" altLang="en-US"/>
              <a:t>‹#›</a:t>
            </a:fld>
            <a:endParaRPr lang="en-GB" altLang="en-US"/>
          </a:p>
        </p:txBody>
      </p:sp>
    </p:spTree>
    <p:extLst>
      <p:ext uri="{BB962C8B-B14F-4D97-AF65-F5344CB8AC3E}">
        <p14:creationId xmlns:p14="http://schemas.microsoft.com/office/powerpoint/2010/main" val="341733681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GB"/>
          </a:p>
        </p:txBody>
      </p:sp>
      <p:sp>
        <p:nvSpPr>
          <p:cNvPr id="3" name="Date Placeholder 3"/>
          <p:cNvSpPr>
            <a:spLocks noGrp="1"/>
          </p:cNvSpPr>
          <p:nvPr>
            <p:ph type="dt" sz="half" idx="10"/>
            <p:custDataLst>
              <p:tags r:id="rId2"/>
            </p:custDataLst>
          </p:nvPr>
        </p:nvSpPr>
        <p:spPr/>
        <p:txBody>
          <a:bodyPr/>
          <a:lstStyle>
            <a:lvl1pPr>
              <a:defRPr/>
            </a:lvl1pPr>
          </a:lstStyle>
          <a:p>
            <a:pPr>
              <a:defRPr/>
            </a:pPr>
            <a:fld id="{92F13606-A3C5-481D-BB4A-376F8B3795C0}" type="datetimeFigureOut">
              <a:rPr lang="en-US"/>
              <a:pPr>
                <a:defRPr/>
              </a:pPr>
              <a:t>1/19/2022</a:t>
            </a:fld>
            <a:endParaRPr lang="en-GB"/>
          </a:p>
        </p:txBody>
      </p:sp>
      <p:sp>
        <p:nvSpPr>
          <p:cNvPr id="4" name="Footer Placeholder 4"/>
          <p:cNvSpPr>
            <a:spLocks noGrp="1"/>
          </p:cNvSpPr>
          <p:nvPr>
            <p:ph type="ftr" sz="quarter" idx="11"/>
            <p:custDataLst>
              <p:tags r:id="rId3"/>
            </p:custDataLst>
          </p:nvPr>
        </p:nvSpPr>
        <p:spPr/>
        <p:txBody>
          <a:bodyPr/>
          <a:lstStyle>
            <a:lvl1pPr>
              <a:defRPr/>
            </a:lvl1pPr>
          </a:lstStyle>
          <a:p>
            <a:pPr>
              <a:defRPr/>
            </a:pPr>
            <a:endParaRPr lang="en-GB"/>
          </a:p>
        </p:txBody>
      </p:sp>
      <p:sp>
        <p:nvSpPr>
          <p:cNvPr id="5" name="Slide Number Placeholder 5"/>
          <p:cNvSpPr>
            <a:spLocks noGrp="1"/>
          </p:cNvSpPr>
          <p:nvPr>
            <p:ph type="sldNum" sz="quarter" idx="12"/>
            <p:custDataLst>
              <p:tags r:id="rId4"/>
            </p:custDataLst>
          </p:nvPr>
        </p:nvSpPr>
        <p:spPr/>
        <p:txBody>
          <a:bodyPr/>
          <a:lstStyle>
            <a:lvl1pPr>
              <a:defRPr/>
            </a:lvl1pPr>
          </a:lstStyle>
          <a:p>
            <a:fld id="{EFB1B82F-C11D-4BE0-99AA-22CBA4298182}" type="slidenum">
              <a:rPr lang="en-GB" altLang="en-US"/>
              <a:t>‹#›</a:t>
            </a:fld>
            <a:endParaRPr lang="en-GB" altLang="en-US"/>
          </a:p>
        </p:txBody>
      </p:sp>
    </p:spTree>
    <p:extLst>
      <p:ext uri="{BB962C8B-B14F-4D97-AF65-F5344CB8AC3E}">
        <p14:creationId xmlns:p14="http://schemas.microsoft.com/office/powerpoint/2010/main" val="52950844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fld id="{535662E2-5714-491B-B1B0-9AE12066A411}" type="datetimeFigureOut">
              <a:rPr lang="en-US"/>
              <a:pPr>
                <a:defRPr/>
              </a:pPr>
              <a:t>1/19/2022</a:t>
            </a:fld>
            <a:endParaRPr lang="en-GB"/>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GB"/>
          </a:p>
        </p:txBody>
      </p:sp>
      <p:sp>
        <p:nvSpPr>
          <p:cNvPr id="4" name="Slide Number Placeholder 5"/>
          <p:cNvSpPr>
            <a:spLocks noGrp="1"/>
          </p:cNvSpPr>
          <p:nvPr>
            <p:ph type="sldNum" sz="quarter" idx="12"/>
            <p:custDataLst>
              <p:tags r:id="rId3"/>
            </p:custDataLst>
          </p:nvPr>
        </p:nvSpPr>
        <p:spPr/>
        <p:txBody>
          <a:bodyPr/>
          <a:lstStyle>
            <a:lvl1pPr>
              <a:defRPr/>
            </a:lvl1pPr>
          </a:lstStyle>
          <a:p>
            <a:fld id="{2A756448-BF8C-4744-8585-59635B25774B}" type="slidenum">
              <a:rPr lang="en-GB" altLang="en-US"/>
              <a:t>‹#›</a:t>
            </a:fld>
            <a:endParaRPr lang="en-GB" altLang="en-US"/>
          </a:p>
        </p:txBody>
      </p:sp>
    </p:spTree>
    <p:extLst>
      <p:ext uri="{BB962C8B-B14F-4D97-AF65-F5344CB8AC3E}">
        <p14:creationId xmlns:p14="http://schemas.microsoft.com/office/powerpoint/2010/main" val="21796210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custDataLst>
              <p:tags r:id="rId2"/>
            </p:custDataLst>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4"/>
            </p:custDataLst>
          </p:nvPr>
        </p:nvSpPr>
        <p:spPr/>
        <p:txBody>
          <a:bodyPr/>
          <a:lstStyle>
            <a:lvl1pPr>
              <a:defRPr/>
            </a:lvl1pPr>
          </a:lstStyle>
          <a:p>
            <a:pPr>
              <a:defRPr/>
            </a:pPr>
            <a:fld id="{B3CF5C7D-E0F9-4C07-921C-1305D9E2976F}" type="datetimeFigureOut">
              <a:rPr lang="en-US"/>
              <a:pPr>
                <a:defRPr/>
              </a:pPr>
              <a:t>1/19/2022</a:t>
            </a:fld>
            <a:endParaRPr lang="en-GB"/>
          </a:p>
        </p:txBody>
      </p:sp>
      <p:sp>
        <p:nvSpPr>
          <p:cNvPr id="6" name="Footer Placeholder 4"/>
          <p:cNvSpPr>
            <a:spLocks noGrp="1"/>
          </p:cNvSpPr>
          <p:nvPr>
            <p:ph type="ftr" sz="quarter" idx="11"/>
            <p:custDataLst>
              <p:tags r:id="rId5"/>
            </p:custDataLst>
          </p:nvPr>
        </p:nvSpPr>
        <p:spPr/>
        <p:txBody>
          <a:bodyPr/>
          <a:lstStyle>
            <a:lvl1pPr>
              <a:defRPr/>
            </a:lvl1pPr>
          </a:lstStyle>
          <a:p>
            <a:pPr>
              <a:defRPr/>
            </a:pPr>
            <a:endParaRPr lang="en-GB"/>
          </a:p>
        </p:txBody>
      </p:sp>
      <p:sp>
        <p:nvSpPr>
          <p:cNvPr id="7" name="Slide Number Placeholder 5"/>
          <p:cNvSpPr>
            <a:spLocks noGrp="1"/>
          </p:cNvSpPr>
          <p:nvPr>
            <p:ph type="sldNum" sz="quarter" idx="12"/>
            <p:custDataLst>
              <p:tags r:id="rId6"/>
            </p:custDataLst>
          </p:nvPr>
        </p:nvSpPr>
        <p:spPr/>
        <p:txBody>
          <a:bodyPr/>
          <a:lstStyle>
            <a:lvl1pPr>
              <a:defRPr/>
            </a:lvl1pPr>
          </a:lstStyle>
          <a:p>
            <a:fld id="{E84ACD7E-47A2-4765-A51D-037A6B3976DD}" type="slidenum">
              <a:rPr lang="en-GB" altLang="en-US"/>
              <a:t>‹#›</a:t>
            </a:fld>
            <a:endParaRPr lang="en-GB" altLang="en-US"/>
          </a:p>
        </p:txBody>
      </p:sp>
    </p:spTree>
    <p:extLst>
      <p:ext uri="{BB962C8B-B14F-4D97-AF65-F5344CB8AC3E}">
        <p14:creationId xmlns:p14="http://schemas.microsoft.com/office/powerpoint/2010/main" val="411158604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custDataLst>
              <p:tags r:id="rId2"/>
            </p:custDataLst>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custDataLst>
              <p:tags r:id="rId3"/>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4"/>
            </p:custDataLst>
          </p:nvPr>
        </p:nvSpPr>
        <p:spPr/>
        <p:txBody>
          <a:bodyPr/>
          <a:lstStyle>
            <a:lvl1pPr>
              <a:defRPr/>
            </a:lvl1pPr>
          </a:lstStyle>
          <a:p>
            <a:pPr>
              <a:defRPr/>
            </a:pPr>
            <a:fld id="{3DE4E031-7F0C-433F-B17B-ED24F4D4E837}" type="datetimeFigureOut">
              <a:rPr lang="en-US"/>
              <a:pPr>
                <a:defRPr/>
              </a:pPr>
              <a:t>1/19/2022</a:t>
            </a:fld>
            <a:endParaRPr lang="en-GB"/>
          </a:p>
        </p:txBody>
      </p:sp>
      <p:sp>
        <p:nvSpPr>
          <p:cNvPr id="6" name="Footer Placeholder 4"/>
          <p:cNvSpPr>
            <a:spLocks noGrp="1"/>
          </p:cNvSpPr>
          <p:nvPr>
            <p:ph type="ftr" sz="quarter" idx="11"/>
            <p:custDataLst>
              <p:tags r:id="rId5"/>
            </p:custDataLst>
          </p:nvPr>
        </p:nvSpPr>
        <p:spPr/>
        <p:txBody>
          <a:bodyPr/>
          <a:lstStyle>
            <a:lvl1pPr>
              <a:defRPr/>
            </a:lvl1pPr>
          </a:lstStyle>
          <a:p>
            <a:pPr>
              <a:defRPr/>
            </a:pPr>
            <a:endParaRPr lang="en-GB"/>
          </a:p>
        </p:txBody>
      </p:sp>
      <p:sp>
        <p:nvSpPr>
          <p:cNvPr id="7" name="Slide Number Placeholder 5"/>
          <p:cNvSpPr>
            <a:spLocks noGrp="1"/>
          </p:cNvSpPr>
          <p:nvPr>
            <p:ph type="sldNum" sz="quarter" idx="12"/>
            <p:custDataLst>
              <p:tags r:id="rId6"/>
            </p:custDataLst>
          </p:nvPr>
        </p:nvSpPr>
        <p:spPr/>
        <p:txBody>
          <a:bodyPr/>
          <a:lstStyle>
            <a:lvl1pPr>
              <a:defRPr/>
            </a:lvl1pPr>
          </a:lstStyle>
          <a:p>
            <a:fld id="{A4B45264-BDE6-4D9E-B29F-E3E86128E2D3}" type="slidenum">
              <a:rPr lang="en-GB" altLang="en-US"/>
              <a:t>‹#›</a:t>
            </a:fld>
            <a:endParaRPr lang="en-GB" altLang="en-US"/>
          </a:p>
        </p:txBody>
      </p:sp>
    </p:spTree>
    <p:extLst>
      <p:ext uri="{BB962C8B-B14F-4D97-AF65-F5344CB8AC3E}">
        <p14:creationId xmlns:p14="http://schemas.microsoft.com/office/powerpoint/2010/main" val="200768545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custDataLst>
              <p:tags r:id="rId15"/>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custDataLst>
              <p:tags r:id="rId16"/>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custDataLst>
              <p:tags r:id="rId17"/>
            </p:custDataLst>
          </p:nvPr>
        </p:nvSpPr>
        <p:spPr>
          <a:xfrm>
            <a:off x="457200" y="6356350"/>
            <a:ext cx="2133600" cy="365125"/>
          </a:xfrm>
          <a:prstGeom prst="rect">
            <a:avLst/>
          </a:prstGeom>
        </p:spPr>
        <p:txBody>
          <a:bodyPr vert="horz" lIns="91440" tIns="45720" rIns="91440" bIns="45720" rtlCol="0" anchor="ctr"/>
          <a:lstStyle>
            <a:lvl1pPr algn="l" fontAlgn="auto">
              <a:spcBef>
                <a:spcPct val="0"/>
              </a:spcBef>
              <a:spcAft>
                <a:spcPct val="0"/>
              </a:spcAft>
              <a:defRPr sz="1200">
                <a:solidFill>
                  <a:schemeClr val="tx1">
                    <a:tint val="75000"/>
                  </a:schemeClr>
                </a:solidFill>
                <a:latin typeface="+mn-lt"/>
              </a:defRPr>
            </a:lvl1pPr>
          </a:lstStyle>
          <a:p>
            <a:pPr>
              <a:defRPr/>
            </a:pPr>
            <a:fld id="{AC996F09-DB33-430F-9353-9A59FE130B90}" type="datetimeFigureOut">
              <a:rPr lang="en-US"/>
              <a:pPr>
                <a:defRPr/>
              </a:pPr>
              <a:t>1/19/2022</a:t>
            </a:fld>
            <a:endParaRPr lang="en-GB"/>
          </a:p>
        </p:txBody>
      </p:sp>
      <p:sp>
        <p:nvSpPr>
          <p:cNvPr id="5" name="Footer Placeholder 4"/>
          <p:cNvSpPr>
            <a:spLocks noGrp="1"/>
          </p:cNvSpPr>
          <p:nvPr>
            <p:ph type="ftr" sz="quarter" idx="3"/>
            <p:custDataLst>
              <p:tags r:id="rId18"/>
            </p:custDataLst>
          </p:nvPr>
        </p:nvSpPr>
        <p:spPr>
          <a:xfrm>
            <a:off x="3124200" y="6356350"/>
            <a:ext cx="2895600" cy="365125"/>
          </a:xfrm>
          <a:prstGeom prst="rect">
            <a:avLst/>
          </a:prstGeom>
        </p:spPr>
        <p:txBody>
          <a:bodyPr vert="horz" lIns="91440" tIns="45720" rIns="91440" bIns="45720" rtlCol="0" anchor="ctr"/>
          <a:lstStyle>
            <a:lvl1pPr algn="ctr" fontAlgn="auto">
              <a:spcBef>
                <a:spcPct val="0"/>
              </a:spcBef>
              <a:spcAft>
                <a:spcPct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custDataLst>
              <p:tags r:id="rId19"/>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8764B125-4ACB-469C-BC15-CCDC64313BF6}" type="slidenum">
              <a:rPr lang="en-GB" altLang="en-US"/>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91.xml"/><Relationship Id="rId7" Type="http://schemas.openxmlformats.org/officeDocument/2006/relationships/slideLayout" Target="../slideLayouts/slideLayout12.xml"/><Relationship Id="rId12" Type="http://schemas.openxmlformats.org/officeDocument/2006/relationships/image" Target="../media/image5.pn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image" Target="../media/image4.jpeg"/><Relationship Id="rId5" Type="http://schemas.openxmlformats.org/officeDocument/2006/relationships/tags" Target="../tags/tag93.xml"/><Relationship Id="rId10" Type="http://schemas.openxmlformats.org/officeDocument/2006/relationships/image" Target="../media/image3.jpeg"/><Relationship Id="rId4" Type="http://schemas.openxmlformats.org/officeDocument/2006/relationships/tags" Target="../tags/tag92.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tags" Target="../tags/tag153.xml"/><Relationship Id="rId7" Type="http://schemas.openxmlformats.org/officeDocument/2006/relationships/image" Target="../media/image16.jpeg"/><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image" Target="../media/image5.png"/><Relationship Id="rId5" Type="http://schemas.openxmlformats.org/officeDocument/2006/relationships/notesSlide" Target="../notesSlides/notesSlide10.xml"/><Relationship Id="rId4"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tags" Target="../tags/tag159.xml"/><Relationship Id="rId7" Type="http://schemas.openxmlformats.org/officeDocument/2006/relationships/image" Target="../media/image17.jpeg"/><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image" Target="../media/image5.png"/><Relationship Id="rId5" Type="http://schemas.openxmlformats.org/officeDocument/2006/relationships/notesSlide" Target="../notesSlides/notesSlide11.xml"/><Relationship Id="rId4"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tags" Target="../tags/tag165.xml"/><Relationship Id="rId7" Type="http://schemas.openxmlformats.org/officeDocument/2006/relationships/image" Target="../media/image18.jpeg"/><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image" Target="../media/image5.png"/><Relationship Id="rId5" Type="http://schemas.openxmlformats.org/officeDocument/2006/relationships/notesSlide" Target="../notesSlides/notesSlide12.xml"/><Relationship Id="rId4"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tags" Target="../tags/tag171.xml"/><Relationship Id="rId7" Type="http://schemas.openxmlformats.org/officeDocument/2006/relationships/image" Target="../media/image19.jpeg"/><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image" Target="../media/image5.png"/><Relationship Id="rId5" Type="http://schemas.openxmlformats.org/officeDocument/2006/relationships/notesSlide" Target="../notesSlides/notesSlide13.xml"/><Relationship Id="rId4"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tags" Target="../tags/tag177.xml"/><Relationship Id="rId7" Type="http://schemas.openxmlformats.org/officeDocument/2006/relationships/image" Target="../media/image20.jpeg"/><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image" Target="../media/image5.png"/><Relationship Id="rId5" Type="http://schemas.openxmlformats.org/officeDocument/2006/relationships/notesSlide" Target="../notesSlides/notesSlide14.xml"/><Relationship Id="rId4"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tags" Target="../tags/tag183.xml"/><Relationship Id="rId7" Type="http://schemas.openxmlformats.org/officeDocument/2006/relationships/image" Target="../media/image21.jpeg"/><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image" Target="../media/image5.png"/><Relationship Id="rId5" Type="http://schemas.openxmlformats.org/officeDocument/2006/relationships/notesSlide" Target="../notesSlides/notesSlide15.xml"/><Relationship Id="rId4"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tags" Target="../tags/tag194.xml"/><Relationship Id="rId13" Type="http://schemas.openxmlformats.org/officeDocument/2006/relationships/tags" Target="../tags/tag199.xml"/><Relationship Id="rId18" Type="http://schemas.openxmlformats.org/officeDocument/2006/relationships/slideLayout" Target="../slideLayouts/slideLayout12.xml"/><Relationship Id="rId3" Type="http://schemas.openxmlformats.org/officeDocument/2006/relationships/tags" Target="../tags/tag189.xml"/><Relationship Id="rId21" Type="http://schemas.openxmlformats.org/officeDocument/2006/relationships/image" Target="../media/image22.png"/><Relationship Id="rId7" Type="http://schemas.openxmlformats.org/officeDocument/2006/relationships/tags" Target="../tags/tag193.xml"/><Relationship Id="rId12" Type="http://schemas.openxmlformats.org/officeDocument/2006/relationships/tags" Target="../tags/tag198.xml"/><Relationship Id="rId17" Type="http://schemas.openxmlformats.org/officeDocument/2006/relationships/tags" Target="../tags/tag203.xml"/><Relationship Id="rId2" Type="http://schemas.openxmlformats.org/officeDocument/2006/relationships/tags" Target="../tags/tag188.xml"/><Relationship Id="rId16" Type="http://schemas.openxmlformats.org/officeDocument/2006/relationships/tags" Target="../tags/tag202.xml"/><Relationship Id="rId20" Type="http://schemas.openxmlformats.org/officeDocument/2006/relationships/image" Target="../media/image5.png"/><Relationship Id="rId1" Type="http://schemas.openxmlformats.org/officeDocument/2006/relationships/tags" Target="../tags/tag187.xml"/><Relationship Id="rId6" Type="http://schemas.openxmlformats.org/officeDocument/2006/relationships/tags" Target="../tags/tag192.xml"/><Relationship Id="rId11" Type="http://schemas.openxmlformats.org/officeDocument/2006/relationships/tags" Target="../tags/tag197.xml"/><Relationship Id="rId5" Type="http://schemas.openxmlformats.org/officeDocument/2006/relationships/tags" Target="../tags/tag191.xml"/><Relationship Id="rId15" Type="http://schemas.openxmlformats.org/officeDocument/2006/relationships/tags" Target="../tags/tag201.xml"/><Relationship Id="rId10" Type="http://schemas.openxmlformats.org/officeDocument/2006/relationships/tags" Target="../tags/tag196.xml"/><Relationship Id="rId19" Type="http://schemas.openxmlformats.org/officeDocument/2006/relationships/notesSlide" Target="../notesSlides/notesSlide16.xml"/><Relationship Id="rId4" Type="http://schemas.openxmlformats.org/officeDocument/2006/relationships/tags" Target="../tags/tag190.xml"/><Relationship Id="rId9" Type="http://schemas.openxmlformats.org/officeDocument/2006/relationships/tags" Target="../tags/tag195.xml"/><Relationship Id="rId14" Type="http://schemas.openxmlformats.org/officeDocument/2006/relationships/tags" Target="../tags/tag200.xml"/><Relationship Id="rId22"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09.xml"/><Relationship Id="rId7" Type="http://schemas.openxmlformats.org/officeDocument/2006/relationships/notesSlide" Target="../notesSlides/notesSlide17.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slideLayout" Target="../slideLayouts/slideLayout12.xml"/><Relationship Id="rId5" Type="http://schemas.openxmlformats.org/officeDocument/2006/relationships/tags" Target="../tags/tag211.xml"/><Relationship Id="rId4" Type="http://schemas.openxmlformats.org/officeDocument/2006/relationships/tags" Target="../tags/tag210.xml"/><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tags" Target="../tags/tag222.xml"/><Relationship Id="rId13" Type="http://schemas.openxmlformats.org/officeDocument/2006/relationships/tags" Target="../tags/tag227.xml"/><Relationship Id="rId18" Type="http://schemas.openxmlformats.org/officeDocument/2006/relationships/tags" Target="../tags/tag232.xml"/><Relationship Id="rId26" Type="http://schemas.openxmlformats.org/officeDocument/2006/relationships/tags" Target="../tags/tag240.xml"/><Relationship Id="rId3" Type="http://schemas.openxmlformats.org/officeDocument/2006/relationships/tags" Target="../tags/tag217.xml"/><Relationship Id="rId21" Type="http://schemas.openxmlformats.org/officeDocument/2006/relationships/tags" Target="../tags/tag235.xml"/><Relationship Id="rId7" Type="http://schemas.openxmlformats.org/officeDocument/2006/relationships/tags" Target="../tags/tag221.xml"/><Relationship Id="rId12" Type="http://schemas.openxmlformats.org/officeDocument/2006/relationships/tags" Target="../tags/tag226.xml"/><Relationship Id="rId17" Type="http://schemas.openxmlformats.org/officeDocument/2006/relationships/tags" Target="../tags/tag231.xml"/><Relationship Id="rId25" Type="http://schemas.openxmlformats.org/officeDocument/2006/relationships/tags" Target="../tags/tag239.xml"/><Relationship Id="rId2" Type="http://schemas.openxmlformats.org/officeDocument/2006/relationships/tags" Target="../tags/tag216.xml"/><Relationship Id="rId16" Type="http://schemas.openxmlformats.org/officeDocument/2006/relationships/tags" Target="../tags/tag230.xml"/><Relationship Id="rId20" Type="http://schemas.openxmlformats.org/officeDocument/2006/relationships/tags" Target="../tags/tag234.xml"/><Relationship Id="rId29" Type="http://schemas.openxmlformats.org/officeDocument/2006/relationships/image" Target="../media/image5.png"/><Relationship Id="rId1" Type="http://schemas.openxmlformats.org/officeDocument/2006/relationships/tags" Target="../tags/tag215.xml"/><Relationship Id="rId6" Type="http://schemas.openxmlformats.org/officeDocument/2006/relationships/tags" Target="../tags/tag220.xml"/><Relationship Id="rId11" Type="http://schemas.openxmlformats.org/officeDocument/2006/relationships/tags" Target="../tags/tag225.xml"/><Relationship Id="rId24" Type="http://schemas.openxmlformats.org/officeDocument/2006/relationships/tags" Target="../tags/tag238.xml"/><Relationship Id="rId5" Type="http://schemas.openxmlformats.org/officeDocument/2006/relationships/tags" Target="../tags/tag219.xml"/><Relationship Id="rId15" Type="http://schemas.openxmlformats.org/officeDocument/2006/relationships/tags" Target="../tags/tag229.xml"/><Relationship Id="rId23" Type="http://schemas.openxmlformats.org/officeDocument/2006/relationships/tags" Target="../tags/tag237.xml"/><Relationship Id="rId28" Type="http://schemas.openxmlformats.org/officeDocument/2006/relationships/notesSlide" Target="../notesSlides/notesSlide18.xml"/><Relationship Id="rId10" Type="http://schemas.openxmlformats.org/officeDocument/2006/relationships/tags" Target="../tags/tag224.xml"/><Relationship Id="rId19" Type="http://schemas.openxmlformats.org/officeDocument/2006/relationships/tags" Target="../tags/tag233.xml"/><Relationship Id="rId4" Type="http://schemas.openxmlformats.org/officeDocument/2006/relationships/tags" Target="../tags/tag218.xml"/><Relationship Id="rId9" Type="http://schemas.openxmlformats.org/officeDocument/2006/relationships/tags" Target="../tags/tag223.xml"/><Relationship Id="rId14" Type="http://schemas.openxmlformats.org/officeDocument/2006/relationships/tags" Target="../tags/tag228.xml"/><Relationship Id="rId22" Type="http://schemas.openxmlformats.org/officeDocument/2006/relationships/tags" Target="../tags/tag236.xml"/><Relationship Id="rId27"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3" Type="http://schemas.openxmlformats.org/officeDocument/2006/relationships/tags" Target="../tags/tag246.xml"/><Relationship Id="rId7" Type="http://schemas.openxmlformats.org/officeDocument/2006/relationships/slideLayout" Target="../slideLayouts/slideLayout12.xml"/><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tags" Target="../tags/tag249.xml"/><Relationship Id="rId11" Type="http://schemas.openxmlformats.org/officeDocument/2006/relationships/image" Target="../media/image26.png"/><Relationship Id="rId5" Type="http://schemas.openxmlformats.org/officeDocument/2006/relationships/tags" Target="../tags/tag248.xml"/><Relationship Id="rId10" Type="http://schemas.openxmlformats.org/officeDocument/2006/relationships/image" Target="../media/image25.png"/><Relationship Id="rId4" Type="http://schemas.openxmlformats.org/officeDocument/2006/relationships/tags" Target="../tags/tag247.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image" Target="../media/image7.jpeg"/><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image" Target="../media/image6.jpe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image" Target="../media/image5.png"/><Relationship Id="rId5" Type="http://schemas.openxmlformats.org/officeDocument/2006/relationships/tags" Target="../tags/tag102.xml"/><Relationship Id="rId10" Type="http://schemas.openxmlformats.org/officeDocument/2006/relationships/notesSlide" Target="../notesSlides/notesSlide2.xml"/><Relationship Id="rId4" Type="http://schemas.openxmlformats.org/officeDocument/2006/relationships/tags" Target="../tags/tag101.xml"/><Relationship Id="rId9" Type="http://schemas.openxmlformats.org/officeDocument/2006/relationships/slideLayout" Target="../slideLayouts/slideLayout12.xml"/><Relationship Id="rId14" Type="http://schemas.openxmlformats.org/officeDocument/2006/relationships/image" Target="../media/image8.jpeg"/></Relationships>
</file>

<file path=ppt/slides/_rels/slide20.xml.rels><?xml version="1.0" encoding="UTF-8" standalone="yes"?>
<Relationships xmlns="http://schemas.openxmlformats.org/package/2006/relationships"><Relationship Id="rId8" Type="http://schemas.openxmlformats.org/officeDocument/2006/relationships/tags" Target="../tags/tag260.xml"/><Relationship Id="rId13" Type="http://schemas.openxmlformats.org/officeDocument/2006/relationships/image" Target="../media/image27.png"/><Relationship Id="rId3" Type="http://schemas.openxmlformats.org/officeDocument/2006/relationships/tags" Target="../tags/tag255.xml"/><Relationship Id="rId7" Type="http://schemas.openxmlformats.org/officeDocument/2006/relationships/tags" Target="../tags/tag259.xml"/><Relationship Id="rId12" Type="http://schemas.openxmlformats.org/officeDocument/2006/relationships/image" Target="../media/image5.png"/><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tags" Target="../tags/tag258.xml"/><Relationship Id="rId11" Type="http://schemas.openxmlformats.org/officeDocument/2006/relationships/notesSlide" Target="../notesSlides/notesSlide20.xml"/><Relationship Id="rId5" Type="http://schemas.openxmlformats.org/officeDocument/2006/relationships/tags" Target="../tags/tag257.xml"/><Relationship Id="rId10" Type="http://schemas.openxmlformats.org/officeDocument/2006/relationships/slideLayout" Target="../slideLayouts/slideLayout12.xml"/><Relationship Id="rId4" Type="http://schemas.openxmlformats.org/officeDocument/2006/relationships/tags" Target="../tags/tag256.xml"/><Relationship Id="rId9" Type="http://schemas.openxmlformats.org/officeDocument/2006/relationships/tags" Target="../tags/tag261.xml"/><Relationship Id="rId14"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tags" Target="../tags/tag272.xml"/><Relationship Id="rId13" Type="http://schemas.openxmlformats.org/officeDocument/2006/relationships/image" Target="../media/image30.jpeg"/><Relationship Id="rId3" Type="http://schemas.openxmlformats.org/officeDocument/2006/relationships/tags" Target="../tags/tag267.xml"/><Relationship Id="rId7" Type="http://schemas.openxmlformats.org/officeDocument/2006/relationships/tags" Target="../tags/tag271.xml"/><Relationship Id="rId12" Type="http://schemas.openxmlformats.org/officeDocument/2006/relationships/image" Target="../media/image29.jpeg"/><Relationship Id="rId17" Type="http://schemas.openxmlformats.org/officeDocument/2006/relationships/image" Target="../media/image34.jpeg"/><Relationship Id="rId2" Type="http://schemas.openxmlformats.org/officeDocument/2006/relationships/tags" Target="../tags/tag266.xml"/><Relationship Id="rId16" Type="http://schemas.openxmlformats.org/officeDocument/2006/relationships/image" Target="../media/image33.jpeg"/><Relationship Id="rId1" Type="http://schemas.openxmlformats.org/officeDocument/2006/relationships/tags" Target="../tags/tag265.xml"/><Relationship Id="rId6" Type="http://schemas.openxmlformats.org/officeDocument/2006/relationships/tags" Target="../tags/tag270.xml"/><Relationship Id="rId11" Type="http://schemas.openxmlformats.org/officeDocument/2006/relationships/image" Target="../media/image5.png"/><Relationship Id="rId5" Type="http://schemas.openxmlformats.org/officeDocument/2006/relationships/tags" Target="../tags/tag269.xml"/><Relationship Id="rId15" Type="http://schemas.openxmlformats.org/officeDocument/2006/relationships/image" Target="../media/image32.jpeg"/><Relationship Id="rId10" Type="http://schemas.openxmlformats.org/officeDocument/2006/relationships/notesSlide" Target="../notesSlides/notesSlide21.xml"/><Relationship Id="rId4" Type="http://schemas.openxmlformats.org/officeDocument/2006/relationships/tags" Target="../tags/tag268.xml"/><Relationship Id="rId9" Type="http://schemas.openxmlformats.org/officeDocument/2006/relationships/slideLayout" Target="../slideLayouts/slideLayout12.xml"/><Relationship Id="rId14" Type="http://schemas.openxmlformats.org/officeDocument/2006/relationships/image" Target="../media/image31.jpe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media" Target="file:///E:\Canine%20Communication\3.wmv" TargetMode="External"/><Relationship Id="rId7" Type="http://schemas.openxmlformats.org/officeDocument/2006/relationships/notesSlide" Target="../notesSlides/notesSlide22.xml"/><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slideLayout" Target="../slideLayouts/slideLayout12.xml"/><Relationship Id="rId5" Type="http://schemas.openxmlformats.org/officeDocument/2006/relationships/tags" Target="../tags/tag278.xml"/><Relationship Id="rId4" Type="http://schemas.openxmlformats.org/officeDocument/2006/relationships/video" Target="file:///E:\Canine%20Communication\3.wmv" TargetMode="External"/><Relationship Id="rId9"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83.xml"/><Relationship Id="rId1" Type="http://schemas.openxmlformats.org/officeDocument/2006/relationships/tags" Target="../tags/tag28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8" Type="http://schemas.openxmlformats.org/officeDocument/2006/relationships/tags" Target="../tags/tag294.xml"/><Relationship Id="rId13" Type="http://schemas.openxmlformats.org/officeDocument/2006/relationships/image" Target="../media/image38.png"/><Relationship Id="rId3" Type="http://schemas.openxmlformats.org/officeDocument/2006/relationships/tags" Target="../tags/tag289.xml"/><Relationship Id="rId7" Type="http://schemas.openxmlformats.org/officeDocument/2006/relationships/tags" Target="../tags/tag293.xml"/><Relationship Id="rId12" Type="http://schemas.openxmlformats.org/officeDocument/2006/relationships/image" Target="../media/image5.png"/><Relationship Id="rId2" Type="http://schemas.openxmlformats.org/officeDocument/2006/relationships/tags" Target="../tags/tag288.xml"/><Relationship Id="rId1" Type="http://schemas.openxmlformats.org/officeDocument/2006/relationships/tags" Target="../tags/tag287.xml"/><Relationship Id="rId6" Type="http://schemas.openxmlformats.org/officeDocument/2006/relationships/tags" Target="../tags/tag292.xml"/><Relationship Id="rId11" Type="http://schemas.openxmlformats.org/officeDocument/2006/relationships/notesSlide" Target="../notesSlides/notesSlide24.xml"/><Relationship Id="rId5" Type="http://schemas.openxmlformats.org/officeDocument/2006/relationships/tags" Target="../tags/tag291.xml"/><Relationship Id="rId10" Type="http://schemas.openxmlformats.org/officeDocument/2006/relationships/slideLayout" Target="../slideLayouts/slideLayout12.xml"/><Relationship Id="rId4" Type="http://schemas.openxmlformats.org/officeDocument/2006/relationships/tags" Target="../tags/tag290.xml"/><Relationship Id="rId9" Type="http://schemas.openxmlformats.org/officeDocument/2006/relationships/tags" Target="../tags/tag295.xml"/></Relationships>
</file>

<file path=ppt/slides/_rels/slide25.xml.rels><?xml version="1.0" encoding="UTF-8" standalone="yes"?>
<Relationships xmlns="http://schemas.openxmlformats.org/package/2006/relationships"><Relationship Id="rId8" Type="http://schemas.openxmlformats.org/officeDocument/2006/relationships/tags" Target="../tags/tag306.xml"/><Relationship Id="rId3" Type="http://schemas.openxmlformats.org/officeDocument/2006/relationships/tags" Target="../tags/tag301.xml"/><Relationship Id="rId7" Type="http://schemas.openxmlformats.org/officeDocument/2006/relationships/tags" Target="../tags/tag305.xml"/><Relationship Id="rId12" Type="http://schemas.openxmlformats.org/officeDocument/2006/relationships/image" Target="../media/image38.png"/><Relationship Id="rId2" Type="http://schemas.openxmlformats.org/officeDocument/2006/relationships/tags" Target="../tags/tag300.xml"/><Relationship Id="rId1" Type="http://schemas.openxmlformats.org/officeDocument/2006/relationships/tags" Target="../tags/tag299.xml"/><Relationship Id="rId6" Type="http://schemas.openxmlformats.org/officeDocument/2006/relationships/tags" Target="../tags/tag304.xml"/><Relationship Id="rId11" Type="http://schemas.openxmlformats.org/officeDocument/2006/relationships/image" Target="../media/image5.png"/><Relationship Id="rId5" Type="http://schemas.openxmlformats.org/officeDocument/2006/relationships/tags" Target="../tags/tag303.xml"/><Relationship Id="rId10" Type="http://schemas.openxmlformats.org/officeDocument/2006/relationships/notesSlide" Target="../notesSlides/notesSlide25.xml"/><Relationship Id="rId4" Type="http://schemas.openxmlformats.org/officeDocument/2006/relationships/tags" Target="../tags/tag302.xml"/><Relationship Id="rId9"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tags" Target="../tags/tag317.xml"/><Relationship Id="rId3" Type="http://schemas.openxmlformats.org/officeDocument/2006/relationships/tags" Target="../tags/tag312.xml"/><Relationship Id="rId7" Type="http://schemas.openxmlformats.org/officeDocument/2006/relationships/tags" Target="../tags/tag316.xml"/><Relationship Id="rId12" Type="http://schemas.openxmlformats.org/officeDocument/2006/relationships/image" Target="../media/image38.png"/><Relationship Id="rId2" Type="http://schemas.openxmlformats.org/officeDocument/2006/relationships/tags" Target="../tags/tag311.xml"/><Relationship Id="rId1" Type="http://schemas.openxmlformats.org/officeDocument/2006/relationships/tags" Target="../tags/tag310.xml"/><Relationship Id="rId6" Type="http://schemas.openxmlformats.org/officeDocument/2006/relationships/tags" Target="../tags/tag315.xml"/><Relationship Id="rId11" Type="http://schemas.openxmlformats.org/officeDocument/2006/relationships/image" Target="../media/image5.png"/><Relationship Id="rId5" Type="http://schemas.openxmlformats.org/officeDocument/2006/relationships/tags" Target="../tags/tag314.xml"/><Relationship Id="rId10" Type="http://schemas.openxmlformats.org/officeDocument/2006/relationships/notesSlide" Target="../notesSlides/notesSlide26.xml"/><Relationship Id="rId4" Type="http://schemas.openxmlformats.org/officeDocument/2006/relationships/tags" Target="../tags/tag313.xml"/><Relationship Id="rId9"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323.xml"/><Relationship Id="rId7" Type="http://schemas.openxmlformats.org/officeDocument/2006/relationships/tags" Target="../tags/tag327.xml"/><Relationship Id="rId2" Type="http://schemas.openxmlformats.org/officeDocument/2006/relationships/tags" Target="../tags/tag322.xml"/><Relationship Id="rId1" Type="http://schemas.openxmlformats.org/officeDocument/2006/relationships/tags" Target="../tags/tag321.xml"/><Relationship Id="rId6" Type="http://schemas.openxmlformats.org/officeDocument/2006/relationships/tags" Target="../tags/tag326.xml"/><Relationship Id="rId11" Type="http://schemas.openxmlformats.org/officeDocument/2006/relationships/image" Target="../media/image38.png"/><Relationship Id="rId5" Type="http://schemas.openxmlformats.org/officeDocument/2006/relationships/tags" Target="../tags/tag325.xml"/><Relationship Id="rId10" Type="http://schemas.openxmlformats.org/officeDocument/2006/relationships/image" Target="../media/image5.png"/><Relationship Id="rId4" Type="http://schemas.openxmlformats.org/officeDocument/2006/relationships/tags" Target="../tags/tag324.xml"/><Relationship Id="rId9"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8" Type="http://schemas.openxmlformats.org/officeDocument/2006/relationships/tags" Target="../tags/tag338.xml"/><Relationship Id="rId3" Type="http://schemas.openxmlformats.org/officeDocument/2006/relationships/tags" Target="../tags/tag333.xml"/><Relationship Id="rId7" Type="http://schemas.openxmlformats.org/officeDocument/2006/relationships/tags" Target="../tags/tag337.xml"/><Relationship Id="rId12" Type="http://schemas.openxmlformats.org/officeDocument/2006/relationships/image" Target="../media/image38.png"/><Relationship Id="rId2" Type="http://schemas.openxmlformats.org/officeDocument/2006/relationships/tags" Target="../tags/tag332.xml"/><Relationship Id="rId1" Type="http://schemas.openxmlformats.org/officeDocument/2006/relationships/tags" Target="../tags/tag331.xml"/><Relationship Id="rId6" Type="http://schemas.openxmlformats.org/officeDocument/2006/relationships/tags" Target="../tags/tag336.xml"/><Relationship Id="rId11" Type="http://schemas.openxmlformats.org/officeDocument/2006/relationships/image" Target="../media/image5.png"/><Relationship Id="rId5" Type="http://schemas.openxmlformats.org/officeDocument/2006/relationships/tags" Target="../tags/tag335.xml"/><Relationship Id="rId10" Type="http://schemas.openxmlformats.org/officeDocument/2006/relationships/notesSlide" Target="../notesSlides/notesSlide28.xml"/><Relationship Id="rId4" Type="http://schemas.openxmlformats.org/officeDocument/2006/relationships/tags" Target="../tags/tag334.xml"/><Relationship Id="rId9"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344.xml"/><Relationship Id="rId7" Type="http://schemas.openxmlformats.org/officeDocument/2006/relationships/tags" Target="../tags/tag348.xml"/><Relationship Id="rId2" Type="http://schemas.openxmlformats.org/officeDocument/2006/relationships/tags" Target="../tags/tag343.xml"/><Relationship Id="rId1" Type="http://schemas.openxmlformats.org/officeDocument/2006/relationships/tags" Target="../tags/tag342.xml"/><Relationship Id="rId6" Type="http://schemas.openxmlformats.org/officeDocument/2006/relationships/tags" Target="../tags/tag347.xml"/><Relationship Id="rId11" Type="http://schemas.openxmlformats.org/officeDocument/2006/relationships/image" Target="../media/image38.png"/><Relationship Id="rId5" Type="http://schemas.openxmlformats.org/officeDocument/2006/relationships/tags" Target="../tags/tag346.xml"/><Relationship Id="rId10" Type="http://schemas.openxmlformats.org/officeDocument/2006/relationships/image" Target="../media/image5.png"/><Relationship Id="rId4" Type="http://schemas.openxmlformats.org/officeDocument/2006/relationships/tags" Target="../tags/tag345.xml"/><Relationship Id="rId9"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image" Target="../media/image9.jpeg"/><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image" Target="../media/image5.png"/><Relationship Id="rId5" Type="http://schemas.openxmlformats.org/officeDocument/2006/relationships/notesSlide" Target="../notesSlides/notesSlide3.xml"/><Relationship Id="rId4"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54.xml"/><Relationship Id="rId7" Type="http://schemas.openxmlformats.org/officeDocument/2006/relationships/notesSlide" Target="../notesSlides/notesSlide30.xml"/><Relationship Id="rId2" Type="http://schemas.openxmlformats.org/officeDocument/2006/relationships/tags" Target="../tags/tag353.xml"/><Relationship Id="rId1" Type="http://schemas.openxmlformats.org/officeDocument/2006/relationships/tags" Target="../tags/tag352.xml"/><Relationship Id="rId6" Type="http://schemas.openxmlformats.org/officeDocument/2006/relationships/slideLayout" Target="../slideLayouts/slideLayout12.xml"/><Relationship Id="rId5" Type="http://schemas.openxmlformats.org/officeDocument/2006/relationships/tags" Target="../tags/tag356.xml"/><Relationship Id="rId4" Type="http://schemas.openxmlformats.org/officeDocument/2006/relationships/tags" Target="../tags/tag355.xml"/><Relationship Id="rId9" Type="http://schemas.openxmlformats.org/officeDocument/2006/relationships/image" Target="../media/image39.jpeg"/></Relationships>
</file>

<file path=ppt/slides/_rels/slide3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tags" Target="../tags/tag362.xml"/><Relationship Id="rId7" Type="http://schemas.openxmlformats.org/officeDocument/2006/relationships/image" Target="../media/image5.png"/><Relationship Id="rId2" Type="http://schemas.openxmlformats.org/officeDocument/2006/relationships/tags" Target="../tags/tag361.xml"/><Relationship Id="rId1" Type="http://schemas.openxmlformats.org/officeDocument/2006/relationships/tags" Target="../tags/tag360.xml"/><Relationship Id="rId6" Type="http://schemas.openxmlformats.org/officeDocument/2006/relationships/notesSlide" Target="../notesSlides/notesSlide31.xml"/><Relationship Id="rId5" Type="http://schemas.openxmlformats.org/officeDocument/2006/relationships/slideLayout" Target="../slideLayouts/slideLayout12.xml"/><Relationship Id="rId4" Type="http://schemas.openxmlformats.org/officeDocument/2006/relationships/tags" Target="../tags/tag363.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68.xml"/><Relationship Id="rId1" Type="http://schemas.openxmlformats.org/officeDocument/2006/relationships/tags" Target="../tags/tag367.xml"/><Relationship Id="rId6" Type="http://schemas.openxmlformats.org/officeDocument/2006/relationships/image" Target="../media/image41.jpeg"/><Relationship Id="rId5" Type="http://schemas.openxmlformats.org/officeDocument/2006/relationships/image" Target="../media/image5.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tags" Target="../tags/tag374.xml"/><Relationship Id="rId7" Type="http://schemas.openxmlformats.org/officeDocument/2006/relationships/image" Target="../media/image33.jpeg"/><Relationship Id="rId2" Type="http://schemas.openxmlformats.org/officeDocument/2006/relationships/tags" Target="../tags/tag373.xml"/><Relationship Id="rId1" Type="http://schemas.openxmlformats.org/officeDocument/2006/relationships/tags" Target="../tags/tag372.xml"/><Relationship Id="rId6" Type="http://schemas.openxmlformats.org/officeDocument/2006/relationships/image" Target="../media/image5.png"/><Relationship Id="rId5" Type="http://schemas.openxmlformats.org/officeDocument/2006/relationships/notesSlide" Target="../notesSlides/notesSlide33.xml"/><Relationship Id="rId4"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10.jpe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5.png"/><Relationship Id="rId5" Type="http://schemas.openxmlformats.org/officeDocument/2006/relationships/notesSlide" Target="../notesSlides/notesSlide4.xml"/><Relationship Id="rId4"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tags" Target="../tags/tag123.xml"/><Relationship Id="rId7" Type="http://schemas.openxmlformats.org/officeDocument/2006/relationships/image" Target="../media/image11.jpeg"/><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image" Target="../media/image5.png"/><Relationship Id="rId5" Type="http://schemas.openxmlformats.org/officeDocument/2006/relationships/notesSlide" Target="../notesSlides/notesSlide5.xml"/><Relationship Id="rId4"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tags" Target="../tags/tag129.xml"/><Relationship Id="rId7" Type="http://schemas.openxmlformats.org/officeDocument/2006/relationships/image" Target="../media/image12.jpeg"/><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image" Target="../media/image5.png"/><Relationship Id="rId5" Type="http://schemas.openxmlformats.org/officeDocument/2006/relationships/notesSlide" Target="../notesSlides/notesSlide6.xml"/><Relationship Id="rId4"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tags" Target="../tags/tag135.xml"/><Relationship Id="rId7" Type="http://schemas.openxmlformats.org/officeDocument/2006/relationships/image" Target="../media/image13.jpeg"/><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image" Target="../media/image5.png"/><Relationship Id="rId5" Type="http://schemas.openxmlformats.org/officeDocument/2006/relationships/notesSlide" Target="../notesSlides/notesSlide7.xml"/><Relationship Id="rId4"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tags" Target="../tags/tag141.xml"/><Relationship Id="rId7" Type="http://schemas.openxmlformats.org/officeDocument/2006/relationships/image" Target="../media/image14.jpeg"/><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image" Target="../media/image5.png"/><Relationship Id="rId5" Type="http://schemas.openxmlformats.org/officeDocument/2006/relationships/notesSlide" Target="../notesSlides/notesSlide8.xml"/><Relationship Id="rId4"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tags" Target="../tags/tag147.xml"/><Relationship Id="rId7" Type="http://schemas.openxmlformats.org/officeDocument/2006/relationships/image" Target="../media/image15.jpeg"/><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image" Target="../media/image5.png"/><Relationship Id="rId5" Type="http://schemas.openxmlformats.org/officeDocument/2006/relationships/notesSlide" Target="../notesSlides/notesSlide9.xml"/><Relationship Id="rId4"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bwMode="auto">
          <a:xfrm>
            <a:off x="5572125" y="1217613"/>
            <a:ext cx="3571875"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3" descr="W:\Veterinary_Services\Community and Education\IMAGES\1_Animal_Image_Library\Cats\Archive\Cat_white out.jpg"/>
          <p:cNvPicPr>
            <a:picLocks noChangeAspect="1" noChangeArrowheads="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bwMode="auto">
          <a:xfrm>
            <a:off x="0" y="1412875"/>
            <a:ext cx="23574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falcon\user_data\SHARING FOLDER\!Temporary Sharing - Items will be deleted when 7 days old!\Vicki from Sarah\shutterstock_127511270.jpg"/>
          <p:cNvPicPr>
            <a:picLocks noChangeAspect="1" noChangeArrowheads="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bwMode="auto">
          <a:xfrm>
            <a:off x="2987675" y="3284538"/>
            <a:ext cx="2692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bwMode="auto">
          <a:xfrm>
            <a:off x="7596336" y="6145586"/>
            <a:ext cx="1368152" cy="624727"/>
          </a:xfrm>
          <a:prstGeom prst="rect">
            <a:avLst/>
          </a:prstGeom>
          <a:noFill/>
        </p:spPr>
      </p:pic>
      <p:pic>
        <p:nvPicPr>
          <p:cNvPr id="8" name="Picture 7"/>
          <p:cNvPicPr>
            <a:picLocks noChangeAspect="1" noChangeArrowheads="1"/>
          </p:cNvPicPr>
          <p:nvPr>
            <p:custDataLst>
              <p:tags r:id="rId5"/>
            </p:custDataLst>
          </p:nvPr>
        </p:nvPicPr>
        <p:blipFill>
          <a:blip r:embed="rId12">
            <a:extLst>
              <a:ext uri="{28A0092B-C50C-407E-A947-70E740481C1C}">
                <a14:useLocalDpi xmlns:a14="http://schemas.microsoft.com/office/drawing/2010/main" val="0"/>
              </a:ext>
            </a:extLst>
          </a:blip>
          <a:stretch>
            <a:fillRect/>
          </a:stretch>
        </p:blipFill>
        <p:spPr bwMode="auto">
          <a:xfrm>
            <a:off x="2785147" y="705693"/>
            <a:ext cx="3097455" cy="1414363"/>
          </a:xfrm>
          <a:prstGeom prst="rect">
            <a:avLst/>
          </a:prstGeom>
          <a:noFill/>
        </p:spPr>
      </p:pic>
      <p:sp>
        <p:nvSpPr>
          <p:cNvPr id="9" name="TextBox 8"/>
          <p:cNvSpPr txBox="1"/>
          <p:nvPr>
            <p:custDataLst>
              <p:tags r:id="rId6"/>
            </p:custDataLst>
          </p:nvPr>
        </p:nvSpPr>
        <p:spPr>
          <a:xfrm>
            <a:off x="189933" y="6068572"/>
            <a:ext cx="6120120" cy="701741"/>
          </a:xfrm>
          <a:prstGeom prst="rect">
            <a:avLst/>
          </a:prstGeom>
          <a:noFill/>
        </p:spPr>
        <p:txBody>
          <a:bodyPr wrap="square" rtlCol="0">
            <a:spAutoFit/>
          </a:bodyPr>
          <a:lstStyle/>
          <a:p>
            <a:pPr algn="ctr">
              <a:defRPr b="0" i="0"/>
            </a:pPr>
            <a:r>
              <a:rPr lang="1106" sz="4000" b="1" dirty="0">
                <a:solidFill>
                  <a:srgbClr val="008080"/>
                </a:solidFill>
                <a:latin typeface="Arial" pitchFamily="34" charset="0"/>
                <a:cs typeface="Arial" pitchFamily="34" charset="0"/>
              </a:rPr>
              <a:t>Stereoteipiau Anifeiliaid</a:t>
            </a:r>
          </a:p>
        </p:txBody>
      </p:sp>
    </p:spTree>
    <p:extLst>
      <p:ext uri="{BB962C8B-B14F-4D97-AF65-F5344CB8AC3E}">
        <p14:creationId xmlns:p14="http://schemas.microsoft.com/office/powerpoint/2010/main" val="3545848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7596336" y="6145586"/>
            <a:ext cx="1368152" cy="624727"/>
          </a:xfrm>
          <a:prstGeom prst="rect">
            <a:avLst/>
          </a:prstGeom>
          <a:noFill/>
        </p:spPr>
      </p:pic>
      <p:sp>
        <p:nvSpPr>
          <p:cNvPr id="11" name="Text Placeholder 1">
            <a:extLst>
              <a:ext uri="{FF2B5EF4-FFF2-40B4-BE49-F238E27FC236}">
                <a16:creationId xmlns:a16="http://schemas.microsoft.com/office/drawing/2014/main" id="{78AD0F81-2C46-4EFA-9329-4AD83F1BFD96}"/>
              </a:ext>
            </a:extLst>
          </p:cNvPr>
          <p:cNvSpPr txBox="1"/>
          <p:nvPr>
            <p:custDataLst>
              <p:tags r:id="rId2"/>
            </p:custDataLst>
          </p:nvPr>
        </p:nvSpPr>
        <p:spPr bwMode="auto">
          <a:xfrm>
            <a:off x="2797367" y="1445946"/>
            <a:ext cx="3905525"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lvl1pPr marL="11132" indent="-342900" algn="l" defTabSz="801472" rtl="0" eaLnBrk="1" fontAlgn="base" latinLnBrk="0" hangingPunct="1">
              <a:lnSpc>
                <a:spcPts val="1451"/>
              </a:lnSpc>
              <a:spcBef>
                <a:spcPct val="20000"/>
              </a:spcBef>
              <a:spcAft>
                <a:spcPct val="0"/>
              </a:spcAft>
              <a:buFont typeface="Arial" pitchFamily="34" charset="0"/>
              <a:buChar char="•"/>
              <a:defRPr lang="en-GB" sz="1200" b="1" kern="1200" spc="-13">
                <a:solidFill>
                  <a:srgbClr val="6BB4B5"/>
                </a:solidFill>
                <a:latin typeface="Arial"/>
                <a:ea typeface="+mn-ea"/>
                <a:cs typeface="Arial"/>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altLang="en-US" sz="2400">
              <a:latin typeface="Arial" pitchFamily="34" charset="0"/>
              <a:cs typeface="Arial" pitchFamily="34" charset="0"/>
            </a:endParaRPr>
          </a:p>
          <a:p>
            <a:endParaRPr lang="en-GB"/>
          </a:p>
        </p:txBody>
      </p:sp>
      <p:pic>
        <p:nvPicPr>
          <p:cNvPr id="4" name="Picture 5" descr="shutterstock_12128674-1.jpg">
            <a:extLst>
              <a:ext uri="{FF2B5EF4-FFF2-40B4-BE49-F238E27FC236}">
                <a16:creationId xmlns:a16="http://schemas.microsoft.com/office/drawing/2014/main" id="{D6794A41-2962-4555-A84B-1D13524E12AB}"/>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bwMode="auto">
          <a:xfrm>
            <a:off x="395536" y="1381735"/>
            <a:ext cx="7894637"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945902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7596336" y="6145586"/>
            <a:ext cx="1368152" cy="624727"/>
          </a:xfrm>
          <a:prstGeom prst="rect">
            <a:avLst/>
          </a:prstGeom>
          <a:noFill/>
        </p:spPr>
      </p:pic>
      <p:sp>
        <p:nvSpPr>
          <p:cNvPr id="11" name="Text Placeholder 1">
            <a:extLst>
              <a:ext uri="{FF2B5EF4-FFF2-40B4-BE49-F238E27FC236}">
                <a16:creationId xmlns:a16="http://schemas.microsoft.com/office/drawing/2014/main" id="{78AD0F81-2C46-4EFA-9329-4AD83F1BFD96}"/>
              </a:ext>
            </a:extLst>
          </p:cNvPr>
          <p:cNvSpPr txBox="1"/>
          <p:nvPr>
            <p:custDataLst>
              <p:tags r:id="rId2"/>
            </p:custDataLst>
          </p:nvPr>
        </p:nvSpPr>
        <p:spPr bwMode="auto">
          <a:xfrm>
            <a:off x="2797367" y="1445946"/>
            <a:ext cx="3905525"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lvl1pPr marL="11132" indent="-342900" algn="l" defTabSz="801472" rtl="0" eaLnBrk="1" fontAlgn="base" latinLnBrk="0" hangingPunct="1">
              <a:lnSpc>
                <a:spcPts val="1451"/>
              </a:lnSpc>
              <a:spcBef>
                <a:spcPct val="20000"/>
              </a:spcBef>
              <a:spcAft>
                <a:spcPct val="0"/>
              </a:spcAft>
              <a:buFont typeface="Arial" pitchFamily="34" charset="0"/>
              <a:buChar char="•"/>
              <a:defRPr lang="en-GB" sz="1200" b="1" kern="1200" spc="-13">
                <a:solidFill>
                  <a:srgbClr val="6BB4B5"/>
                </a:solidFill>
                <a:latin typeface="Arial"/>
                <a:ea typeface="+mn-ea"/>
                <a:cs typeface="Arial"/>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altLang="en-US" sz="2400">
              <a:latin typeface="Arial" pitchFamily="34" charset="0"/>
              <a:cs typeface="Arial" pitchFamily="34" charset="0"/>
            </a:endParaRPr>
          </a:p>
          <a:p>
            <a:endParaRPr lang="en-GB"/>
          </a:p>
        </p:txBody>
      </p:sp>
      <p:pic>
        <p:nvPicPr>
          <p:cNvPr id="4" name="Picture 3" descr="shutterstock_3465615.jpg">
            <a:extLst>
              <a:ext uri="{FF2B5EF4-FFF2-40B4-BE49-F238E27FC236}">
                <a16:creationId xmlns:a16="http://schemas.microsoft.com/office/drawing/2014/main" id="{A6D165FA-EE44-4CDB-A370-F57FAC71B94A}"/>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bwMode="auto">
          <a:xfrm>
            <a:off x="1619672" y="1272878"/>
            <a:ext cx="5500688"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156302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7596336" y="6145586"/>
            <a:ext cx="1368152" cy="624727"/>
          </a:xfrm>
          <a:prstGeom prst="rect">
            <a:avLst/>
          </a:prstGeom>
          <a:noFill/>
        </p:spPr>
      </p:pic>
      <p:sp>
        <p:nvSpPr>
          <p:cNvPr id="11" name="Text Placeholder 1">
            <a:extLst>
              <a:ext uri="{FF2B5EF4-FFF2-40B4-BE49-F238E27FC236}">
                <a16:creationId xmlns:a16="http://schemas.microsoft.com/office/drawing/2014/main" id="{78AD0F81-2C46-4EFA-9329-4AD83F1BFD96}"/>
              </a:ext>
            </a:extLst>
          </p:cNvPr>
          <p:cNvSpPr txBox="1"/>
          <p:nvPr>
            <p:custDataLst>
              <p:tags r:id="rId2"/>
            </p:custDataLst>
          </p:nvPr>
        </p:nvSpPr>
        <p:spPr bwMode="auto">
          <a:xfrm>
            <a:off x="2797367" y="1445946"/>
            <a:ext cx="3905525"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lvl1pPr marL="11132" indent="-342900" algn="l" defTabSz="801472" rtl="0" eaLnBrk="1" fontAlgn="base" latinLnBrk="0" hangingPunct="1">
              <a:lnSpc>
                <a:spcPts val="1451"/>
              </a:lnSpc>
              <a:spcBef>
                <a:spcPct val="20000"/>
              </a:spcBef>
              <a:spcAft>
                <a:spcPct val="0"/>
              </a:spcAft>
              <a:buFont typeface="Arial" pitchFamily="34" charset="0"/>
              <a:buChar char="•"/>
              <a:defRPr lang="en-GB" sz="1200" b="1" kern="1200" spc="-13">
                <a:solidFill>
                  <a:srgbClr val="6BB4B5"/>
                </a:solidFill>
                <a:latin typeface="Arial"/>
                <a:ea typeface="+mn-ea"/>
                <a:cs typeface="Arial"/>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altLang="en-US" sz="2400">
              <a:latin typeface="Arial" pitchFamily="34" charset="0"/>
              <a:cs typeface="Arial" pitchFamily="34" charset="0"/>
            </a:endParaRPr>
          </a:p>
          <a:p>
            <a:endParaRPr lang="en-GB"/>
          </a:p>
        </p:txBody>
      </p:sp>
      <p:pic>
        <p:nvPicPr>
          <p:cNvPr id="4" name="Picture 3">
            <a:extLst>
              <a:ext uri="{FF2B5EF4-FFF2-40B4-BE49-F238E27FC236}">
                <a16:creationId xmlns:a16="http://schemas.microsoft.com/office/drawing/2014/main" id="{32B42D45-F4C5-4027-9A8C-2C31521B621C}"/>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1547664" y="764704"/>
            <a:ext cx="6288698" cy="4716523"/>
          </a:xfrm>
          <a:prstGeom prst="rect">
            <a:avLst/>
          </a:prstGeom>
        </p:spPr>
      </p:pic>
    </p:spTree>
    <p:extLst>
      <p:ext uri="{BB962C8B-B14F-4D97-AF65-F5344CB8AC3E}">
        <p14:creationId xmlns:p14="http://schemas.microsoft.com/office/powerpoint/2010/main" val="89820764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7596336" y="6145586"/>
            <a:ext cx="1368152" cy="624727"/>
          </a:xfrm>
          <a:prstGeom prst="rect">
            <a:avLst/>
          </a:prstGeom>
          <a:noFill/>
        </p:spPr>
      </p:pic>
      <p:sp>
        <p:nvSpPr>
          <p:cNvPr id="11" name="Text Placeholder 1">
            <a:extLst>
              <a:ext uri="{FF2B5EF4-FFF2-40B4-BE49-F238E27FC236}">
                <a16:creationId xmlns:a16="http://schemas.microsoft.com/office/drawing/2014/main" id="{78AD0F81-2C46-4EFA-9329-4AD83F1BFD96}"/>
              </a:ext>
            </a:extLst>
          </p:cNvPr>
          <p:cNvSpPr txBox="1"/>
          <p:nvPr>
            <p:custDataLst>
              <p:tags r:id="rId2"/>
            </p:custDataLst>
          </p:nvPr>
        </p:nvSpPr>
        <p:spPr bwMode="auto">
          <a:xfrm>
            <a:off x="2797367" y="1445946"/>
            <a:ext cx="3905525"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lvl1pPr marL="11132" indent="-342900" algn="l" defTabSz="801472" rtl="0" eaLnBrk="1" fontAlgn="base" latinLnBrk="0" hangingPunct="1">
              <a:lnSpc>
                <a:spcPts val="1451"/>
              </a:lnSpc>
              <a:spcBef>
                <a:spcPct val="20000"/>
              </a:spcBef>
              <a:spcAft>
                <a:spcPct val="0"/>
              </a:spcAft>
              <a:buFont typeface="Arial" pitchFamily="34" charset="0"/>
              <a:buChar char="•"/>
              <a:defRPr lang="en-GB" sz="1200" b="1" kern="1200" spc="-13">
                <a:solidFill>
                  <a:srgbClr val="6BB4B5"/>
                </a:solidFill>
                <a:latin typeface="Arial"/>
                <a:ea typeface="+mn-ea"/>
                <a:cs typeface="Arial"/>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altLang="en-US" sz="2400">
              <a:latin typeface="Arial" pitchFamily="34" charset="0"/>
              <a:cs typeface="Arial" pitchFamily="34" charset="0"/>
            </a:endParaRPr>
          </a:p>
          <a:p>
            <a:endParaRPr lang="en-GB"/>
          </a:p>
        </p:txBody>
      </p:sp>
      <p:pic>
        <p:nvPicPr>
          <p:cNvPr id="4" name="Picture 4" descr="shutterstock_44184205-06-11.jpg">
            <a:extLst>
              <a:ext uri="{FF2B5EF4-FFF2-40B4-BE49-F238E27FC236}">
                <a16:creationId xmlns:a16="http://schemas.microsoft.com/office/drawing/2014/main" id="{4AAEA7AB-DA37-4E3E-B1EB-F3E33D10B995}"/>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bwMode="auto">
          <a:xfrm>
            <a:off x="1907704" y="620688"/>
            <a:ext cx="53578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629991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7596336" y="6145586"/>
            <a:ext cx="1368152" cy="624727"/>
          </a:xfrm>
          <a:prstGeom prst="rect">
            <a:avLst/>
          </a:prstGeom>
          <a:noFill/>
        </p:spPr>
      </p:pic>
      <p:sp>
        <p:nvSpPr>
          <p:cNvPr id="11" name="Text Placeholder 1">
            <a:extLst>
              <a:ext uri="{FF2B5EF4-FFF2-40B4-BE49-F238E27FC236}">
                <a16:creationId xmlns:a16="http://schemas.microsoft.com/office/drawing/2014/main" id="{78AD0F81-2C46-4EFA-9329-4AD83F1BFD96}"/>
              </a:ext>
            </a:extLst>
          </p:cNvPr>
          <p:cNvSpPr txBox="1"/>
          <p:nvPr>
            <p:custDataLst>
              <p:tags r:id="rId2"/>
            </p:custDataLst>
          </p:nvPr>
        </p:nvSpPr>
        <p:spPr bwMode="auto">
          <a:xfrm>
            <a:off x="2797367" y="1445946"/>
            <a:ext cx="3905525"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lvl1pPr marL="11132" indent="-342900" algn="l" defTabSz="801472" rtl="0" eaLnBrk="1" fontAlgn="base" latinLnBrk="0" hangingPunct="1">
              <a:lnSpc>
                <a:spcPts val="1451"/>
              </a:lnSpc>
              <a:spcBef>
                <a:spcPct val="20000"/>
              </a:spcBef>
              <a:spcAft>
                <a:spcPct val="0"/>
              </a:spcAft>
              <a:buFont typeface="Arial" pitchFamily="34" charset="0"/>
              <a:buChar char="•"/>
              <a:defRPr lang="en-GB" sz="1200" b="1" kern="1200" spc="-13">
                <a:solidFill>
                  <a:srgbClr val="6BB4B5"/>
                </a:solidFill>
                <a:latin typeface="Arial"/>
                <a:ea typeface="+mn-ea"/>
                <a:cs typeface="Arial"/>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altLang="en-US" sz="2400">
              <a:latin typeface="Arial" pitchFamily="34" charset="0"/>
              <a:cs typeface="Arial" pitchFamily="34" charset="0"/>
            </a:endParaRPr>
          </a:p>
          <a:p>
            <a:endParaRPr lang="en-GB"/>
          </a:p>
        </p:txBody>
      </p:sp>
      <p:pic>
        <p:nvPicPr>
          <p:cNvPr id="4" name="Picture 3" descr="shutterstock_55954336.jpg">
            <a:extLst>
              <a:ext uri="{FF2B5EF4-FFF2-40B4-BE49-F238E27FC236}">
                <a16:creationId xmlns:a16="http://schemas.microsoft.com/office/drawing/2014/main" id="{DA0E455D-A381-488F-B7A0-9FF7B2A77849}"/>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bwMode="auto">
          <a:xfrm>
            <a:off x="1691680" y="1052736"/>
            <a:ext cx="5143500"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294659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7596336" y="6145586"/>
            <a:ext cx="1368152" cy="624727"/>
          </a:xfrm>
          <a:prstGeom prst="rect">
            <a:avLst/>
          </a:prstGeom>
          <a:noFill/>
        </p:spPr>
      </p:pic>
      <p:sp>
        <p:nvSpPr>
          <p:cNvPr id="11" name="Text Placeholder 1">
            <a:extLst>
              <a:ext uri="{FF2B5EF4-FFF2-40B4-BE49-F238E27FC236}">
                <a16:creationId xmlns:a16="http://schemas.microsoft.com/office/drawing/2014/main" id="{78AD0F81-2C46-4EFA-9329-4AD83F1BFD96}"/>
              </a:ext>
            </a:extLst>
          </p:cNvPr>
          <p:cNvSpPr txBox="1"/>
          <p:nvPr>
            <p:custDataLst>
              <p:tags r:id="rId2"/>
            </p:custDataLst>
          </p:nvPr>
        </p:nvSpPr>
        <p:spPr bwMode="auto">
          <a:xfrm>
            <a:off x="2797367" y="1445946"/>
            <a:ext cx="3905525"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lvl1pPr marL="11132" indent="-342900" algn="l" defTabSz="801472" rtl="0" eaLnBrk="1" fontAlgn="base" latinLnBrk="0" hangingPunct="1">
              <a:lnSpc>
                <a:spcPts val="1451"/>
              </a:lnSpc>
              <a:spcBef>
                <a:spcPct val="20000"/>
              </a:spcBef>
              <a:spcAft>
                <a:spcPct val="0"/>
              </a:spcAft>
              <a:buFont typeface="Arial" pitchFamily="34" charset="0"/>
              <a:buChar char="•"/>
              <a:defRPr lang="en-GB" sz="1200" b="1" kern="1200" spc="-13">
                <a:solidFill>
                  <a:srgbClr val="6BB4B5"/>
                </a:solidFill>
                <a:latin typeface="Arial"/>
                <a:ea typeface="+mn-ea"/>
                <a:cs typeface="Arial"/>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altLang="en-US" sz="2400">
              <a:latin typeface="Arial" pitchFamily="34" charset="0"/>
              <a:cs typeface="Arial" pitchFamily="34" charset="0"/>
            </a:endParaRPr>
          </a:p>
          <a:p>
            <a:endParaRPr lang="en-GB"/>
          </a:p>
        </p:txBody>
      </p:sp>
      <p:pic>
        <p:nvPicPr>
          <p:cNvPr id="4" name="Picture 3" descr="shutterstock_4750024[1].jpg">
            <a:extLst>
              <a:ext uri="{FF2B5EF4-FFF2-40B4-BE49-F238E27FC236}">
                <a16:creationId xmlns:a16="http://schemas.microsoft.com/office/drawing/2014/main" id="{31184127-6A83-4B06-BD41-11C373CC4A22}"/>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bwMode="auto">
          <a:xfrm>
            <a:off x="431540" y="392915"/>
            <a:ext cx="8028892" cy="535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690750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custDataLst>
              <p:tags r:id="rId1"/>
            </p:custDataLst>
          </p:nvPr>
        </p:nvPicPr>
        <p:blipFill>
          <a:blip r:embed="rId20">
            <a:extLst>
              <a:ext uri="{28A0092B-C50C-407E-A947-70E740481C1C}">
                <a14:useLocalDpi xmlns:a14="http://schemas.microsoft.com/office/drawing/2010/main" val="0"/>
              </a:ext>
            </a:extLst>
          </a:blip>
          <a:stretch>
            <a:fillRect/>
          </a:stretch>
        </p:blipFill>
        <p:spPr bwMode="auto">
          <a:xfrm>
            <a:off x="7596336" y="6145586"/>
            <a:ext cx="1368152" cy="624727"/>
          </a:xfrm>
          <a:prstGeom prst="rect">
            <a:avLst/>
          </a:prstGeom>
          <a:noFill/>
        </p:spPr>
      </p:pic>
      <p:sp>
        <p:nvSpPr>
          <p:cNvPr id="11" name="Text Placeholder 1">
            <a:extLst>
              <a:ext uri="{FF2B5EF4-FFF2-40B4-BE49-F238E27FC236}">
                <a16:creationId xmlns:a16="http://schemas.microsoft.com/office/drawing/2014/main" id="{78AD0F81-2C46-4EFA-9329-4AD83F1BFD96}"/>
              </a:ext>
            </a:extLst>
          </p:cNvPr>
          <p:cNvSpPr txBox="1"/>
          <p:nvPr>
            <p:custDataLst>
              <p:tags r:id="rId2"/>
            </p:custDataLst>
          </p:nvPr>
        </p:nvSpPr>
        <p:spPr bwMode="auto">
          <a:xfrm>
            <a:off x="2797367" y="1445946"/>
            <a:ext cx="3905525"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lvl1pPr marL="11132" indent="-342900" algn="l" defTabSz="801472" rtl="0" eaLnBrk="1" fontAlgn="base" latinLnBrk="0" hangingPunct="1">
              <a:lnSpc>
                <a:spcPts val="1451"/>
              </a:lnSpc>
              <a:spcBef>
                <a:spcPct val="20000"/>
              </a:spcBef>
              <a:spcAft>
                <a:spcPct val="0"/>
              </a:spcAft>
              <a:buFont typeface="Arial" pitchFamily="34" charset="0"/>
              <a:buChar char="•"/>
              <a:defRPr lang="en-GB" sz="1200" b="1" kern="1200" spc="-13">
                <a:solidFill>
                  <a:srgbClr val="6BB4B5"/>
                </a:solidFill>
                <a:latin typeface="Arial"/>
                <a:ea typeface="+mn-ea"/>
                <a:cs typeface="Arial"/>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altLang="en-US" sz="2400">
              <a:latin typeface="Arial" pitchFamily="34" charset="0"/>
              <a:cs typeface="Arial" pitchFamily="34" charset="0"/>
            </a:endParaRPr>
          </a:p>
          <a:p>
            <a:endParaRPr lang="en-GB"/>
          </a:p>
        </p:txBody>
      </p:sp>
      <p:sp>
        <p:nvSpPr>
          <p:cNvPr id="4" name="Rectangle 3">
            <a:extLst>
              <a:ext uri="{FF2B5EF4-FFF2-40B4-BE49-F238E27FC236}">
                <a16:creationId xmlns:a16="http://schemas.microsoft.com/office/drawing/2014/main" id="{BFC8C404-9E85-455D-A7FE-0E68FF6264FD}"/>
              </a:ext>
            </a:extLst>
          </p:cNvPr>
          <p:cNvSpPr/>
          <p:nvPr>
            <p:custDataLst>
              <p:tags r:id="rId3"/>
            </p:custDataLst>
          </p:nvPr>
        </p:nvSpPr>
        <p:spPr>
          <a:xfrm>
            <a:off x="395536" y="2852935"/>
            <a:ext cx="2448272" cy="2811941"/>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r>
              <a:rPr lang="1106"/>
              <a:t>P</a:t>
            </a:r>
          </a:p>
        </p:txBody>
      </p:sp>
      <p:sp>
        <p:nvSpPr>
          <p:cNvPr id="5" name="Rectangle 4">
            <a:extLst>
              <a:ext uri="{FF2B5EF4-FFF2-40B4-BE49-F238E27FC236}">
                <a16:creationId xmlns:a16="http://schemas.microsoft.com/office/drawing/2014/main" id="{8CDDCF9F-AC02-4795-914D-5160D245C334}"/>
              </a:ext>
            </a:extLst>
          </p:cNvPr>
          <p:cNvSpPr/>
          <p:nvPr>
            <p:custDataLst>
              <p:tags r:id="rId4"/>
            </p:custDataLst>
          </p:nvPr>
        </p:nvSpPr>
        <p:spPr>
          <a:xfrm>
            <a:off x="3347864" y="2852934"/>
            <a:ext cx="2448272" cy="2808313"/>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428E7E7-4EAC-4750-BCC1-AB7FE712EF2F}"/>
              </a:ext>
            </a:extLst>
          </p:cNvPr>
          <p:cNvSpPr/>
          <p:nvPr>
            <p:custDataLst>
              <p:tags r:id="rId5"/>
            </p:custDataLst>
          </p:nvPr>
        </p:nvSpPr>
        <p:spPr>
          <a:xfrm>
            <a:off x="6300192" y="2852933"/>
            <a:ext cx="2448272" cy="2809689"/>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CB7A6CC2-48C7-4C23-A545-FEE4426CFE0B}"/>
              </a:ext>
            </a:extLst>
          </p:cNvPr>
          <p:cNvPicPr>
            <a:picLocks noChangeAspect="1"/>
          </p:cNvPicPr>
          <p:nvPr>
            <p:custDataLst>
              <p:tags r:id="rId6"/>
            </p:custDataLst>
          </p:nvPr>
        </p:nvPicPr>
        <p:blipFill>
          <a:blip r:embed="rId21">
            <a:extLst>
              <a:ext uri="{28A0092B-C50C-407E-A947-70E740481C1C}">
                <a14:useLocalDpi xmlns:a14="http://schemas.microsoft.com/office/drawing/2010/main" val="0"/>
              </a:ext>
            </a:extLst>
          </a:blip>
          <a:stretch>
            <a:fillRect/>
          </a:stretch>
        </p:blipFill>
        <p:spPr>
          <a:xfrm>
            <a:off x="1203985" y="2996952"/>
            <a:ext cx="732433" cy="705578"/>
          </a:xfrm>
          <a:prstGeom prst="rect">
            <a:avLst/>
          </a:prstGeom>
        </p:spPr>
      </p:pic>
      <p:pic>
        <p:nvPicPr>
          <p:cNvPr id="9" name="Picture 8">
            <a:extLst>
              <a:ext uri="{FF2B5EF4-FFF2-40B4-BE49-F238E27FC236}">
                <a16:creationId xmlns:a16="http://schemas.microsoft.com/office/drawing/2014/main" id="{85288171-B464-4C43-8311-FF3F6F1A0716}"/>
              </a:ext>
            </a:extLst>
          </p:cNvPr>
          <p:cNvPicPr>
            <a:picLocks noChangeAspect="1"/>
          </p:cNvPicPr>
          <p:nvPr>
            <p:custDataLst>
              <p:tags r:id="rId7"/>
            </p:custDataLst>
          </p:nvPr>
        </p:nvPicPr>
        <p:blipFill>
          <a:blip r:embed="rId21">
            <a:extLst>
              <a:ext uri="{28A0092B-C50C-407E-A947-70E740481C1C}">
                <a14:useLocalDpi xmlns:a14="http://schemas.microsoft.com/office/drawing/2010/main" val="0"/>
              </a:ext>
            </a:extLst>
          </a:blip>
          <a:stretch>
            <a:fillRect/>
          </a:stretch>
        </p:blipFill>
        <p:spPr>
          <a:xfrm>
            <a:off x="3738845" y="2996952"/>
            <a:ext cx="732433" cy="705578"/>
          </a:xfrm>
          <a:prstGeom prst="rect">
            <a:avLst/>
          </a:prstGeom>
        </p:spPr>
      </p:pic>
      <p:pic>
        <p:nvPicPr>
          <p:cNvPr id="10" name="Picture 9">
            <a:extLst>
              <a:ext uri="{FF2B5EF4-FFF2-40B4-BE49-F238E27FC236}">
                <a16:creationId xmlns:a16="http://schemas.microsoft.com/office/drawing/2014/main" id="{2609B25A-8932-408E-A1F0-B5581AC23940}"/>
              </a:ext>
            </a:extLst>
          </p:cNvPr>
          <p:cNvPicPr>
            <a:picLocks noChangeAspect="1"/>
          </p:cNvPicPr>
          <p:nvPr>
            <p:custDataLst>
              <p:tags r:id="rId8"/>
            </p:custDataLst>
          </p:nvPr>
        </p:nvPicPr>
        <p:blipFill>
          <a:blip r:embed="rId21">
            <a:extLst>
              <a:ext uri="{28A0092B-C50C-407E-A947-70E740481C1C}">
                <a14:useLocalDpi xmlns:a14="http://schemas.microsoft.com/office/drawing/2010/main" val="0"/>
              </a:ext>
            </a:extLst>
          </a:blip>
          <a:stretch>
            <a:fillRect/>
          </a:stretch>
        </p:blipFill>
        <p:spPr>
          <a:xfrm>
            <a:off x="4559647" y="3000017"/>
            <a:ext cx="732433" cy="705578"/>
          </a:xfrm>
          <a:prstGeom prst="rect">
            <a:avLst/>
          </a:prstGeom>
        </p:spPr>
      </p:pic>
      <p:pic>
        <p:nvPicPr>
          <p:cNvPr id="12" name="Picture 11">
            <a:extLst>
              <a:ext uri="{FF2B5EF4-FFF2-40B4-BE49-F238E27FC236}">
                <a16:creationId xmlns:a16="http://schemas.microsoft.com/office/drawing/2014/main" id="{A65712CB-B515-4760-BD68-4AEE8F969F61}"/>
              </a:ext>
            </a:extLst>
          </p:cNvPr>
          <p:cNvPicPr>
            <a:picLocks noChangeAspect="1"/>
          </p:cNvPicPr>
          <p:nvPr>
            <p:custDataLst>
              <p:tags r:id="rId9"/>
            </p:custDataLst>
          </p:nvPr>
        </p:nvPicPr>
        <p:blipFill>
          <a:blip r:embed="rId21">
            <a:extLst>
              <a:ext uri="{28A0092B-C50C-407E-A947-70E740481C1C}">
                <a14:useLocalDpi xmlns:a14="http://schemas.microsoft.com/office/drawing/2010/main" val="0"/>
              </a:ext>
            </a:extLst>
          </a:blip>
          <a:stretch>
            <a:fillRect/>
          </a:stretch>
        </p:blipFill>
        <p:spPr>
          <a:xfrm>
            <a:off x="6399513" y="2993887"/>
            <a:ext cx="732433" cy="705578"/>
          </a:xfrm>
          <a:prstGeom prst="rect">
            <a:avLst/>
          </a:prstGeom>
        </p:spPr>
      </p:pic>
      <p:pic>
        <p:nvPicPr>
          <p:cNvPr id="13" name="Picture 12">
            <a:extLst>
              <a:ext uri="{FF2B5EF4-FFF2-40B4-BE49-F238E27FC236}">
                <a16:creationId xmlns:a16="http://schemas.microsoft.com/office/drawing/2014/main" id="{529F2862-5749-40A1-9955-068E593C59A9}"/>
              </a:ext>
            </a:extLst>
          </p:cNvPr>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a:xfrm>
            <a:off x="7164288" y="2996952"/>
            <a:ext cx="729251" cy="702513"/>
          </a:xfrm>
          <a:prstGeom prst="rect">
            <a:avLst/>
          </a:prstGeom>
        </p:spPr>
      </p:pic>
      <p:pic>
        <p:nvPicPr>
          <p:cNvPr id="14" name="Picture 13">
            <a:extLst>
              <a:ext uri="{FF2B5EF4-FFF2-40B4-BE49-F238E27FC236}">
                <a16:creationId xmlns:a16="http://schemas.microsoft.com/office/drawing/2014/main" id="{5B0D1FC4-891B-4556-B0CA-6A2710E91C2C}"/>
              </a:ext>
            </a:extLst>
          </p:cNvPr>
          <p:cNvPicPr>
            <a:picLocks noChangeAspect="1"/>
          </p:cNvPicPr>
          <p:nvPr>
            <p:custDataLst>
              <p:tags r:id="rId11"/>
            </p:custDataLst>
          </p:nvPr>
        </p:nvPicPr>
        <p:blipFill>
          <a:blip r:embed="rId21">
            <a:extLst>
              <a:ext uri="{28A0092B-C50C-407E-A947-70E740481C1C}">
                <a14:useLocalDpi xmlns:a14="http://schemas.microsoft.com/office/drawing/2010/main" val="0"/>
              </a:ext>
            </a:extLst>
          </a:blip>
          <a:stretch>
            <a:fillRect/>
          </a:stretch>
        </p:blipFill>
        <p:spPr>
          <a:xfrm>
            <a:off x="7956376" y="2993887"/>
            <a:ext cx="732433" cy="705578"/>
          </a:xfrm>
          <a:prstGeom prst="rect">
            <a:avLst/>
          </a:prstGeom>
        </p:spPr>
      </p:pic>
      <p:sp>
        <p:nvSpPr>
          <p:cNvPr id="15" name="TextBox 14">
            <a:extLst>
              <a:ext uri="{FF2B5EF4-FFF2-40B4-BE49-F238E27FC236}">
                <a16:creationId xmlns:a16="http://schemas.microsoft.com/office/drawing/2014/main" id="{EF2E593D-06E2-4B34-99E0-0E1C156A2391}"/>
              </a:ext>
            </a:extLst>
          </p:cNvPr>
          <p:cNvSpPr txBox="1"/>
          <p:nvPr>
            <p:custDataLst>
              <p:tags r:id="rId12"/>
            </p:custDataLst>
          </p:nvPr>
        </p:nvSpPr>
        <p:spPr>
          <a:xfrm>
            <a:off x="382069" y="521257"/>
            <a:ext cx="3363493" cy="396636"/>
          </a:xfrm>
          <a:prstGeom prst="rect">
            <a:avLst/>
          </a:prstGeom>
          <a:noFill/>
        </p:spPr>
        <p:txBody>
          <a:bodyPr wrap="square" rtlCol="0">
            <a:spAutoFit/>
          </a:bodyPr>
          <a:lstStyle/>
          <a:p>
            <a:pPr>
              <a:defRPr b="0" i="0"/>
            </a:pPr>
            <a:r>
              <a:rPr lang="1106" sz="2000" b="1">
                <a:solidFill>
                  <a:srgbClr val="008080"/>
                </a:solidFill>
                <a:latin typeface="Comic Sans MS" panose="030F0702030302020204" pitchFamily="66" charset="0"/>
              </a:rPr>
              <a:t>Amcanion Dysgu</a:t>
            </a:r>
          </a:p>
        </p:txBody>
      </p:sp>
      <p:sp>
        <p:nvSpPr>
          <p:cNvPr id="16" name="TextBox 15">
            <a:extLst>
              <a:ext uri="{FF2B5EF4-FFF2-40B4-BE49-F238E27FC236}">
                <a16:creationId xmlns:a16="http://schemas.microsoft.com/office/drawing/2014/main" id="{F1D2AED2-5AE6-47D6-B48D-8FBFB9ADB825}"/>
              </a:ext>
            </a:extLst>
          </p:cNvPr>
          <p:cNvSpPr txBox="1"/>
          <p:nvPr>
            <p:custDataLst>
              <p:tags r:id="rId13"/>
            </p:custDataLst>
          </p:nvPr>
        </p:nvSpPr>
        <p:spPr>
          <a:xfrm>
            <a:off x="363825" y="2313272"/>
            <a:ext cx="3363493" cy="396636"/>
          </a:xfrm>
          <a:prstGeom prst="rect">
            <a:avLst/>
          </a:prstGeom>
          <a:noFill/>
        </p:spPr>
        <p:txBody>
          <a:bodyPr wrap="square" rtlCol="0">
            <a:spAutoFit/>
          </a:bodyPr>
          <a:lstStyle/>
          <a:p>
            <a:pPr>
              <a:defRPr b="0" i="0"/>
            </a:pPr>
            <a:r>
              <a:rPr lang="1106" sz="2000" b="1">
                <a:solidFill>
                  <a:srgbClr val="FF0066"/>
                </a:solidFill>
                <a:latin typeface="Comic Sans MS" panose="030F0702030302020204" pitchFamily="66" charset="0"/>
              </a:rPr>
              <a:t>Deilliannau dysgu</a:t>
            </a:r>
          </a:p>
        </p:txBody>
      </p:sp>
      <p:sp>
        <p:nvSpPr>
          <p:cNvPr id="17" name="TextBox 16">
            <a:extLst>
              <a:ext uri="{FF2B5EF4-FFF2-40B4-BE49-F238E27FC236}">
                <a16:creationId xmlns:a16="http://schemas.microsoft.com/office/drawing/2014/main" id="{80ACE263-8752-465E-8F42-9A974AC001AB}"/>
              </a:ext>
            </a:extLst>
          </p:cNvPr>
          <p:cNvSpPr txBox="1"/>
          <p:nvPr>
            <p:custDataLst>
              <p:tags r:id="rId14"/>
            </p:custDataLst>
          </p:nvPr>
        </p:nvSpPr>
        <p:spPr>
          <a:xfrm>
            <a:off x="405278" y="3757673"/>
            <a:ext cx="2450720" cy="1785104"/>
          </a:xfrm>
          <a:prstGeom prst="rect">
            <a:avLst/>
          </a:prstGeom>
          <a:noFill/>
        </p:spPr>
        <p:txBody>
          <a:bodyPr wrap="square" rtlCol="0">
            <a:spAutoFit/>
          </a:bodyPr>
          <a:lstStyle/>
          <a:p>
            <a:pPr algn="ctr">
              <a:defRPr b="0" i="0"/>
            </a:pPr>
            <a:r>
              <a:rPr lang="1106" sz="2200" dirty="0">
                <a:latin typeface="Comic Sans MS" panose="030F0702030302020204" pitchFamily="66" charset="0"/>
              </a:rPr>
              <a:t>Rwy'n gallu dweud a wyf yn hoffi anifail ai </a:t>
            </a:r>
            <a:r>
              <a:rPr lang="1106" sz="2200">
                <a:latin typeface="Comic Sans MS" panose="030F0702030302020204" pitchFamily="66" charset="0"/>
              </a:rPr>
              <a:t>peidio </a:t>
            </a:r>
            <a:r>
              <a:rPr lang="cy-GB" sz="2200">
                <a:latin typeface="Comic Sans MS" panose="030F0702030302020204" pitchFamily="66" charset="0"/>
              </a:rPr>
              <a:t>ar sail</a:t>
            </a:r>
            <a:r>
              <a:rPr lang="1106" sz="2200">
                <a:latin typeface="Comic Sans MS" panose="030F0702030302020204" pitchFamily="66" charset="0"/>
              </a:rPr>
              <a:t> </a:t>
            </a:r>
            <a:r>
              <a:rPr lang="1106" sz="2200" dirty="0">
                <a:latin typeface="Comic Sans MS" panose="030F0702030302020204" pitchFamily="66" charset="0"/>
              </a:rPr>
              <a:t>sut mae'n edrych.</a:t>
            </a:r>
          </a:p>
        </p:txBody>
      </p:sp>
      <p:sp>
        <p:nvSpPr>
          <p:cNvPr id="18" name="TextBox 17">
            <a:extLst>
              <a:ext uri="{FF2B5EF4-FFF2-40B4-BE49-F238E27FC236}">
                <a16:creationId xmlns:a16="http://schemas.microsoft.com/office/drawing/2014/main" id="{23CB995B-ACC5-4277-9C71-89D7E6BC0485}"/>
              </a:ext>
            </a:extLst>
          </p:cNvPr>
          <p:cNvSpPr txBox="1"/>
          <p:nvPr>
            <p:custDataLst>
              <p:tags r:id="rId15"/>
            </p:custDataLst>
          </p:nvPr>
        </p:nvSpPr>
        <p:spPr>
          <a:xfrm>
            <a:off x="3445960" y="3757673"/>
            <a:ext cx="2450721" cy="1938992"/>
          </a:xfrm>
          <a:prstGeom prst="rect">
            <a:avLst/>
          </a:prstGeom>
          <a:noFill/>
        </p:spPr>
        <p:txBody>
          <a:bodyPr wrap="square" rtlCol="0">
            <a:spAutoFit/>
          </a:bodyPr>
          <a:lstStyle/>
          <a:p>
            <a:pPr algn="ctr">
              <a:defRPr b="0" i="0"/>
            </a:pPr>
            <a:r>
              <a:rPr lang="1106" sz="2400">
                <a:latin typeface="Comic Sans MS" panose="030F0702030302020204" pitchFamily="66" charset="0"/>
              </a:rPr>
              <a:t>Rwy'n gallu disgrifio cymeriad anifail </a:t>
            </a:r>
            <a:r>
              <a:rPr lang="cy-GB" sz="2400">
                <a:latin typeface="Comic Sans MS" panose="030F0702030302020204" pitchFamily="66" charset="0"/>
              </a:rPr>
              <a:t>ar sail</a:t>
            </a:r>
            <a:r>
              <a:rPr lang="1106" sz="2400">
                <a:latin typeface="Comic Sans MS" panose="030F0702030302020204" pitchFamily="66" charset="0"/>
              </a:rPr>
              <a:t> sut mae'n edrych.</a:t>
            </a:r>
          </a:p>
        </p:txBody>
      </p:sp>
      <p:sp>
        <p:nvSpPr>
          <p:cNvPr id="19" name="TextBox 18">
            <a:extLst>
              <a:ext uri="{FF2B5EF4-FFF2-40B4-BE49-F238E27FC236}">
                <a16:creationId xmlns:a16="http://schemas.microsoft.com/office/drawing/2014/main" id="{6B8A86D3-4C56-4FF3-BEE9-559848918E0A}"/>
              </a:ext>
            </a:extLst>
          </p:cNvPr>
          <p:cNvSpPr txBox="1"/>
          <p:nvPr>
            <p:custDataLst>
              <p:tags r:id="rId16"/>
            </p:custDataLst>
          </p:nvPr>
        </p:nvSpPr>
        <p:spPr>
          <a:xfrm>
            <a:off x="6398363" y="3899968"/>
            <a:ext cx="2303629" cy="1189909"/>
          </a:xfrm>
          <a:prstGeom prst="rect">
            <a:avLst/>
          </a:prstGeom>
          <a:noFill/>
        </p:spPr>
        <p:txBody>
          <a:bodyPr wrap="square" rtlCol="0">
            <a:spAutoFit/>
          </a:bodyPr>
          <a:lstStyle/>
          <a:p>
            <a:pPr algn="ctr">
              <a:defRPr b="0" i="0"/>
            </a:pPr>
            <a:r>
              <a:rPr lang="1106" sz="2400">
                <a:latin typeface="Comic Sans MS" panose="030F0702030302020204" pitchFamily="66" charset="0"/>
              </a:rPr>
              <a:t>Rwy'n deall beth yw ystyr stereoteipio.</a:t>
            </a:r>
          </a:p>
        </p:txBody>
      </p:sp>
      <p:sp>
        <p:nvSpPr>
          <p:cNvPr id="20" name="TextBox 19">
            <a:extLst>
              <a:ext uri="{FF2B5EF4-FFF2-40B4-BE49-F238E27FC236}">
                <a16:creationId xmlns:a16="http://schemas.microsoft.com/office/drawing/2014/main" id="{BCD776C1-248D-4A8F-8EA6-D0D6BB11C170}"/>
              </a:ext>
            </a:extLst>
          </p:cNvPr>
          <p:cNvSpPr txBox="1"/>
          <p:nvPr>
            <p:custDataLst>
              <p:tags r:id="rId17"/>
            </p:custDataLst>
          </p:nvPr>
        </p:nvSpPr>
        <p:spPr>
          <a:xfrm>
            <a:off x="363825" y="1030730"/>
            <a:ext cx="9257984" cy="707886"/>
          </a:xfrm>
          <a:prstGeom prst="rect">
            <a:avLst/>
          </a:prstGeom>
          <a:noFill/>
        </p:spPr>
        <p:txBody>
          <a:bodyPr wrap="square" rtlCol="0">
            <a:spAutoFit/>
          </a:bodyPr>
          <a:lstStyle/>
          <a:p>
            <a:pPr>
              <a:defRPr b="0" i="0"/>
            </a:pPr>
            <a:r>
              <a:rPr lang="1106" sz="2000">
                <a:latin typeface="Comic Sans MS" panose="030F0702030302020204" pitchFamily="66" charset="0"/>
              </a:rPr>
              <a:t>Byddaf yn </a:t>
            </a:r>
            <a:r>
              <a:rPr lang="cy-GB" sz="2000">
                <a:latin typeface="Comic Sans MS" panose="030F0702030302020204" pitchFamily="66" charset="0"/>
              </a:rPr>
              <a:t>deall</a:t>
            </a:r>
            <a:r>
              <a:rPr lang="1106" sz="2000">
                <a:latin typeface="Comic Sans MS" panose="030F0702030302020204" pitchFamily="66" charset="0"/>
              </a:rPr>
              <a:t> pan fydda i'n barnu rhywun neu rywbeth </a:t>
            </a:r>
            <a:r>
              <a:rPr lang="cy-GB" sz="2000">
                <a:latin typeface="Comic Sans MS" panose="030F0702030302020204" pitchFamily="66" charset="0"/>
              </a:rPr>
              <a:t>ar sail</a:t>
            </a:r>
          </a:p>
          <a:p>
            <a:pPr>
              <a:defRPr b="0" i="0"/>
            </a:pPr>
            <a:r>
              <a:rPr lang="1106" sz="2000">
                <a:latin typeface="Comic Sans MS" panose="030F0702030302020204" pitchFamily="66" charset="0"/>
              </a:rPr>
              <a:t> stereoteip.</a:t>
            </a:r>
          </a:p>
        </p:txBody>
      </p:sp>
    </p:spTree>
    <p:extLst>
      <p:ext uri="{BB962C8B-B14F-4D97-AF65-F5344CB8AC3E}">
        <p14:creationId xmlns:p14="http://schemas.microsoft.com/office/powerpoint/2010/main" val="304788148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bwMode="auto">
          <a:xfrm>
            <a:off x="7596336" y="6145586"/>
            <a:ext cx="1368152" cy="624727"/>
          </a:xfrm>
          <a:prstGeom prst="rect">
            <a:avLst/>
          </a:prstGeom>
          <a:noFill/>
        </p:spPr>
      </p:pic>
      <p:pic>
        <p:nvPicPr>
          <p:cNvPr id="16" name="Picture 15">
            <a:extLst>
              <a:ext uri="{FF2B5EF4-FFF2-40B4-BE49-F238E27FC236}">
                <a16:creationId xmlns:a16="http://schemas.microsoft.com/office/drawing/2014/main" id="{42873DD6-6EE5-467A-8DC3-B18E64C5144C}"/>
              </a:ext>
            </a:extLst>
          </p:cNvPr>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5868144" y="620688"/>
            <a:ext cx="2592884" cy="5142910"/>
          </a:xfrm>
          <a:prstGeom prst="rect">
            <a:avLst/>
          </a:prstGeom>
        </p:spPr>
      </p:pic>
      <p:sp>
        <p:nvSpPr>
          <p:cNvPr id="17" name="Title 1">
            <a:extLst>
              <a:ext uri="{FF2B5EF4-FFF2-40B4-BE49-F238E27FC236}">
                <a16:creationId xmlns:a16="http://schemas.microsoft.com/office/drawing/2014/main" id="{2791F6DF-B7B8-4F95-9138-E3B4A756B6A1}"/>
              </a:ext>
            </a:extLst>
          </p:cNvPr>
          <p:cNvSpPr txBox="1"/>
          <p:nvPr>
            <p:custDataLst>
              <p:tags r:id="rId3"/>
            </p:custDataLst>
          </p:nvPr>
        </p:nvSpPr>
        <p:spPr bwMode="auto">
          <a:xfrm>
            <a:off x="655762" y="764704"/>
            <a:ext cx="4389579" cy="913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algn="ctr" rtl="0" eaLnBrk="0" fontAlgn="base" hangingPunct="0">
              <a:spcBef>
                <a:spcPct val="0"/>
              </a:spcBef>
              <a:spcAft>
                <a:spcPct val="0"/>
              </a:spcAft>
              <a:defRPr sz="2500" b="1" i="0" kern="1200">
                <a:solidFill>
                  <a:srgbClr val="008988"/>
                </a:solidFill>
                <a:latin typeface="Arial"/>
                <a:ea typeface="+mj-ea"/>
                <a:cs typeface="Arial"/>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b="0" i="0"/>
            </a:pPr>
            <a:r>
              <a:rPr lang="1106" sz="2800" b="1"/>
              <a:t>Sut fyddech chi'n disgrifio'r bachgen hwn?</a:t>
            </a:r>
          </a:p>
        </p:txBody>
      </p:sp>
      <p:sp>
        <p:nvSpPr>
          <p:cNvPr id="18" name="Title 1">
            <a:extLst>
              <a:ext uri="{FF2B5EF4-FFF2-40B4-BE49-F238E27FC236}">
                <a16:creationId xmlns:a16="http://schemas.microsoft.com/office/drawing/2014/main" id="{C33F0870-988F-4774-8F12-912884F6E37F}"/>
              </a:ext>
            </a:extLst>
          </p:cNvPr>
          <p:cNvSpPr txBox="1"/>
          <p:nvPr>
            <p:custDataLst>
              <p:tags r:id="rId4"/>
            </p:custDataLst>
          </p:nvPr>
        </p:nvSpPr>
        <p:spPr bwMode="auto">
          <a:xfrm>
            <a:off x="672280" y="2060848"/>
            <a:ext cx="4389579" cy="913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2500" b="1" i="0" kern="1200">
                <a:solidFill>
                  <a:srgbClr val="008988"/>
                </a:solidFill>
                <a:latin typeface="Arial"/>
                <a:ea typeface="+mj-ea"/>
                <a:cs typeface="Arial"/>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b="0" i="0"/>
            </a:pPr>
            <a:r>
              <a:rPr lang="cy-GB" sz="2800" b="1">
                <a:solidFill>
                  <a:srgbClr val="E92D82"/>
                </a:solidFill>
              </a:rPr>
              <a:t>Wn</a:t>
            </a:r>
            <a:r>
              <a:rPr lang="1106" sz="2800" b="1">
                <a:solidFill>
                  <a:srgbClr val="E92D82"/>
                </a:solidFill>
              </a:rPr>
              <a:t>aeth unrhyw un ohonoch chi ddweud ei fod yn fwli?</a:t>
            </a:r>
          </a:p>
        </p:txBody>
      </p:sp>
      <p:sp>
        <p:nvSpPr>
          <p:cNvPr id="19" name="Title 1">
            <a:extLst>
              <a:ext uri="{FF2B5EF4-FFF2-40B4-BE49-F238E27FC236}">
                <a16:creationId xmlns:a16="http://schemas.microsoft.com/office/drawing/2014/main" id="{27E269E5-BDC3-4254-A2CB-94C3144DF8D9}"/>
              </a:ext>
            </a:extLst>
          </p:cNvPr>
          <p:cNvSpPr txBox="1"/>
          <p:nvPr>
            <p:custDataLst>
              <p:tags r:id="rId5"/>
            </p:custDataLst>
          </p:nvPr>
        </p:nvSpPr>
        <p:spPr bwMode="auto">
          <a:xfrm>
            <a:off x="532393" y="3192143"/>
            <a:ext cx="4924350" cy="266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2500" b="1" i="0" kern="1200">
                <a:solidFill>
                  <a:srgbClr val="008988"/>
                </a:solidFill>
                <a:latin typeface="Arial"/>
                <a:ea typeface="+mj-ea"/>
                <a:cs typeface="Arial"/>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b="0" i="0"/>
            </a:pPr>
            <a:r>
              <a:rPr lang="1106" sz="2800" b="1"/>
              <a:t>Mae dweud ei fod yn fwli yn seiliedig ar sut mae'n edrych yn stereoteip. Mewn gwirionedd, Bob yw un o'r bechgyn mwyaf hyfryd sydd i gael, ond mae'r plant yn ei ddosbarth yn pigo arno oherwydd ei fod ychydig yn fwy na nhw. </a:t>
            </a:r>
          </a:p>
        </p:txBody>
      </p:sp>
    </p:spTree>
    <p:extLst>
      <p:ext uri="{BB962C8B-B14F-4D97-AF65-F5344CB8AC3E}">
        <p14:creationId xmlns:p14="http://schemas.microsoft.com/office/powerpoint/2010/main" val="29989397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loud 17">
            <a:extLst>
              <a:ext uri="{FF2B5EF4-FFF2-40B4-BE49-F238E27FC236}">
                <a16:creationId xmlns:a16="http://schemas.microsoft.com/office/drawing/2014/main" id="{58DB5CCE-CD00-418D-8B37-91A948A8B302}"/>
              </a:ext>
            </a:extLst>
          </p:cNvPr>
          <p:cNvSpPr/>
          <p:nvPr>
            <p:custDataLst>
              <p:tags r:id="rId1"/>
            </p:custDataLst>
          </p:nvPr>
        </p:nvSpPr>
        <p:spPr>
          <a:xfrm>
            <a:off x="5910030" y="1164105"/>
            <a:ext cx="492291" cy="908131"/>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70E3009-02BF-4E2C-BAB2-48A437C557D5}"/>
              </a:ext>
            </a:extLst>
          </p:cNvPr>
          <p:cNvSpPr/>
          <p:nvPr>
            <p:custDataLst>
              <p:tags r:id="rId2"/>
            </p:custDataLst>
          </p:nvPr>
        </p:nvSpPr>
        <p:spPr>
          <a:xfrm>
            <a:off x="6012160" y="1991639"/>
            <a:ext cx="288032" cy="651204"/>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noChangeArrowheads="1"/>
          </p:cNvPicPr>
          <p:nvPr>
            <p:custDataLst>
              <p:tags r:id="rId3"/>
            </p:custDataLst>
          </p:nvPr>
        </p:nvPicPr>
        <p:blipFill>
          <a:blip r:embed="rId29">
            <a:extLst>
              <a:ext uri="{28A0092B-C50C-407E-A947-70E740481C1C}">
                <a14:useLocalDpi xmlns:a14="http://schemas.microsoft.com/office/drawing/2010/main" val="0"/>
              </a:ext>
            </a:extLst>
          </a:blip>
          <a:stretch>
            <a:fillRect/>
          </a:stretch>
        </p:blipFill>
        <p:spPr bwMode="auto">
          <a:xfrm>
            <a:off x="7596336" y="6145586"/>
            <a:ext cx="1368152" cy="624727"/>
          </a:xfrm>
          <a:prstGeom prst="rect">
            <a:avLst/>
          </a:prstGeom>
          <a:noFill/>
        </p:spPr>
      </p:pic>
      <p:sp>
        <p:nvSpPr>
          <p:cNvPr id="6" name="Title 1">
            <a:extLst>
              <a:ext uri="{FF2B5EF4-FFF2-40B4-BE49-F238E27FC236}">
                <a16:creationId xmlns:a16="http://schemas.microsoft.com/office/drawing/2014/main" id="{339D53EB-DFB8-4BD4-9638-8B3A4C025250}"/>
              </a:ext>
            </a:extLst>
          </p:cNvPr>
          <p:cNvSpPr>
            <a:spLocks noGrp="1"/>
          </p:cNvSpPr>
          <p:nvPr>
            <p:ph type="title"/>
            <p:custDataLst>
              <p:tags r:id="rId4"/>
            </p:custDataLst>
          </p:nvPr>
        </p:nvSpPr>
        <p:spPr>
          <a:xfrm>
            <a:off x="323528" y="6142295"/>
            <a:ext cx="2664296" cy="628018"/>
          </a:xfrm>
        </p:spPr>
        <p:txBody>
          <a:bodyPr>
            <a:normAutofit/>
          </a:bodyPr>
          <a:lstStyle/>
          <a:p>
            <a:pPr>
              <a:defRPr b="0" i="0"/>
            </a:pPr>
            <a:r>
              <a:rPr lang="1106" sz="2800" b="1"/>
              <a:t>Gweithgar</a:t>
            </a:r>
            <a:r>
              <a:rPr lang="cy-GB" sz="2800" b="1"/>
              <a:t>edd</a:t>
            </a:r>
            <a:endParaRPr lang="1106" sz="2800" b="1" dirty="0"/>
          </a:p>
        </p:txBody>
      </p:sp>
      <p:sp>
        <p:nvSpPr>
          <p:cNvPr id="8" name="Title 1">
            <a:extLst>
              <a:ext uri="{FF2B5EF4-FFF2-40B4-BE49-F238E27FC236}">
                <a16:creationId xmlns:a16="http://schemas.microsoft.com/office/drawing/2014/main" id="{8A60C009-DBFE-4AF2-AB87-4709F57106FB}"/>
              </a:ext>
            </a:extLst>
          </p:cNvPr>
          <p:cNvSpPr txBox="1"/>
          <p:nvPr>
            <p:custDataLst>
              <p:tags r:id="rId5"/>
            </p:custDataLst>
          </p:nvPr>
        </p:nvSpPr>
        <p:spPr bwMode="auto">
          <a:xfrm>
            <a:off x="542461" y="293911"/>
            <a:ext cx="8136904" cy="913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algn="ctr" rtl="0" eaLnBrk="0" fontAlgn="base" hangingPunct="0">
              <a:spcBef>
                <a:spcPct val="0"/>
              </a:spcBef>
              <a:spcAft>
                <a:spcPct val="0"/>
              </a:spcAft>
              <a:defRPr sz="2500" b="1" i="0" kern="1200">
                <a:solidFill>
                  <a:srgbClr val="008988"/>
                </a:solidFill>
                <a:latin typeface="Arial"/>
                <a:ea typeface="+mj-ea"/>
                <a:cs typeface="Arial"/>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b="0" i="0"/>
            </a:pPr>
            <a:r>
              <a:rPr lang="1106" sz="2800" b="1"/>
              <a:t>Tynnwch lun tŷ.</a:t>
            </a:r>
          </a:p>
        </p:txBody>
      </p:sp>
      <p:sp>
        <p:nvSpPr>
          <p:cNvPr id="2" name="Rectangle 1">
            <a:extLst>
              <a:ext uri="{FF2B5EF4-FFF2-40B4-BE49-F238E27FC236}">
                <a16:creationId xmlns:a16="http://schemas.microsoft.com/office/drawing/2014/main" id="{5AC857DA-CACD-43B3-81DC-3ED8018C2EF8}"/>
              </a:ext>
            </a:extLst>
          </p:cNvPr>
          <p:cNvSpPr/>
          <p:nvPr>
            <p:custDataLst>
              <p:tags r:id="rId6"/>
            </p:custDataLst>
          </p:nvPr>
        </p:nvSpPr>
        <p:spPr>
          <a:xfrm>
            <a:off x="2861391" y="2564904"/>
            <a:ext cx="3499044" cy="3063174"/>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Isosceles Triangle 2">
            <a:extLst>
              <a:ext uri="{FF2B5EF4-FFF2-40B4-BE49-F238E27FC236}">
                <a16:creationId xmlns:a16="http://schemas.microsoft.com/office/drawing/2014/main" id="{0BC44157-7A53-4E38-A902-F4DEA303413C}"/>
              </a:ext>
            </a:extLst>
          </p:cNvPr>
          <p:cNvSpPr/>
          <p:nvPr>
            <p:custDataLst>
              <p:tags r:id="rId7"/>
            </p:custDataLst>
          </p:nvPr>
        </p:nvSpPr>
        <p:spPr>
          <a:xfrm>
            <a:off x="2861391" y="1656773"/>
            <a:ext cx="3499044" cy="908131"/>
          </a:xfrm>
          <a:prstGeom prst="triangl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F1A6F3B-A1B6-4EB4-AF84-5D0F7D31A87B}"/>
              </a:ext>
            </a:extLst>
          </p:cNvPr>
          <p:cNvSpPr/>
          <p:nvPr>
            <p:custDataLst>
              <p:tags r:id="rId8"/>
            </p:custDataLst>
          </p:nvPr>
        </p:nvSpPr>
        <p:spPr>
          <a:xfrm>
            <a:off x="4355976" y="4365104"/>
            <a:ext cx="648072" cy="1262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6540A2DB-1310-468A-9884-AD1272D9B454}"/>
              </a:ext>
            </a:extLst>
          </p:cNvPr>
          <p:cNvGrpSpPr/>
          <p:nvPr>
            <p:custDataLst>
              <p:tags r:id="rId9"/>
            </p:custDataLst>
          </p:nvPr>
        </p:nvGrpSpPr>
        <p:grpSpPr>
          <a:xfrm>
            <a:off x="3419872" y="3057572"/>
            <a:ext cx="720080" cy="742856"/>
            <a:chOff x="3419872" y="3057572"/>
            <a:chExt cx="720080" cy="742856"/>
          </a:xfrm>
        </p:grpSpPr>
        <p:sp>
          <p:nvSpPr>
            <p:cNvPr id="10" name="Rectangle 9">
              <a:extLst>
                <a:ext uri="{FF2B5EF4-FFF2-40B4-BE49-F238E27FC236}">
                  <a16:creationId xmlns:a16="http://schemas.microsoft.com/office/drawing/2014/main" id="{4ECA22CE-8A48-475C-87D0-EE3CE610F291}"/>
                </a:ext>
              </a:extLst>
            </p:cNvPr>
            <p:cNvSpPr/>
            <p:nvPr>
              <p:custDataLst>
                <p:tags r:id="rId25"/>
              </p:custDataLst>
            </p:nvPr>
          </p:nvSpPr>
          <p:spPr>
            <a:xfrm>
              <a:off x="3419872" y="3080348"/>
              <a:ext cx="720080" cy="7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ame 11">
              <a:extLst>
                <a:ext uri="{FF2B5EF4-FFF2-40B4-BE49-F238E27FC236}">
                  <a16:creationId xmlns:a16="http://schemas.microsoft.com/office/drawing/2014/main" id="{DF830D50-2E84-4559-B6AB-8FA856F15A44}"/>
                </a:ext>
              </a:extLst>
            </p:cNvPr>
            <p:cNvSpPr/>
            <p:nvPr>
              <p:custDataLst>
                <p:tags r:id="rId26"/>
              </p:custDataLst>
            </p:nvPr>
          </p:nvSpPr>
          <p:spPr>
            <a:xfrm>
              <a:off x="3419872" y="3057572"/>
              <a:ext cx="720080" cy="74285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4" name="Group 13">
            <a:extLst>
              <a:ext uri="{FF2B5EF4-FFF2-40B4-BE49-F238E27FC236}">
                <a16:creationId xmlns:a16="http://schemas.microsoft.com/office/drawing/2014/main" id="{5415D6DF-A830-42A4-8E96-BD88FC90A07A}"/>
              </a:ext>
            </a:extLst>
          </p:cNvPr>
          <p:cNvGrpSpPr/>
          <p:nvPr>
            <p:custDataLst>
              <p:tags r:id="rId10"/>
            </p:custDataLst>
          </p:nvPr>
        </p:nvGrpSpPr>
        <p:grpSpPr>
          <a:xfrm>
            <a:off x="5148064" y="3080348"/>
            <a:ext cx="720080" cy="742856"/>
            <a:chOff x="3419872" y="3057572"/>
            <a:chExt cx="720080" cy="742856"/>
          </a:xfrm>
        </p:grpSpPr>
        <p:sp>
          <p:nvSpPr>
            <p:cNvPr id="15" name="Rectangle 14">
              <a:extLst>
                <a:ext uri="{FF2B5EF4-FFF2-40B4-BE49-F238E27FC236}">
                  <a16:creationId xmlns:a16="http://schemas.microsoft.com/office/drawing/2014/main" id="{924E7881-B21C-4305-AC1F-7AE14728EF12}"/>
                </a:ext>
              </a:extLst>
            </p:cNvPr>
            <p:cNvSpPr/>
            <p:nvPr>
              <p:custDataLst>
                <p:tags r:id="rId23"/>
              </p:custDataLst>
            </p:nvPr>
          </p:nvSpPr>
          <p:spPr>
            <a:xfrm>
              <a:off x="3419872" y="3080348"/>
              <a:ext cx="720080" cy="7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ame 15">
              <a:extLst>
                <a:ext uri="{FF2B5EF4-FFF2-40B4-BE49-F238E27FC236}">
                  <a16:creationId xmlns:a16="http://schemas.microsoft.com/office/drawing/2014/main" id="{13EE48F6-FC55-487C-8385-D971184BE264}"/>
                </a:ext>
              </a:extLst>
            </p:cNvPr>
            <p:cNvSpPr/>
            <p:nvPr>
              <p:custDataLst>
                <p:tags r:id="rId24"/>
              </p:custDataLst>
            </p:nvPr>
          </p:nvSpPr>
          <p:spPr>
            <a:xfrm>
              <a:off x="3419872" y="3057572"/>
              <a:ext cx="720080" cy="74285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1" name="Group 20">
            <a:extLst>
              <a:ext uri="{FF2B5EF4-FFF2-40B4-BE49-F238E27FC236}">
                <a16:creationId xmlns:a16="http://schemas.microsoft.com/office/drawing/2014/main" id="{D02CA483-D0BB-47B5-970A-6515599A071F}"/>
              </a:ext>
            </a:extLst>
          </p:cNvPr>
          <p:cNvGrpSpPr/>
          <p:nvPr>
            <p:custDataLst>
              <p:tags r:id="rId11"/>
            </p:custDataLst>
          </p:nvPr>
        </p:nvGrpSpPr>
        <p:grpSpPr>
          <a:xfrm>
            <a:off x="863697" y="3823204"/>
            <a:ext cx="1997694" cy="1804874"/>
            <a:chOff x="863697" y="3823204"/>
            <a:chExt cx="1997694" cy="1804874"/>
          </a:xfrm>
        </p:grpSpPr>
        <p:sp>
          <p:nvSpPr>
            <p:cNvPr id="19" name="Rectangle 18">
              <a:extLst>
                <a:ext uri="{FF2B5EF4-FFF2-40B4-BE49-F238E27FC236}">
                  <a16:creationId xmlns:a16="http://schemas.microsoft.com/office/drawing/2014/main" id="{8B7851E3-9412-44A4-9AEF-1D749A2AE750}"/>
                </a:ext>
              </a:extLst>
            </p:cNvPr>
            <p:cNvSpPr/>
            <p:nvPr>
              <p:custDataLst>
                <p:tags r:id="rId21"/>
              </p:custDataLst>
            </p:nvPr>
          </p:nvSpPr>
          <p:spPr>
            <a:xfrm>
              <a:off x="863697" y="3823204"/>
              <a:ext cx="1997694" cy="1804874"/>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9159A63-3B15-430B-84CC-ABD78C1BDCB8}"/>
                </a:ext>
              </a:extLst>
            </p:cNvPr>
            <p:cNvSpPr/>
            <p:nvPr>
              <p:custDataLst>
                <p:tags r:id="rId22"/>
              </p:custDataLst>
            </p:nvPr>
          </p:nvSpPr>
          <p:spPr>
            <a:xfrm>
              <a:off x="962553" y="3950635"/>
              <a:ext cx="1764087" cy="1550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9FAF9F9A-EC0F-4980-ACD7-7E7EA4AE132B}"/>
              </a:ext>
            </a:extLst>
          </p:cNvPr>
          <p:cNvGrpSpPr/>
          <p:nvPr>
            <p:custDataLst>
              <p:tags r:id="rId12"/>
            </p:custDataLst>
          </p:nvPr>
        </p:nvGrpSpPr>
        <p:grpSpPr>
          <a:xfrm>
            <a:off x="3419872" y="4425168"/>
            <a:ext cx="720080" cy="742856"/>
            <a:chOff x="3419872" y="3057572"/>
            <a:chExt cx="720080" cy="742856"/>
          </a:xfrm>
        </p:grpSpPr>
        <p:sp>
          <p:nvSpPr>
            <p:cNvPr id="23" name="Rectangle 22">
              <a:extLst>
                <a:ext uri="{FF2B5EF4-FFF2-40B4-BE49-F238E27FC236}">
                  <a16:creationId xmlns:a16="http://schemas.microsoft.com/office/drawing/2014/main" id="{DF8EA3B5-3499-41DA-BBF6-F65CBD9619A6}"/>
                </a:ext>
              </a:extLst>
            </p:cNvPr>
            <p:cNvSpPr/>
            <p:nvPr>
              <p:custDataLst>
                <p:tags r:id="rId19"/>
              </p:custDataLst>
            </p:nvPr>
          </p:nvSpPr>
          <p:spPr>
            <a:xfrm>
              <a:off x="3419872" y="3080348"/>
              <a:ext cx="720080" cy="7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ame 23">
              <a:extLst>
                <a:ext uri="{FF2B5EF4-FFF2-40B4-BE49-F238E27FC236}">
                  <a16:creationId xmlns:a16="http://schemas.microsoft.com/office/drawing/2014/main" id="{60A8078C-8656-42B4-A51A-2B3F2B7A69C6}"/>
                </a:ext>
              </a:extLst>
            </p:cNvPr>
            <p:cNvSpPr/>
            <p:nvPr>
              <p:custDataLst>
                <p:tags r:id="rId20"/>
              </p:custDataLst>
            </p:nvPr>
          </p:nvSpPr>
          <p:spPr>
            <a:xfrm>
              <a:off x="3419872" y="3057572"/>
              <a:ext cx="720080" cy="74285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5" name="Group 24">
            <a:extLst>
              <a:ext uri="{FF2B5EF4-FFF2-40B4-BE49-F238E27FC236}">
                <a16:creationId xmlns:a16="http://schemas.microsoft.com/office/drawing/2014/main" id="{6C270509-224F-45AC-8E1B-0CC19654CF03}"/>
              </a:ext>
            </a:extLst>
          </p:cNvPr>
          <p:cNvGrpSpPr/>
          <p:nvPr>
            <p:custDataLst>
              <p:tags r:id="rId13"/>
            </p:custDataLst>
          </p:nvPr>
        </p:nvGrpSpPr>
        <p:grpSpPr>
          <a:xfrm>
            <a:off x="5148064" y="4447944"/>
            <a:ext cx="720080" cy="742856"/>
            <a:chOff x="3419872" y="3057572"/>
            <a:chExt cx="720080" cy="742856"/>
          </a:xfrm>
        </p:grpSpPr>
        <p:sp>
          <p:nvSpPr>
            <p:cNvPr id="26" name="Rectangle 25">
              <a:extLst>
                <a:ext uri="{FF2B5EF4-FFF2-40B4-BE49-F238E27FC236}">
                  <a16:creationId xmlns:a16="http://schemas.microsoft.com/office/drawing/2014/main" id="{47F7E562-9779-4799-9174-F386C51D052D}"/>
                </a:ext>
              </a:extLst>
            </p:cNvPr>
            <p:cNvSpPr/>
            <p:nvPr>
              <p:custDataLst>
                <p:tags r:id="rId17"/>
              </p:custDataLst>
            </p:nvPr>
          </p:nvSpPr>
          <p:spPr>
            <a:xfrm>
              <a:off x="3419872" y="3080348"/>
              <a:ext cx="720080" cy="7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ame 26">
              <a:extLst>
                <a:ext uri="{FF2B5EF4-FFF2-40B4-BE49-F238E27FC236}">
                  <a16:creationId xmlns:a16="http://schemas.microsoft.com/office/drawing/2014/main" id="{6356F3D6-1860-453C-B8A1-52159191DC41}"/>
                </a:ext>
              </a:extLst>
            </p:cNvPr>
            <p:cNvSpPr/>
            <p:nvPr>
              <p:custDataLst>
                <p:tags r:id="rId18"/>
              </p:custDataLst>
            </p:nvPr>
          </p:nvSpPr>
          <p:spPr>
            <a:xfrm>
              <a:off x="3419872" y="3057572"/>
              <a:ext cx="720080" cy="74285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30" name="Group 29">
            <a:extLst>
              <a:ext uri="{FF2B5EF4-FFF2-40B4-BE49-F238E27FC236}">
                <a16:creationId xmlns:a16="http://schemas.microsoft.com/office/drawing/2014/main" id="{7286EE0E-A2F7-4BDE-A3A9-ECBB79FADFD3}"/>
              </a:ext>
            </a:extLst>
          </p:cNvPr>
          <p:cNvGrpSpPr/>
          <p:nvPr>
            <p:custDataLst>
              <p:tags r:id="rId14"/>
            </p:custDataLst>
          </p:nvPr>
        </p:nvGrpSpPr>
        <p:grpSpPr>
          <a:xfrm>
            <a:off x="6242246" y="4056974"/>
            <a:ext cx="1080120" cy="1571104"/>
            <a:chOff x="6242246" y="4056974"/>
            <a:chExt cx="1080120" cy="1571104"/>
          </a:xfrm>
        </p:grpSpPr>
        <p:sp>
          <p:nvSpPr>
            <p:cNvPr id="29" name="Rectangle 28">
              <a:extLst>
                <a:ext uri="{FF2B5EF4-FFF2-40B4-BE49-F238E27FC236}">
                  <a16:creationId xmlns:a16="http://schemas.microsoft.com/office/drawing/2014/main" id="{C63DF368-5B8E-4157-A5A6-8E27F688F22C}"/>
                </a:ext>
              </a:extLst>
            </p:cNvPr>
            <p:cNvSpPr/>
            <p:nvPr>
              <p:custDataLst>
                <p:tags r:id="rId15"/>
              </p:custDataLst>
            </p:nvPr>
          </p:nvSpPr>
          <p:spPr>
            <a:xfrm>
              <a:off x="6734537" y="4725641"/>
              <a:ext cx="184379" cy="902437"/>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Cloud 27">
              <a:extLst>
                <a:ext uri="{FF2B5EF4-FFF2-40B4-BE49-F238E27FC236}">
                  <a16:creationId xmlns:a16="http://schemas.microsoft.com/office/drawing/2014/main" id="{27241FA7-2B73-4990-AB3B-6FE9E2A55397}"/>
                </a:ext>
              </a:extLst>
            </p:cNvPr>
            <p:cNvSpPr/>
            <p:nvPr>
              <p:custDataLst>
                <p:tags r:id="rId16"/>
              </p:custDataLst>
            </p:nvPr>
          </p:nvSpPr>
          <p:spPr>
            <a:xfrm>
              <a:off x="6242246" y="4056974"/>
              <a:ext cx="1080120" cy="792088"/>
            </a:xfrm>
            <a:prstGeom prst="clou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2078064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nodeType="clickPar">
                      <p:stCondLst>
                        <p:cond delay="indefinite"/>
                      </p:stCondLst>
                      <p:childTnLst>
                        <p:par>
                          <p:cTn id="17" fill="hold" nodeType="after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nodeType="clickPar">
                      <p:stCondLst>
                        <p:cond delay="indefinite"/>
                      </p:stCondLst>
                      <p:childTnLst>
                        <p:par>
                          <p:cTn id="31" fill="hold" nodeType="after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nodeType="clickPar">
                      <p:stCondLst>
                        <p:cond delay="indefinite"/>
                      </p:stCondLst>
                      <p:childTnLst>
                        <p:par>
                          <p:cTn id="36" fill="hold" nodeType="after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nodeType="clickPar">
                      <p:stCondLst>
                        <p:cond delay="indefinite"/>
                      </p:stCondLst>
                      <p:childTnLst>
                        <p:par>
                          <p:cTn id="41" fill="hold" nodeType="after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nodeType="clickPar">
                      <p:stCondLst>
                        <p:cond delay="indefinite"/>
                      </p:stCondLst>
                      <p:childTnLst>
                        <p:par>
                          <p:cTn id="46" fill="hold" nodeType="after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2" grpId="0" animBg="1"/>
      <p:bldP spid="3"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bwMode="auto">
          <a:xfrm>
            <a:off x="7596336" y="6145586"/>
            <a:ext cx="1368152" cy="624727"/>
          </a:xfrm>
          <a:prstGeom prst="rect">
            <a:avLst/>
          </a:prstGeom>
          <a:noFill/>
        </p:spPr>
      </p:pic>
      <p:sp>
        <p:nvSpPr>
          <p:cNvPr id="11" name="Text Placeholder 1">
            <a:extLst>
              <a:ext uri="{FF2B5EF4-FFF2-40B4-BE49-F238E27FC236}">
                <a16:creationId xmlns:a16="http://schemas.microsoft.com/office/drawing/2014/main" id="{78AD0F81-2C46-4EFA-9329-4AD83F1BFD96}"/>
              </a:ext>
            </a:extLst>
          </p:cNvPr>
          <p:cNvSpPr txBox="1"/>
          <p:nvPr>
            <p:custDataLst>
              <p:tags r:id="rId2"/>
            </p:custDataLst>
          </p:nvPr>
        </p:nvSpPr>
        <p:spPr bwMode="auto">
          <a:xfrm>
            <a:off x="2797367" y="1445946"/>
            <a:ext cx="3905525"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lvl1pPr marL="11132" indent="-342900" algn="l" defTabSz="801472" rtl="0" eaLnBrk="1" fontAlgn="base" latinLnBrk="0" hangingPunct="1">
              <a:lnSpc>
                <a:spcPts val="1451"/>
              </a:lnSpc>
              <a:spcBef>
                <a:spcPct val="20000"/>
              </a:spcBef>
              <a:spcAft>
                <a:spcPct val="0"/>
              </a:spcAft>
              <a:buFont typeface="Arial" pitchFamily="34" charset="0"/>
              <a:buChar char="•"/>
              <a:defRPr lang="en-GB" sz="1200" b="1" kern="1200" spc="-13">
                <a:solidFill>
                  <a:srgbClr val="6BB4B5"/>
                </a:solidFill>
                <a:latin typeface="Arial"/>
                <a:ea typeface="+mn-ea"/>
                <a:cs typeface="Arial"/>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altLang="en-US" sz="2400">
              <a:latin typeface="Arial" pitchFamily="34" charset="0"/>
              <a:cs typeface="Arial" pitchFamily="34" charset="0"/>
            </a:endParaRPr>
          </a:p>
          <a:p>
            <a:endParaRPr lang="en-GB"/>
          </a:p>
        </p:txBody>
      </p:sp>
      <p:pic>
        <p:nvPicPr>
          <p:cNvPr id="4" name="Picture 3">
            <a:extLst>
              <a:ext uri="{FF2B5EF4-FFF2-40B4-BE49-F238E27FC236}">
                <a16:creationId xmlns:a16="http://schemas.microsoft.com/office/drawing/2014/main" id="{5AB49CC1-F90C-437C-B3BA-C4911D1F513F}"/>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180528" y="2056249"/>
            <a:ext cx="4752528" cy="3564396"/>
          </a:xfrm>
          <a:prstGeom prst="rect">
            <a:avLst/>
          </a:prstGeom>
        </p:spPr>
      </p:pic>
      <p:pic>
        <p:nvPicPr>
          <p:cNvPr id="5" name="Picture 4">
            <a:extLst>
              <a:ext uri="{FF2B5EF4-FFF2-40B4-BE49-F238E27FC236}">
                <a16:creationId xmlns:a16="http://schemas.microsoft.com/office/drawing/2014/main" id="{EF41C42C-7B89-4D01-BCB2-80F137D0A90D}"/>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5004048" y="1606170"/>
            <a:ext cx="3668784" cy="4014475"/>
          </a:xfrm>
          <a:prstGeom prst="rect">
            <a:avLst/>
          </a:prstGeom>
        </p:spPr>
      </p:pic>
      <p:sp>
        <p:nvSpPr>
          <p:cNvPr id="6" name="Title 1">
            <a:extLst>
              <a:ext uri="{FF2B5EF4-FFF2-40B4-BE49-F238E27FC236}">
                <a16:creationId xmlns:a16="http://schemas.microsoft.com/office/drawing/2014/main" id="{339D53EB-DFB8-4BD4-9638-8B3A4C025250}"/>
              </a:ext>
            </a:extLst>
          </p:cNvPr>
          <p:cNvSpPr>
            <a:spLocks noGrp="1"/>
          </p:cNvSpPr>
          <p:nvPr>
            <p:ph type="title"/>
            <p:custDataLst>
              <p:tags r:id="rId5"/>
            </p:custDataLst>
          </p:nvPr>
        </p:nvSpPr>
        <p:spPr>
          <a:xfrm>
            <a:off x="133071" y="6229982"/>
            <a:ext cx="2664296" cy="628018"/>
          </a:xfrm>
        </p:spPr>
        <p:txBody>
          <a:bodyPr>
            <a:normAutofit/>
          </a:bodyPr>
          <a:lstStyle/>
          <a:p>
            <a:pPr>
              <a:defRPr b="0" i="0"/>
            </a:pPr>
            <a:r>
              <a:rPr lang="1106" sz="2800" b="1"/>
              <a:t>Gweithgar</a:t>
            </a:r>
            <a:r>
              <a:rPr lang="cy-GB" sz="2800" b="1"/>
              <a:t>edd</a:t>
            </a:r>
            <a:endParaRPr lang="1106" sz="2800" b="1" dirty="0"/>
          </a:p>
        </p:txBody>
      </p:sp>
      <p:sp>
        <p:nvSpPr>
          <p:cNvPr id="8" name="Title 1">
            <a:extLst>
              <a:ext uri="{FF2B5EF4-FFF2-40B4-BE49-F238E27FC236}">
                <a16:creationId xmlns:a16="http://schemas.microsoft.com/office/drawing/2014/main" id="{8A60C009-DBFE-4AF2-AB87-4709F57106FB}"/>
              </a:ext>
            </a:extLst>
          </p:cNvPr>
          <p:cNvSpPr txBox="1"/>
          <p:nvPr>
            <p:custDataLst>
              <p:tags r:id="rId6"/>
            </p:custDataLst>
          </p:nvPr>
        </p:nvSpPr>
        <p:spPr bwMode="auto">
          <a:xfrm>
            <a:off x="542461" y="522929"/>
            <a:ext cx="8136904" cy="913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fontScale="85000" lnSpcReduction="20000"/>
          </a:bodyPr>
          <a:lstStyle>
            <a:lvl1pPr algn="ctr" rtl="0" eaLnBrk="0" fontAlgn="base" hangingPunct="0">
              <a:spcBef>
                <a:spcPct val="0"/>
              </a:spcBef>
              <a:spcAft>
                <a:spcPct val="0"/>
              </a:spcAft>
              <a:defRPr sz="2500" b="1" i="0" kern="1200">
                <a:solidFill>
                  <a:srgbClr val="008988"/>
                </a:solidFill>
                <a:latin typeface="Arial"/>
                <a:ea typeface="+mj-ea"/>
                <a:cs typeface="Arial"/>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b="0" i="0"/>
            </a:pPr>
            <a:r>
              <a:rPr lang="1106" sz="2800" b="1"/>
              <a:t>Yn eich grwpiau, ysgrifennwch gymaint o ansoddeiriau ag y gallwch chi i ddisgrifio'r cymeriad yn y ddelwedd a roddwyd i chi.</a:t>
            </a:r>
          </a:p>
        </p:txBody>
      </p:sp>
    </p:spTree>
    <p:extLst>
      <p:ext uri="{BB962C8B-B14F-4D97-AF65-F5344CB8AC3E}">
        <p14:creationId xmlns:p14="http://schemas.microsoft.com/office/powerpoint/2010/main" val="39878830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nodeType="clickPar">
                      <p:stCondLst>
                        <p:cond delay="indefinite"/>
                        <p:cond evt="onBegin" delay="0">
                          <p:tn val="9"/>
                        </p:cond>
                      </p:stCondLst>
                      <p:childTnLst>
                        <p:par>
                          <p:cTn id="11" fill="hold" nodeType="after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nodeType="clickPar">
                      <p:stCondLst>
                        <p:cond delay="indefinite"/>
                        <p:cond evt="onBegin" delay="0">
                          <p:tn val="14"/>
                        </p:cond>
                      </p:stCondLst>
                      <p:childTnLst>
                        <p:par>
                          <p:cTn id="16" fill="hold" nodeType="after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nodeType="clickPar">
                      <p:stCondLst>
                        <p:cond delay="indefinite"/>
                        <p:cond evt="onBegin" delay="0">
                          <p:tn val="19"/>
                        </p:cond>
                      </p:stCondLst>
                      <p:childTnLst>
                        <p:par>
                          <p:cTn id="21" fill="hold" nodeType="after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bwMode="auto">
          <a:xfrm>
            <a:off x="7596336" y="6145586"/>
            <a:ext cx="1368152" cy="624727"/>
          </a:xfrm>
          <a:prstGeom prst="rect">
            <a:avLst/>
          </a:prstGeom>
          <a:noFill/>
        </p:spPr>
      </p:pic>
      <p:pic>
        <p:nvPicPr>
          <p:cNvPr id="10" name="Picture 6" descr="shutterstock_67651105.jpg">
            <a:extLst>
              <a:ext uri="{FF2B5EF4-FFF2-40B4-BE49-F238E27FC236}">
                <a16:creationId xmlns:a16="http://schemas.microsoft.com/office/drawing/2014/main" id="{233923B5-27B0-463F-A41E-D2FEB4EC59E1}"/>
              </a:ext>
            </a:extLst>
          </p:cNvPr>
          <p:cNvPicPr>
            <a:picLocks noChangeAspect="1"/>
          </p:cNvPicPr>
          <p:nvPr>
            <p:custDataLst>
              <p:tags r:id="rId2"/>
            </p:custDataLst>
          </p:nvPr>
        </p:nvPicPr>
        <p:blipFill>
          <a:blip r:embed="rId12">
            <a:extLst>
              <a:ext uri="{28A0092B-C50C-407E-A947-70E740481C1C}">
                <a14:useLocalDpi xmlns:a14="http://schemas.microsoft.com/office/drawing/2010/main" val="0"/>
              </a:ext>
            </a:extLst>
          </a:blip>
          <a:stretch>
            <a:fillRect/>
          </a:stretch>
        </p:blipFill>
        <p:spPr bwMode="auto">
          <a:xfrm>
            <a:off x="150164" y="974967"/>
            <a:ext cx="4423350" cy="495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
            <a:extLst>
              <a:ext uri="{FF2B5EF4-FFF2-40B4-BE49-F238E27FC236}">
                <a16:creationId xmlns:a16="http://schemas.microsoft.com/office/drawing/2014/main" id="{78AD0F81-2C46-4EFA-9329-4AD83F1BFD96}"/>
              </a:ext>
            </a:extLst>
          </p:cNvPr>
          <p:cNvSpPr txBox="1"/>
          <p:nvPr>
            <p:custDataLst>
              <p:tags r:id="rId3"/>
            </p:custDataLst>
          </p:nvPr>
        </p:nvSpPr>
        <p:spPr bwMode="auto">
          <a:xfrm>
            <a:off x="2797367" y="1445946"/>
            <a:ext cx="3905525"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lvl1pPr marL="11132" indent="-342900" algn="l" defTabSz="801472" rtl="0" eaLnBrk="1" fontAlgn="base" latinLnBrk="0" hangingPunct="1">
              <a:lnSpc>
                <a:spcPts val="1451"/>
              </a:lnSpc>
              <a:spcBef>
                <a:spcPct val="20000"/>
              </a:spcBef>
              <a:spcAft>
                <a:spcPct val="0"/>
              </a:spcAft>
              <a:buFont typeface="Arial" pitchFamily="34" charset="0"/>
              <a:buChar char="•"/>
              <a:defRPr lang="en-GB" sz="1200" b="1" kern="1200" spc="-13">
                <a:solidFill>
                  <a:srgbClr val="6BB4B5"/>
                </a:solidFill>
                <a:latin typeface="Arial"/>
                <a:ea typeface="+mn-ea"/>
                <a:cs typeface="Arial"/>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altLang="en-US" sz="2400">
              <a:latin typeface="Arial" pitchFamily="34" charset="0"/>
              <a:cs typeface="Arial" pitchFamily="34" charset="0"/>
            </a:endParaRPr>
          </a:p>
          <a:p>
            <a:endParaRPr lang="en-GB"/>
          </a:p>
        </p:txBody>
      </p:sp>
      <p:sp>
        <p:nvSpPr>
          <p:cNvPr id="12" name="TextBox 11">
            <a:extLst>
              <a:ext uri="{FF2B5EF4-FFF2-40B4-BE49-F238E27FC236}">
                <a16:creationId xmlns:a16="http://schemas.microsoft.com/office/drawing/2014/main" id="{A1E7F681-B900-41A5-B00E-870C27C55A2C}"/>
              </a:ext>
            </a:extLst>
          </p:cNvPr>
          <p:cNvSpPr txBox="1"/>
          <p:nvPr>
            <p:custDataLst>
              <p:tags r:id="rId4"/>
            </p:custDataLst>
          </p:nvPr>
        </p:nvSpPr>
        <p:spPr>
          <a:xfrm>
            <a:off x="4180236" y="1916832"/>
            <a:ext cx="4757281" cy="1938992"/>
          </a:xfrm>
          <a:prstGeom prst="rect">
            <a:avLst/>
          </a:prstGeom>
          <a:noFill/>
        </p:spPr>
        <p:txBody>
          <a:bodyPr wrap="square" rtlCol="0">
            <a:spAutoFit/>
          </a:bodyPr>
          <a:lstStyle/>
          <a:p>
            <a:pPr algn="ctr">
              <a:defRPr b="0" i="0"/>
            </a:pPr>
            <a:r>
              <a:rPr lang="1106" sz="3000">
                <a:solidFill>
                  <a:srgbClr val="E92D82"/>
                </a:solidFill>
                <a:latin typeface="Comic Sans MS" panose="030F0702030302020204" pitchFamily="66" charset="0"/>
              </a:rPr>
              <a:t>Tynnwch lun wyneb hapus ar un ochr i'ch bwrdd gwyn, ac wyneb trist ar y llall.</a:t>
            </a:r>
          </a:p>
        </p:txBody>
      </p:sp>
      <p:pic>
        <p:nvPicPr>
          <p:cNvPr id="13" name="Picture 12">
            <a:extLst>
              <a:ext uri="{FF2B5EF4-FFF2-40B4-BE49-F238E27FC236}">
                <a16:creationId xmlns:a16="http://schemas.microsoft.com/office/drawing/2014/main" id="{6F1ECB0C-DF61-48EE-B9FB-F06A45191A79}"/>
              </a:ext>
            </a:extLst>
          </p:cNvPr>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4802568" y="373321"/>
            <a:ext cx="1509046" cy="1509046"/>
          </a:xfrm>
          <a:prstGeom prst="rect">
            <a:avLst/>
          </a:prstGeom>
        </p:spPr>
      </p:pic>
      <p:pic>
        <p:nvPicPr>
          <p:cNvPr id="14" name="Picture 13">
            <a:extLst>
              <a:ext uri="{FF2B5EF4-FFF2-40B4-BE49-F238E27FC236}">
                <a16:creationId xmlns:a16="http://schemas.microsoft.com/office/drawing/2014/main" id="{6AC4C35E-ABD8-4C6B-8CFC-0DC15FE5E773}"/>
              </a:ext>
            </a:extLst>
          </p:cNvPr>
          <p:cNvPicPr>
            <a:picLocks noChangeAspect="1"/>
          </p:cNvPicPr>
          <p:nvPr>
            <p:custDataLst>
              <p:tags r:id="rId6"/>
            </p:custDataLst>
          </p:nvPr>
        </p:nvPicPr>
        <p:blipFill>
          <a:blip r:embed="rId14">
            <a:extLst>
              <a:ext uri="{28A0092B-C50C-407E-A947-70E740481C1C}">
                <a14:useLocalDpi xmlns:a14="http://schemas.microsoft.com/office/drawing/2010/main" val="0"/>
              </a:ext>
            </a:extLst>
          </a:blip>
          <a:stretch>
            <a:fillRect/>
          </a:stretch>
        </p:blipFill>
        <p:spPr>
          <a:xfrm>
            <a:off x="6630884" y="373320"/>
            <a:ext cx="1509047" cy="1509047"/>
          </a:xfrm>
          <a:prstGeom prst="rect">
            <a:avLst/>
          </a:prstGeom>
        </p:spPr>
      </p:pic>
      <p:sp>
        <p:nvSpPr>
          <p:cNvPr id="15" name="TextBox 14">
            <a:extLst>
              <a:ext uri="{FF2B5EF4-FFF2-40B4-BE49-F238E27FC236}">
                <a16:creationId xmlns:a16="http://schemas.microsoft.com/office/drawing/2014/main" id="{B577E497-CC54-41E7-8370-6140A983AA69}"/>
              </a:ext>
            </a:extLst>
          </p:cNvPr>
          <p:cNvSpPr txBox="1"/>
          <p:nvPr>
            <p:custDataLst>
              <p:tags r:id="rId7"/>
            </p:custDataLst>
          </p:nvPr>
        </p:nvSpPr>
        <p:spPr>
          <a:xfrm>
            <a:off x="-540568" y="6094302"/>
            <a:ext cx="4545582" cy="579699"/>
          </a:xfrm>
          <a:prstGeom prst="rect">
            <a:avLst/>
          </a:prstGeom>
          <a:noFill/>
        </p:spPr>
        <p:txBody>
          <a:bodyPr wrap="square" rtlCol="0">
            <a:spAutoFit/>
          </a:bodyPr>
          <a:lstStyle/>
          <a:p>
            <a:pPr algn="ctr">
              <a:defRPr b="0" i="0"/>
            </a:pPr>
            <a:r>
              <a:rPr lang="1106" sz="3200" b="1">
                <a:solidFill>
                  <a:srgbClr val="E92D82"/>
                </a:solidFill>
                <a:latin typeface="Comic Sans MS" panose="030F0702030302020204" pitchFamily="66" charset="0"/>
              </a:rPr>
              <a:t>Gweithgar</a:t>
            </a:r>
            <a:r>
              <a:rPr lang="cy-GB" sz="3200" b="1">
                <a:solidFill>
                  <a:srgbClr val="E92D82"/>
                </a:solidFill>
                <a:latin typeface="Comic Sans MS" panose="030F0702030302020204" pitchFamily="66" charset="0"/>
              </a:rPr>
              <a:t>edd</a:t>
            </a:r>
            <a:endParaRPr lang="1106" sz="3200" b="1" dirty="0">
              <a:solidFill>
                <a:srgbClr val="E92D82"/>
              </a:solidFill>
              <a:latin typeface="Comic Sans MS" panose="030F0702030302020204" pitchFamily="66" charset="0"/>
            </a:endParaRPr>
          </a:p>
        </p:txBody>
      </p:sp>
      <p:sp>
        <p:nvSpPr>
          <p:cNvPr id="16" name="TextBox 15">
            <a:extLst>
              <a:ext uri="{FF2B5EF4-FFF2-40B4-BE49-F238E27FC236}">
                <a16:creationId xmlns:a16="http://schemas.microsoft.com/office/drawing/2014/main" id="{F8DDBC1E-4E6E-483D-B53B-D9A2301E9200}"/>
              </a:ext>
            </a:extLst>
          </p:cNvPr>
          <p:cNvSpPr txBox="1"/>
          <p:nvPr>
            <p:custDataLst>
              <p:tags r:id="rId8"/>
            </p:custDataLst>
          </p:nvPr>
        </p:nvSpPr>
        <p:spPr>
          <a:xfrm>
            <a:off x="4180236" y="3645024"/>
            <a:ext cx="4757281" cy="1938992"/>
          </a:xfrm>
          <a:prstGeom prst="rect">
            <a:avLst/>
          </a:prstGeom>
          <a:noFill/>
        </p:spPr>
        <p:txBody>
          <a:bodyPr wrap="square" rtlCol="0">
            <a:spAutoFit/>
          </a:bodyPr>
          <a:lstStyle/>
          <a:p>
            <a:pPr algn="ctr"/>
            <a:endParaRPr lang="en-GB" sz="3000" dirty="0">
              <a:solidFill>
                <a:srgbClr val="008786"/>
              </a:solidFill>
              <a:latin typeface="Comic Sans MS" panose="030F0702030302020204" pitchFamily="66" charset="0"/>
            </a:endParaRPr>
          </a:p>
          <a:p>
            <a:pPr algn="ctr">
              <a:defRPr b="0" i="0"/>
            </a:pPr>
            <a:r>
              <a:rPr lang="1106" sz="3000" dirty="0">
                <a:solidFill>
                  <a:srgbClr val="008786"/>
                </a:solidFill>
                <a:latin typeface="Comic Sans MS" panose="030F0702030302020204" pitchFamily="66" charset="0"/>
              </a:rPr>
              <a:t>Daliwch eich bwrdd i fyny i ddangos a ydych chi'n hoffi pob anifail ai peidio.</a:t>
            </a:r>
          </a:p>
        </p:txBody>
      </p:sp>
    </p:spTree>
    <p:extLst>
      <p:ext uri="{BB962C8B-B14F-4D97-AF65-F5344CB8AC3E}">
        <p14:creationId xmlns:p14="http://schemas.microsoft.com/office/powerpoint/2010/main" val="33872138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bwMode="auto">
          <a:xfrm>
            <a:off x="7596336" y="6145586"/>
            <a:ext cx="1368152" cy="624727"/>
          </a:xfrm>
          <a:prstGeom prst="rect">
            <a:avLst/>
          </a:prstGeom>
          <a:noFill/>
        </p:spPr>
      </p:pic>
      <p:sp>
        <p:nvSpPr>
          <p:cNvPr id="11" name="Text Placeholder 1">
            <a:extLst>
              <a:ext uri="{FF2B5EF4-FFF2-40B4-BE49-F238E27FC236}">
                <a16:creationId xmlns:a16="http://schemas.microsoft.com/office/drawing/2014/main" id="{78AD0F81-2C46-4EFA-9329-4AD83F1BFD96}"/>
              </a:ext>
            </a:extLst>
          </p:cNvPr>
          <p:cNvSpPr txBox="1"/>
          <p:nvPr>
            <p:custDataLst>
              <p:tags r:id="rId2"/>
            </p:custDataLst>
          </p:nvPr>
        </p:nvSpPr>
        <p:spPr bwMode="auto">
          <a:xfrm>
            <a:off x="2797367" y="1445946"/>
            <a:ext cx="3905525"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lvl1pPr marL="11132" indent="-342900" algn="l" defTabSz="801472" rtl="0" eaLnBrk="1" fontAlgn="base" latinLnBrk="0" hangingPunct="1">
              <a:lnSpc>
                <a:spcPts val="1451"/>
              </a:lnSpc>
              <a:spcBef>
                <a:spcPct val="20000"/>
              </a:spcBef>
              <a:spcAft>
                <a:spcPct val="0"/>
              </a:spcAft>
              <a:buFont typeface="Arial" pitchFamily="34" charset="0"/>
              <a:buChar char="•"/>
              <a:defRPr lang="en-GB" sz="1200" b="1" kern="1200" spc="-13">
                <a:solidFill>
                  <a:srgbClr val="6BB4B5"/>
                </a:solidFill>
                <a:latin typeface="Arial"/>
                <a:ea typeface="+mn-ea"/>
                <a:cs typeface="Arial"/>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altLang="en-US" sz="2400">
              <a:latin typeface="Arial" pitchFamily="34" charset="0"/>
              <a:cs typeface="Arial" pitchFamily="34" charset="0"/>
            </a:endParaRPr>
          </a:p>
          <a:p>
            <a:endParaRPr lang="en-GB"/>
          </a:p>
        </p:txBody>
      </p:sp>
      <p:sp>
        <p:nvSpPr>
          <p:cNvPr id="4" name="Title 1">
            <a:extLst>
              <a:ext uri="{FF2B5EF4-FFF2-40B4-BE49-F238E27FC236}">
                <a16:creationId xmlns:a16="http://schemas.microsoft.com/office/drawing/2014/main" id="{6E2D7A58-CE44-408E-AE98-C07555AE8BAC}"/>
              </a:ext>
            </a:extLst>
          </p:cNvPr>
          <p:cNvSpPr>
            <a:spLocks noGrp="1"/>
          </p:cNvSpPr>
          <p:nvPr>
            <p:ph type="title"/>
            <p:custDataLst>
              <p:tags r:id="rId3"/>
            </p:custDataLst>
          </p:nvPr>
        </p:nvSpPr>
        <p:spPr>
          <a:xfrm>
            <a:off x="-1326784" y="6158609"/>
            <a:ext cx="7416824" cy="628018"/>
          </a:xfrm>
        </p:spPr>
        <p:txBody>
          <a:bodyPr>
            <a:normAutofit/>
          </a:bodyPr>
          <a:lstStyle/>
          <a:p>
            <a:pPr>
              <a:defRPr b="0" i="0"/>
            </a:pPr>
            <a:r>
              <a:rPr lang="1106" sz="2800" b="1" dirty="0"/>
              <a:t>Stereoteipiau mewn ffilm</a:t>
            </a:r>
          </a:p>
        </p:txBody>
      </p:sp>
      <p:pic>
        <p:nvPicPr>
          <p:cNvPr id="5" name="Picture 4">
            <a:extLst>
              <a:ext uri="{FF2B5EF4-FFF2-40B4-BE49-F238E27FC236}">
                <a16:creationId xmlns:a16="http://schemas.microsoft.com/office/drawing/2014/main" id="{9AF47EB1-2E47-4AE6-A3BE-E4AB56464797}"/>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5364088" y="1769865"/>
            <a:ext cx="3106109" cy="2532728"/>
          </a:xfrm>
          <a:prstGeom prst="rect">
            <a:avLst/>
          </a:prstGeom>
        </p:spPr>
      </p:pic>
      <p:pic>
        <p:nvPicPr>
          <p:cNvPr id="6" name="Picture 5">
            <a:extLst>
              <a:ext uri="{FF2B5EF4-FFF2-40B4-BE49-F238E27FC236}">
                <a16:creationId xmlns:a16="http://schemas.microsoft.com/office/drawing/2014/main" id="{04C9AE08-6B04-40B7-8D6E-C8B7B2693516}"/>
              </a:ext>
            </a:extLst>
          </p:cNvPr>
          <p:cNvPicPr>
            <a:picLocks noChangeAspect="1"/>
          </p:cNvPicPr>
          <p:nvPr>
            <p:custDataLst>
              <p:tags r:id="rId5"/>
            </p:custDataLst>
          </p:nvPr>
        </p:nvPicPr>
        <p:blipFill>
          <a:blip r:embed="rId14">
            <a:extLst>
              <a:ext uri="{28A0092B-C50C-407E-A947-70E740481C1C}">
                <a14:useLocalDpi xmlns:a14="http://schemas.microsoft.com/office/drawing/2010/main" val="0"/>
              </a:ext>
            </a:extLst>
          </a:blip>
          <a:stretch>
            <a:fillRect/>
          </a:stretch>
        </p:blipFill>
        <p:spPr>
          <a:xfrm>
            <a:off x="2411760" y="2713591"/>
            <a:ext cx="3678280" cy="3678280"/>
          </a:xfrm>
          <a:prstGeom prst="rect">
            <a:avLst/>
          </a:prstGeom>
        </p:spPr>
      </p:pic>
      <p:sp>
        <p:nvSpPr>
          <p:cNvPr id="8" name="Title 1">
            <a:extLst>
              <a:ext uri="{FF2B5EF4-FFF2-40B4-BE49-F238E27FC236}">
                <a16:creationId xmlns:a16="http://schemas.microsoft.com/office/drawing/2014/main" id="{9C018EA7-F47D-4202-9CCD-15CC579B478E}"/>
              </a:ext>
            </a:extLst>
          </p:cNvPr>
          <p:cNvSpPr txBox="1"/>
          <p:nvPr>
            <p:custDataLst>
              <p:tags r:id="rId6"/>
            </p:custDataLst>
          </p:nvPr>
        </p:nvSpPr>
        <p:spPr bwMode="auto">
          <a:xfrm>
            <a:off x="542461" y="522929"/>
            <a:ext cx="8136904" cy="913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2500" b="1" i="0" kern="1200">
                <a:solidFill>
                  <a:srgbClr val="008988"/>
                </a:solidFill>
                <a:latin typeface="Arial"/>
                <a:ea typeface="+mj-ea"/>
                <a:cs typeface="Arial"/>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b="0" i="0"/>
            </a:pPr>
            <a:r>
              <a:rPr lang="1106" sz="2800" b="1"/>
              <a:t>Allwch chi enwi unrhyw gymeriadau mewn ffilmiau sy'n herio sut rydych chi'n teimlo am anifeiliaid penodol?</a:t>
            </a:r>
          </a:p>
        </p:txBody>
      </p:sp>
      <p:sp>
        <p:nvSpPr>
          <p:cNvPr id="9" name="Title 1">
            <a:extLst>
              <a:ext uri="{FF2B5EF4-FFF2-40B4-BE49-F238E27FC236}">
                <a16:creationId xmlns:a16="http://schemas.microsoft.com/office/drawing/2014/main" id="{E1362D83-7046-4F7A-8DAE-857ADAFC9D7A}"/>
              </a:ext>
            </a:extLst>
          </p:cNvPr>
          <p:cNvSpPr txBox="1"/>
          <p:nvPr>
            <p:custDataLst>
              <p:tags r:id="rId7"/>
            </p:custDataLst>
          </p:nvPr>
        </p:nvSpPr>
        <p:spPr bwMode="auto">
          <a:xfrm>
            <a:off x="251520" y="1421036"/>
            <a:ext cx="1296144" cy="913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algn="ctr" rtl="0" eaLnBrk="0" fontAlgn="base" hangingPunct="0">
              <a:spcBef>
                <a:spcPct val="0"/>
              </a:spcBef>
              <a:spcAft>
                <a:spcPct val="0"/>
              </a:spcAft>
              <a:defRPr sz="2500" b="1" i="0" kern="1200">
                <a:solidFill>
                  <a:srgbClr val="008988"/>
                </a:solidFill>
                <a:latin typeface="Arial"/>
                <a:ea typeface="+mj-ea"/>
                <a:cs typeface="Arial"/>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b="0" i="0"/>
            </a:pPr>
            <a:r>
              <a:rPr lang="1106" sz="2800" b="1"/>
              <a:t>e.e. </a:t>
            </a:r>
          </a:p>
        </p:txBody>
      </p:sp>
      <p:sp>
        <p:nvSpPr>
          <p:cNvPr id="10" name="Title 1">
            <a:extLst>
              <a:ext uri="{FF2B5EF4-FFF2-40B4-BE49-F238E27FC236}">
                <a16:creationId xmlns:a16="http://schemas.microsoft.com/office/drawing/2014/main" id="{E4C35AAB-685E-4E8D-9E12-488D0646245C}"/>
              </a:ext>
            </a:extLst>
          </p:cNvPr>
          <p:cNvSpPr txBox="1"/>
          <p:nvPr>
            <p:custDataLst>
              <p:tags r:id="rId8"/>
            </p:custDataLst>
          </p:nvPr>
        </p:nvSpPr>
        <p:spPr bwMode="auto">
          <a:xfrm>
            <a:off x="179512" y="3360112"/>
            <a:ext cx="3590636" cy="119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2500" b="1" i="0" kern="1200">
                <a:solidFill>
                  <a:srgbClr val="008988"/>
                </a:solidFill>
                <a:latin typeface="Arial"/>
                <a:ea typeface="+mj-ea"/>
                <a:cs typeface="Arial"/>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b="0" i="0"/>
            </a:pPr>
            <a:r>
              <a:rPr lang="1106" sz="2000" b="1">
                <a:solidFill>
                  <a:srgbClr val="E92D82"/>
                </a:solidFill>
              </a:rPr>
              <a:t>Ratatouille – Efallai eich bod chi wedi meddwl bod llygod mawr yn greulon ac yn fudr cyn y ffilm, ac yn anifeiliaid cyfeillgar sy'n gwneud cogyddion gwych ar ôl gwylio'r ffilm!</a:t>
            </a:r>
          </a:p>
        </p:txBody>
      </p:sp>
      <p:sp>
        <p:nvSpPr>
          <p:cNvPr id="12" name="Title 1">
            <a:extLst>
              <a:ext uri="{FF2B5EF4-FFF2-40B4-BE49-F238E27FC236}">
                <a16:creationId xmlns:a16="http://schemas.microsoft.com/office/drawing/2014/main" id="{858A7F9C-8D65-4D23-844D-99FB52B2D643}"/>
              </a:ext>
            </a:extLst>
          </p:cNvPr>
          <p:cNvSpPr txBox="1"/>
          <p:nvPr>
            <p:custDataLst>
              <p:tags r:id="rId9"/>
            </p:custDataLst>
          </p:nvPr>
        </p:nvSpPr>
        <p:spPr bwMode="auto">
          <a:xfrm>
            <a:off x="5399050" y="4409740"/>
            <a:ext cx="3590636" cy="119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algn="ctr" rtl="0" eaLnBrk="0" fontAlgn="base" hangingPunct="0">
              <a:spcBef>
                <a:spcPct val="0"/>
              </a:spcBef>
              <a:spcAft>
                <a:spcPct val="0"/>
              </a:spcAft>
              <a:defRPr sz="2500" b="1" i="0" kern="1200">
                <a:solidFill>
                  <a:srgbClr val="008988"/>
                </a:solidFill>
                <a:latin typeface="Arial"/>
                <a:ea typeface="+mj-ea"/>
                <a:cs typeface="Arial"/>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b="0" i="0"/>
            </a:pPr>
            <a:r>
              <a:rPr lang="1106" sz="2000" b="1">
                <a:solidFill>
                  <a:srgbClr val="E92D82"/>
                </a:solidFill>
              </a:rPr>
              <a:t>Snowball – A yw cwningod y</a:t>
            </a:r>
            <a:r>
              <a:rPr lang="cy-GB" sz="2000" b="1">
                <a:solidFill>
                  <a:srgbClr val="E92D82"/>
                </a:solidFill>
              </a:rPr>
              <a:t>n ddel</a:t>
            </a:r>
            <a:r>
              <a:rPr lang="1106" sz="2000" b="1">
                <a:solidFill>
                  <a:srgbClr val="E92D82"/>
                </a:solidFill>
              </a:rPr>
              <a:t> a </a:t>
            </a:r>
            <a:r>
              <a:rPr lang="cy-GB" sz="2000" b="1">
                <a:solidFill>
                  <a:srgbClr val="E92D82"/>
                </a:solidFill>
              </a:rPr>
              <a:t>blewog</a:t>
            </a:r>
            <a:r>
              <a:rPr lang="1106" sz="2000" b="1">
                <a:solidFill>
                  <a:srgbClr val="E92D82"/>
                </a:solidFill>
              </a:rPr>
              <a:t> neu'n rheolwyr gangiau creulon?</a:t>
            </a:r>
          </a:p>
        </p:txBody>
      </p:sp>
    </p:spTree>
    <p:extLst>
      <p:ext uri="{BB962C8B-B14F-4D97-AF65-F5344CB8AC3E}">
        <p14:creationId xmlns:p14="http://schemas.microsoft.com/office/powerpoint/2010/main" val="35438917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bwMode="auto">
          <a:xfrm>
            <a:off x="7596336" y="6145586"/>
            <a:ext cx="1368152" cy="624727"/>
          </a:xfrm>
          <a:prstGeom prst="rect">
            <a:avLst/>
          </a:prstGeom>
          <a:noFill/>
        </p:spPr>
      </p:pic>
      <p:sp>
        <p:nvSpPr>
          <p:cNvPr id="11" name="Text Placeholder 1">
            <a:extLst>
              <a:ext uri="{FF2B5EF4-FFF2-40B4-BE49-F238E27FC236}">
                <a16:creationId xmlns:a16="http://schemas.microsoft.com/office/drawing/2014/main" id="{78AD0F81-2C46-4EFA-9329-4AD83F1BFD96}"/>
              </a:ext>
            </a:extLst>
          </p:cNvPr>
          <p:cNvSpPr txBox="1"/>
          <p:nvPr>
            <p:custDataLst>
              <p:tags r:id="rId2"/>
            </p:custDataLst>
          </p:nvPr>
        </p:nvSpPr>
        <p:spPr bwMode="auto">
          <a:xfrm>
            <a:off x="2797367" y="1445946"/>
            <a:ext cx="3905525"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lvl1pPr marL="11132" indent="-342900" algn="l" defTabSz="801472" rtl="0" eaLnBrk="1" fontAlgn="base" latinLnBrk="0" hangingPunct="1">
              <a:lnSpc>
                <a:spcPts val="1451"/>
              </a:lnSpc>
              <a:spcBef>
                <a:spcPct val="20000"/>
              </a:spcBef>
              <a:spcAft>
                <a:spcPct val="0"/>
              </a:spcAft>
              <a:buFont typeface="Arial" pitchFamily="34" charset="0"/>
              <a:buChar char="•"/>
              <a:defRPr lang="en-GB" sz="1200" b="1" kern="1200" spc="-13">
                <a:solidFill>
                  <a:srgbClr val="6BB4B5"/>
                </a:solidFill>
                <a:latin typeface="Arial"/>
                <a:ea typeface="+mn-ea"/>
                <a:cs typeface="Arial"/>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altLang="en-US" sz="2400">
              <a:latin typeface="Arial" pitchFamily="34" charset="0"/>
              <a:cs typeface="Arial" pitchFamily="34" charset="0"/>
            </a:endParaRPr>
          </a:p>
          <a:p>
            <a:endParaRPr lang="en-GB"/>
          </a:p>
        </p:txBody>
      </p:sp>
      <p:pic>
        <p:nvPicPr>
          <p:cNvPr id="4" name="Picture 1" descr="\\falcon\user_data\SHARING FOLDER\!Temporary Sharing - Items will be deleted when 7 days old!\Jenna\shutterstock_79920460.jpg">
            <a:extLst>
              <a:ext uri="{FF2B5EF4-FFF2-40B4-BE49-F238E27FC236}">
                <a16:creationId xmlns:a16="http://schemas.microsoft.com/office/drawing/2014/main" id="{F1A843F2-4822-40A9-8CBE-58FE0F0FB05E}"/>
              </a:ext>
            </a:extLst>
          </p:cNvPr>
          <p:cNvPicPr>
            <a:picLocks noChangeAspect="1" noChangeArrowheads="1"/>
          </p:cNvPicPr>
          <p:nvPr>
            <p:custDataLst>
              <p:tags r:id="rId3"/>
            </p:custDataLst>
          </p:nvPr>
        </p:nvPicPr>
        <p:blipFill>
          <a:blip r:embed="rId12"/>
          <a:stretch>
            <a:fillRect/>
          </a:stretch>
        </p:blipFill>
        <p:spPr bwMode="auto">
          <a:xfrm>
            <a:off x="689656" y="645322"/>
            <a:ext cx="1694138" cy="2585089"/>
          </a:xfrm>
          <a:prstGeom prst="rect">
            <a:avLst/>
          </a:prstGeom>
          <a:noFill/>
        </p:spPr>
      </p:pic>
      <p:pic>
        <p:nvPicPr>
          <p:cNvPr id="5" name="Picture 2" descr="\\falcon\user_data\SHARING FOLDER\!Temporary Sharing - Items will be deleted when 7 days old!\Jenna\shutterstock_101471509.jpg">
            <a:extLst>
              <a:ext uri="{FF2B5EF4-FFF2-40B4-BE49-F238E27FC236}">
                <a16:creationId xmlns:a16="http://schemas.microsoft.com/office/drawing/2014/main" id="{1DEE7DF7-E53C-4850-B48D-C9C004FBBA09}"/>
              </a:ext>
            </a:extLst>
          </p:cNvPr>
          <p:cNvPicPr>
            <a:picLocks noChangeAspect="1" noChangeArrowheads="1"/>
          </p:cNvPicPr>
          <p:nvPr>
            <p:custDataLst>
              <p:tags r:id="rId4"/>
            </p:custDataLst>
          </p:nvPr>
        </p:nvPicPr>
        <p:blipFill>
          <a:blip r:embed="rId13"/>
          <a:stretch>
            <a:fillRect/>
          </a:stretch>
        </p:blipFill>
        <p:spPr bwMode="auto">
          <a:xfrm>
            <a:off x="6228184" y="689205"/>
            <a:ext cx="2177343" cy="2801843"/>
          </a:xfrm>
          <a:prstGeom prst="rect">
            <a:avLst/>
          </a:prstGeom>
          <a:noFill/>
        </p:spPr>
      </p:pic>
      <p:pic>
        <p:nvPicPr>
          <p:cNvPr id="6" name="Picture 3" descr="\\falcon\user_data\SHARING FOLDER\!Temporary Sharing - Items will be deleted when 7 days old!\Jenna\shutterstock_147235535.jpg">
            <a:extLst>
              <a:ext uri="{FF2B5EF4-FFF2-40B4-BE49-F238E27FC236}">
                <a16:creationId xmlns:a16="http://schemas.microsoft.com/office/drawing/2014/main" id="{85392CF1-7C8B-45EF-A595-030B4668B99D}"/>
              </a:ext>
            </a:extLst>
          </p:cNvPr>
          <p:cNvPicPr>
            <a:picLocks noChangeAspect="1" noChangeArrowheads="1"/>
          </p:cNvPicPr>
          <p:nvPr>
            <p:custDataLst>
              <p:tags r:id="rId5"/>
            </p:custDataLst>
          </p:nvPr>
        </p:nvPicPr>
        <p:blipFill>
          <a:blip r:embed="rId14"/>
          <a:stretch>
            <a:fillRect/>
          </a:stretch>
        </p:blipFill>
        <p:spPr bwMode="auto">
          <a:xfrm>
            <a:off x="3882454" y="1684452"/>
            <a:ext cx="1172865" cy="1518918"/>
          </a:xfrm>
          <a:prstGeom prst="rect">
            <a:avLst/>
          </a:prstGeom>
          <a:noFill/>
        </p:spPr>
      </p:pic>
      <p:pic>
        <p:nvPicPr>
          <p:cNvPr id="8" name="Picture 2" descr="\\falcon\user_data\SHARING FOLDER\!Temporary Sharing - Items will be deleted when 7 days old!\Jenna\shutterstock_119649118.jpg">
            <a:extLst>
              <a:ext uri="{FF2B5EF4-FFF2-40B4-BE49-F238E27FC236}">
                <a16:creationId xmlns:a16="http://schemas.microsoft.com/office/drawing/2014/main" id="{30E9953E-BD4C-4F62-8350-61B8C50508E3}"/>
              </a:ext>
            </a:extLst>
          </p:cNvPr>
          <p:cNvPicPr>
            <a:picLocks noChangeAspect="1" noChangeArrowheads="1"/>
          </p:cNvPicPr>
          <p:nvPr>
            <p:custDataLst>
              <p:tags r:id="rId6"/>
            </p:custDataLst>
          </p:nvPr>
        </p:nvPicPr>
        <p:blipFill>
          <a:blip r:embed="rId15"/>
          <a:stretch>
            <a:fillRect/>
          </a:stretch>
        </p:blipFill>
        <p:spPr bwMode="auto">
          <a:xfrm>
            <a:off x="885134" y="4176213"/>
            <a:ext cx="1107705" cy="1374135"/>
          </a:xfrm>
          <a:prstGeom prst="rect">
            <a:avLst/>
          </a:prstGeom>
          <a:noFill/>
        </p:spPr>
      </p:pic>
      <p:pic>
        <p:nvPicPr>
          <p:cNvPr id="9" name="Picture 3" descr="\\falcon\user_data\SHARING FOLDER\!Temporary Sharing - Items will be deleted when 7 days old!\Jenna\shutterstock_137762162.jpg">
            <a:extLst>
              <a:ext uri="{FF2B5EF4-FFF2-40B4-BE49-F238E27FC236}">
                <a16:creationId xmlns:a16="http://schemas.microsoft.com/office/drawing/2014/main" id="{E918BAC2-06B4-4EE4-B0F6-F7CA1F31CC4A}"/>
              </a:ext>
            </a:extLst>
          </p:cNvPr>
          <p:cNvPicPr>
            <a:picLocks noChangeAspect="1" noChangeArrowheads="1"/>
          </p:cNvPicPr>
          <p:nvPr>
            <p:custDataLst>
              <p:tags r:id="rId7"/>
            </p:custDataLst>
          </p:nvPr>
        </p:nvPicPr>
        <p:blipFill>
          <a:blip r:embed="rId16"/>
          <a:stretch>
            <a:fillRect/>
          </a:stretch>
        </p:blipFill>
        <p:spPr bwMode="auto">
          <a:xfrm>
            <a:off x="3361181" y="3293003"/>
            <a:ext cx="2354266" cy="2400656"/>
          </a:xfrm>
          <a:prstGeom prst="rect">
            <a:avLst/>
          </a:prstGeom>
          <a:noFill/>
        </p:spPr>
      </p:pic>
      <p:pic>
        <p:nvPicPr>
          <p:cNvPr id="10" name="Picture 4" descr="\\falcon\user_data\SHARING FOLDER\!Temporary Sharing - Items will be deleted when 7 days old!\Jenna\shutterstock_243388270.jpg">
            <a:extLst>
              <a:ext uri="{FF2B5EF4-FFF2-40B4-BE49-F238E27FC236}">
                <a16:creationId xmlns:a16="http://schemas.microsoft.com/office/drawing/2014/main" id="{998CA7CB-106B-4C47-AD6F-9965D761C6F1}"/>
              </a:ext>
            </a:extLst>
          </p:cNvPr>
          <p:cNvPicPr>
            <a:picLocks noChangeAspect="1" noChangeArrowheads="1"/>
          </p:cNvPicPr>
          <p:nvPr>
            <p:custDataLst>
              <p:tags r:id="rId8"/>
            </p:custDataLst>
          </p:nvPr>
        </p:nvPicPr>
        <p:blipFill>
          <a:blip r:embed="rId17"/>
          <a:stretch>
            <a:fillRect/>
          </a:stretch>
        </p:blipFill>
        <p:spPr bwMode="auto">
          <a:xfrm>
            <a:off x="6228184" y="4005064"/>
            <a:ext cx="2410888" cy="1607110"/>
          </a:xfrm>
          <a:prstGeom prst="rect">
            <a:avLst/>
          </a:prstGeom>
          <a:noFill/>
        </p:spPr>
      </p:pic>
    </p:spTree>
    <p:extLst>
      <p:ext uri="{BB962C8B-B14F-4D97-AF65-F5344CB8AC3E}">
        <p14:creationId xmlns:p14="http://schemas.microsoft.com/office/powerpoint/2010/main" val="279927278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bwMode="auto">
          <a:xfrm>
            <a:off x="7596336" y="6145586"/>
            <a:ext cx="1368152" cy="624727"/>
          </a:xfrm>
          <a:prstGeom prst="rect">
            <a:avLst/>
          </a:prstGeom>
          <a:noFill/>
        </p:spPr>
      </p:pic>
      <p:sp>
        <p:nvSpPr>
          <p:cNvPr id="11" name="Text Placeholder 1">
            <a:extLst>
              <a:ext uri="{FF2B5EF4-FFF2-40B4-BE49-F238E27FC236}">
                <a16:creationId xmlns:a16="http://schemas.microsoft.com/office/drawing/2014/main" id="{78AD0F81-2C46-4EFA-9329-4AD83F1BFD96}"/>
              </a:ext>
            </a:extLst>
          </p:cNvPr>
          <p:cNvSpPr txBox="1"/>
          <p:nvPr>
            <p:custDataLst>
              <p:tags r:id="rId2"/>
            </p:custDataLst>
          </p:nvPr>
        </p:nvSpPr>
        <p:spPr bwMode="auto">
          <a:xfrm>
            <a:off x="2797367" y="1445946"/>
            <a:ext cx="3905525"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lvl1pPr marL="11132" indent="-342900" algn="l" defTabSz="801472" rtl="0" eaLnBrk="1" fontAlgn="base" latinLnBrk="0" hangingPunct="1">
              <a:lnSpc>
                <a:spcPts val="1451"/>
              </a:lnSpc>
              <a:spcBef>
                <a:spcPct val="20000"/>
              </a:spcBef>
              <a:spcAft>
                <a:spcPct val="0"/>
              </a:spcAft>
              <a:buFont typeface="Arial" pitchFamily="34" charset="0"/>
              <a:buChar char="•"/>
              <a:defRPr lang="en-GB" sz="1200" b="1" kern="1200" spc="-13">
                <a:solidFill>
                  <a:srgbClr val="6BB4B5"/>
                </a:solidFill>
                <a:latin typeface="Arial"/>
                <a:ea typeface="+mn-ea"/>
                <a:cs typeface="Arial"/>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altLang="en-US" sz="2400">
              <a:latin typeface="Arial" pitchFamily="34" charset="0"/>
              <a:cs typeface="Arial" pitchFamily="34" charset="0"/>
            </a:endParaRPr>
          </a:p>
          <a:p>
            <a:endParaRPr lang="en-GB"/>
          </a:p>
        </p:txBody>
      </p:sp>
      <p:pic>
        <p:nvPicPr>
          <p:cNvPr id="4" name="3.wmv">
            <a:hlinkClick r:id="" action="ppaction://media"/>
            <a:extLst>
              <a:ext uri="{FF2B5EF4-FFF2-40B4-BE49-F238E27FC236}">
                <a16:creationId xmlns:a16="http://schemas.microsoft.com/office/drawing/2014/main" id="{6F0502E8-C687-47C7-8D4A-70AF1D3B0E96}"/>
              </a:ext>
            </a:extLst>
          </p:cNvPr>
          <p:cNvPicPr>
            <a:picLocks noChangeAspect="1"/>
          </p:cNvPicPr>
          <p:nvPr>
            <a:videoFile r:link="rId4"/>
            <p:custDataLst>
              <p:tags r:id="rId5"/>
            </p:custDataLst>
            <p:extLst>
              <p:ext uri="{DAA4B4D4-6D71-4841-9C94-3DE7FCFB9230}">
                <p14:media xmlns:p14="http://schemas.microsoft.com/office/powerpoint/2010/main" r:link="rId3"/>
              </p:ext>
            </p:extLst>
          </p:nvPr>
        </p:nvPicPr>
        <p:blipFill>
          <a:blip r:embed="rId9"/>
          <a:stretch>
            <a:fillRect/>
          </a:stretch>
        </p:blipFill>
        <p:spPr>
          <a:xfrm>
            <a:off x="1248884" y="627157"/>
            <a:ext cx="6841710" cy="5131283"/>
          </a:xfrm>
          <a:prstGeom prst="rect">
            <a:avLst/>
          </a:prstGeom>
        </p:spPr>
      </p:pic>
    </p:spTree>
    <p:extLst>
      <p:ext uri="{BB962C8B-B14F-4D97-AF65-F5344CB8AC3E}">
        <p14:creationId xmlns:p14="http://schemas.microsoft.com/office/powerpoint/2010/main" val="12620910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5475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nodeType="clickPar">
                      <p:stCondLst>
                        <p:cond delay="indefinite"/>
                      </p:stCondLst>
                      <p:childTnLst>
                        <p:par>
                          <p:cTn id="9" fill="hold" nodeType="afterGroup">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p:cTn id="12"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bwMode="auto">
          <a:xfrm>
            <a:off x="7569321" y="6165304"/>
            <a:ext cx="1417662" cy="647335"/>
          </a:xfrm>
          <a:prstGeom prst="rect">
            <a:avLst/>
          </a:prstGeom>
          <a:noFill/>
        </p:spPr>
      </p:pic>
      <p:pic>
        <p:nvPicPr>
          <p:cNvPr id="6" name="Picture 5" descr="A large brown dog standing on the floor&#10;&#10;Description automatically generated">
            <a:extLst>
              <a:ext uri="{FF2B5EF4-FFF2-40B4-BE49-F238E27FC236}">
                <a16:creationId xmlns:a16="http://schemas.microsoft.com/office/drawing/2014/main" id="{2563903B-D6F6-4203-B791-307BA8346F70}"/>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557808" y="548680"/>
            <a:ext cx="8028384" cy="5352256"/>
          </a:xfrm>
          <a:prstGeom prst="rect">
            <a:avLst/>
          </a:prstGeom>
        </p:spPr>
      </p:pic>
    </p:spTree>
    <p:extLst>
      <p:ext uri="{BB962C8B-B14F-4D97-AF65-F5344CB8AC3E}">
        <p14:creationId xmlns:p14="http://schemas.microsoft.com/office/powerpoint/2010/main" val="2726060259"/>
      </p:ext>
    </p:extLst>
  </p:cSld>
  <p:clrMapOvr>
    <a:masterClrMapping/>
  </p:clrMapOvr>
  <p:transition>
    <p:sndAc>
      <p:end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bwMode="auto">
          <a:xfrm>
            <a:off x="7596336" y="6145586"/>
            <a:ext cx="1368152" cy="624727"/>
          </a:xfrm>
          <a:prstGeom prst="rect">
            <a:avLst/>
          </a:prstGeom>
          <a:noFill/>
        </p:spPr>
      </p:pic>
      <p:sp>
        <p:nvSpPr>
          <p:cNvPr id="11" name="Text Placeholder 1">
            <a:extLst>
              <a:ext uri="{FF2B5EF4-FFF2-40B4-BE49-F238E27FC236}">
                <a16:creationId xmlns:a16="http://schemas.microsoft.com/office/drawing/2014/main" id="{78AD0F81-2C46-4EFA-9329-4AD83F1BFD96}"/>
              </a:ext>
            </a:extLst>
          </p:cNvPr>
          <p:cNvSpPr txBox="1"/>
          <p:nvPr>
            <p:custDataLst>
              <p:tags r:id="rId2"/>
            </p:custDataLst>
          </p:nvPr>
        </p:nvSpPr>
        <p:spPr bwMode="auto">
          <a:xfrm>
            <a:off x="2797367" y="1445946"/>
            <a:ext cx="3905525"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lvl1pPr marL="11132" indent="-342900" algn="l" defTabSz="801472" rtl="0" eaLnBrk="1" fontAlgn="base" latinLnBrk="0" hangingPunct="1">
              <a:lnSpc>
                <a:spcPts val="1451"/>
              </a:lnSpc>
              <a:spcBef>
                <a:spcPct val="20000"/>
              </a:spcBef>
              <a:spcAft>
                <a:spcPct val="0"/>
              </a:spcAft>
              <a:buFont typeface="Arial" pitchFamily="34" charset="0"/>
              <a:buChar char="•"/>
              <a:defRPr lang="en-GB" sz="1200" b="1" kern="1200" spc="-13">
                <a:solidFill>
                  <a:srgbClr val="6BB4B5"/>
                </a:solidFill>
                <a:latin typeface="Arial"/>
                <a:ea typeface="+mn-ea"/>
                <a:cs typeface="Arial"/>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altLang="en-US" sz="2400">
              <a:latin typeface="Arial" pitchFamily="34" charset="0"/>
              <a:cs typeface="Arial" pitchFamily="34" charset="0"/>
            </a:endParaRPr>
          </a:p>
          <a:p>
            <a:endParaRPr lang="en-GB"/>
          </a:p>
        </p:txBody>
      </p:sp>
      <p:sp>
        <p:nvSpPr>
          <p:cNvPr id="4" name="Title 1">
            <a:extLst>
              <a:ext uri="{FF2B5EF4-FFF2-40B4-BE49-F238E27FC236}">
                <a16:creationId xmlns:a16="http://schemas.microsoft.com/office/drawing/2014/main" id="{613E2A43-0B7D-4CE4-9160-0706A48A20C3}"/>
              </a:ext>
            </a:extLst>
          </p:cNvPr>
          <p:cNvSpPr>
            <a:spLocks noGrp="1"/>
          </p:cNvSpPr>
          <p:nvPr>
            <p:ph type="title"/>
            <p:custDataLst>
              <p:tags r:id="rId3"/>
            </p:custDataLst>
          </p:nvPr>
        </p:nvSpPr>
        <p:spPr>
          <a:xfrm>
            <a:off x="177621" y="732297"/>
            <a:ext cx="9145016" cy="628018"/>
          </a:xfrm>
        </p:spPr>
        <p:txBody>
          <a:bodyPr>
            <a:noAutofit/>
          </a:bodyPr>
          <a:lstStyle/>
          <a:p>
            <a:pPr>
              <a:defRPr b="0" i="0"/>
            </a:pPr>
            <a:r>
              <a:rPr lang="1106" sz="2800" b="1"/>
              <a:t>Rhowch gynnig ar ein cwis chwalu mythau i ddarganfod y </a:t>
            </a:r>
            <a:r>
              <a:rPr lang="1106" sz="2800" b="1">
                <a:solidFill>
                  <a:srgbClr val="E92D82"/>
                </a:solidFill>
              </a:rPr>
              <a:t>ffeithiau GO IAWN</a:t>
            </a:r>
            <a:r>
              <a:rPr lang="1106" sz="2800" b="1"/>
              <a:t> am Staffies…</a:t>
            </a:r>
          </a:p>
        </p:txBody>
      </p:sp>
      <p:sp>
        <p:nvSpPr>
          <p:cNvPr id="5" name="Title 1">
            <a:extLst>
              <a:ext uri="{FF2B5EF4-FFF2-40B4-BE49-F238E27FC236}">
                <a16:creationId xmlns:a16="http://schemas.microsoft.com/office/drawing/2014/main" id="{802281DC-46A9-44A4-B86E-18D427428CA3}"/>
              </a:ext>
            </a:extLst>
          </p:cNvPr>
          <p:cNvSpPr txBox="1"/>
          <p:nvPr>
            <p:custDataLst>
              <p:tags r:id="rId4"/>
            </p:custDataLst>
          </p:nvPr>
        </p:nvSpPr>
        <p:spPr bwMode="auto">
          <a:xfrm>
            <a:off x="181844" y="2167748"/>
            <a:ext cx="8784976" cy="62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normAutofit fontScale="92500"/>
          </a:bodyPr>
          <a:lstStyle>
            <a:lvl1pPr algn="ctr" rtl="0" eaLnBrk="0" fontAlgn="base" hangingPunct="0">
              <a:spcBef>
                <a:spcPct val="0"/>
              </a:spcBef>
              <a:spcAft>
                <a:spcPct val="0"/>
              </a:spcAft>
              <a:defRPr sz="2500" b="1" kern="1200">
                <a:solidFill>
                  <a:srgbClr val="008988"/>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b="0" i="0"/>
            </a:pPr>
            <a:r>
              <a:rPr lang="1106" sz="2800" b="1">
                <a:solidFill>
                  <a:srgbClr val="E92D82"/>
                </a:solidFill>
              </a:rPr>
              <a:t>Mae bridiau tarw, fel Staffies, yn fwy tebygol o gnoi.</a:t>
            </a:r>
          </a:p>
        </p:txBody>
      </p:sp>
      <p:sp>
        <p:nvSpPr>
          <p:cNvPr id="2" name="Oval 1">
            <a:extLst>
              <a:ext uri="{FF2B5EF4-FFF2-40B4-BE49-F238E27FC236}">
                <a16:creationId xmlns:a16="http://schemas.microsoft.com/office/drawing/2014/main" id="{D9392A9E-1ADB-4BC3-822F-A472D42E4F6D}"/>
              </a:ext>
            </a:extLst>
          </p:cNvPr>
          <p:cNvSpPr/>
          <p:nvPr>
            <p:custDataLst>
              <p:tags r:id="rId5"/>
            </p:custDataLst>
          </p:nvPr>
        </p:nvSpPr>
        <p:spPr>
          <a:xfrm>
            <a:off x="2537045" y="3805022"/>
            <a:ext cx="1440160" cy="1296144"/>
          </a:xfrm>
          <a:prstGeom prst="ellipse">
            <a:avLst/>
          </a:prstGeom>
          <a:solidFill>
            <a:schemeClr val="bg1"/>
          </a:solidFill>
          <a:ln>
            <a:solidFill>
              <a:srgbClr val="008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0CB53A43-9B85-4BB9-94B1-F31B64A985C8}"/>
              </a:ext>
            </a:extLst>
          </p:cNvPr>
          <p:cNvSpPr/>
          <p:nvPr>
            <p:custDataLst>
              <p:tags r:id="rId6"/>
            </p:custDataLst>
          </p:nvPr>
        </p:nvSpPr>
        <p:spPr>
          <a:xfrm>
            <a:off x="5436096" y="3770130"/>
            <a:ext cx="1440160" cy="1296144"/>
          </a:xfrm>
          <a:prstGeom prst="ellipse">
            <a:avLst/>
          </a:prstGeom>
          <a:solidFill>
            <a:schemeClr val="bg1"/>
          </a:solidFill>
          <a:ln>
            <a:solidFill>
              <a:srgbClr val="008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8BBEEB00-9491-41BD-B96C-471DA164A348}"/>
              </a:ext>
            </a:extLst>
          </p:cNvPr>
          <p:cNvSpPr txBox="1"/>
          <p:nvPr>
            <p:custDataLst>
              <p:tags r:id="rId7"/>
            </p:custDataLst>
          </p:nvPr>
        </p:nvSpPr>
        <p:spPr bwMode="auto">
          <a:xfrm>
            <a:off x="2353272" y="3095914"/>
            <a:ext cx="1980728" cy="62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normAutofit/>
          </a:bodyPr>
          <a:lstStyle>
            <a:lvl1pPr algn="ctr" rtl="0" eaLnBrk="0" fontAlgn="base" hangingPunct="0">
              <a:spcBef>
                <a:spcPct val="0"/>
              </a:spcBef>
              <a:spcAft>
                <a:spcPct val="0"/>
              </a:spcAft>
              <a:defRPr sz="2500" b="1" kern="1200">
                <a:solidFill>
                  <a:srgbClr val="008988"/>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b="0" i="0"/>
            </a:pPr>
            <a:r>
              <a:rPr lang="1106" sz="2800" b="1" dirty="0" smtClean="0">
                <a:solidFill>
                  <a:srgbClr val="E92D82"/>
                </a:solidFill>
              </a:rPr>
              <a:t>Cywir</a:t>
            </a:r>
            <a:endParaRPr lang="1106" sz="2800" b="1" dirty="0">
              <a:solidFill>
                <a:srgbClr val="E92D82"/>
              </a:solidFill>
            </a:endParaRPr>
          </a:p>
        </p:txBody>
      </p:sp>
      <p:pic>
        <p:nvPicPr>
          <p:cNvPr id="6" name="Picture 5" descr="A close up of a logo&#10;&#10;Description automatically generated">
            <a:extLst>
              <a:ext uri="{FF2B5EF4-FFF2-40B4-BE49-F238E27FC236}">
                <a16:creationId xmlns:a16="http://schemas.microsoft.com/office/drawing/2014/main" id="{8B2402B2-9FB3-4251-BE56-11D1090A7952}"/>
              </a:ext>
            </a:extLst>
          </p:cNvPr>
          <p:cNvPicPr>
            <a:picLocks noChangeAspect="1"/>
          </p:cNvPicPr>
          <p:nvPr>
            <p:custDataLst>
              <p:tags r:id="rId8"/>
            </p:custDataLst>
          </p:nvPr>
        </p:nvPicPr>
        <p:blipFill>
          <a:blip r:embed="rId13">
            <a:extLst>
              <a:ext uri="{28A0092B-C50C-407E-A947-70E740481C1C}">
                <a14:useLocalDpi xmlns:a14="http://schemas.microsoft.com/office/drawing/2010/main" val="0"/>
              </a:ext>
            </a:extLst>
          </a:blip>
          <a:stretch>
            <a:fillRect/>
          </a:stretch>
        </p:blipFill>
        <p:spPr>
          <a:xfrm>
            <a:off x="5724586" y="3284753"/>
            <a:ext cx="1756307" cy="1633366"/>
          </a:xfrm>
          <a:prstGeom prst="rect">
            <a:avLst/>
          </a:prstGeom>
        </p:spPr>
      </p:pic>
      <p:sp>
        <p:nvSpPr>
          <p:cNvPr id="10" name="Title 1">
            <a:extLst>
              <a:ext uri="{FF2B5EF4-FFF2-40B4-BE49-F238E27FC236}">
                <a16:creationId xmlns:a16="http://schemas.microsoft.com/office/drawing/2014/main" id="{8BBEEB00-9491-41BD-B96C-471DA164A348}"/>
              </a:ext>
            </a:extLst>
          </p:cNvPr>
          <p:cNvSpPr txBox="1"/>
          <p:nvPr>
            <p:custDataLst>
              <p:tags r:id="rId9"/>
            </p:custDataLst>
          </p:nvPr>
        </p:nvSpPr>
        <p:spPr bwMode="auto">
          <a:xfrm>
            <a:off x="4942492" y="3086276"/>
            <a:ext cx="2548408" cy="62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normAutofit/>
          </a:bodyPr>
          <a:lstStyle>
            <a:lvl1pPr algn="ctr" rtl="0" eaLnBrk="0" fontAlgn="base" hangingPunct="0">
              <a:spcBef>
                <a:spcPct val="0"/>
              </a:spcBef>
              <a:spcAft>
                <a:spcPct val="0"/>
              </a:spcAft>
              <a:defRPr sz="2500" b="1" kern="1200">
                <a:solidFill>
                  <a:srgbClr val="008988"/>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b="0" i="0"/>
            </a:pPr>
            <a:r>
              <a:rPr lang="1106" sz="2800" b="1" dirty="0" smtClean="0">
                <a:solidFill>
                  <a:srgbClr val="E92D82"/>
                </a:solidFill>
              </a:rPr>
              <a:t>Anghywir</a:t>
            </a:r>
            <a:endParaRPr lang="1106" sz="2800" b="1" dirty="0">
              <a:solidFill>
                <a:srgbClr val="E92D82"/>
              </a:solidFill>
            </a:endParaRPr>
          </a:p>
        </p:txBody>
      </p:sp>
    </p:spTree>
    <p:extLst>
      <p:ext uri="{BB962C8B-B14F-4D97-AF65-F5344CB8AC3E}">
        <p14:creationId xmlns:p14="http://schemas.microsoft.com/office/powerpoint/2010/main" val="5880135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nodeType="clickPar">
                      <p:stCondLst>
                        <p:cond delay="indefinite"/>
                      </p:stCondLst>
                      <p:childTnLst>
                        <p:par>
                          <p:cTn id="18" fill="hold" nodeType="after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8" grpId="0" animBg="1"/>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bwMode="auto">
          <a:xfrm>
            <a:off x="7596336" y="6145586"/>
            <a:ext cx="1368152" cy="624727"/>
          </a:xfrm>
          <a:prstGeom prst="rect">
            <a:avLst/>
          </a:prstGeom>
          <a:noFill/>
        </p:spPr>
      </p:pic>
      <p:sp>
        <p:nvSpPr>
          <p:cNvPr id="11" name="Text Placeholder 1">
            <a:extLst>
              <a:ext uri="{FF2B5EF4-FFF2-40B4-BE49-F238E27FC236}">
                <a16:creationId xmlns:a16="http://schemas.microsoft.com/office/drawing/2014/main" id="{78AD0F81-2C46-4EFA-9329-4AD83F1BFD96}"/>
              </a:ext>
            </a:extLst>
          </p:cNvPr>
          <p:cNvSpPr txBox="1"/>
          <p:nvPr>
            <p:custDataLst>
              <p:tags r:id="rId2"/>
            </p:custDataLst>
          </p:nvPr>
        </p:nvSpPr>
        <p:spPr bwMode="auto">
          <a:xfrm>
            <a:off x="2797367" y="1445946"/>
            <a:ext cx="3905525"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lvl1pPr marL="11132" indent="-342900" algn="l" defTabSz="801472" rtl="0" eaLnBrk="1" fontAlgn="base" latinLnBrk="0" hangingPunct="1">
              <a:lnSpc>
                <a:spcPts val="1451"/>
              </a:lnSpc>
              <a:spcBef>
                <a:spcPct val="20000"/>
              </a:spcBef>
              <a:spcAft>
                <a:spcPct val="0"/>
              </a:spcAft>
              <a:buFont typeface="Arial" pitchFamily="34" charset="0"/>
              <a:buChar char="•"/>
              <a:defRPr lang="en-GB" sz="1200" b="1" kern="1200" spc="-13">
                <a:solidFill>
                  <a:srgbClr val="6BB4B5"/>
                </a:solidFill>
                <a:latin typeface="Arial"/>
                <a:ea typeface="+mn-ea"/>
                <a:cs typeface="Arial"/>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altLang="en-US" sz="2400">
              <a:latin typeface="Arial" pitchFamily="34" charset="0"/>
              <a:cs typeface="Arial" pitchFamily="34" charset="0"/>
            </a:endParaRPr>
          </a:p>
          <a:p>
            <a:endParaRPr lang="en-GB"/>
          </a:p>
        </p:txBody>
      </p:sp>
      <p:sp>
        <p:nvSpPr>
          <p:cNvPr id="5" name="Title 1">
            <a:extLst>
              <a:ext uri="{FF2B5EF4-FFF2-40B4-BE49-F238E27FC236}">
                <a16:creationId xmlns:a16="http://schemas.microsoft.com/office/drawing/2014/main" id="{802281DC-46A9-44A4-B86E-18D427428CA3}"/>
              </a:ext>
            </a:extLst>
          </p:cNvPr>
          <p:cNvSpPr txBox="1"/>
          <p:nvPr>
            <p:custDataLst>
              <p:tags r:id="rId3"/>
            </p:custDataLst>
          </p:nvPr>
        </p:nvSpPr>
        <p:spPr bwMode="auto">
          <a:xfrm>
            <a:off x="179512" y="1255739"/>
            <a:ext cx="8784976" cy="62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normAutofit fontScale="92500"/>
          </a:bodyPr>
          <a:lstStyle>
            <a:lvl1pPr algn="ctr" rtl="0" eaLnBrk="0" fontAlgn="base" hangingPunct="0">
              <a:spcBef>
                <a:spcPct val="0"/>
              </a:spcBef>
              <a:spcAft>
                <a:spcPct val="0"/>
              </a:spcAft>
              <a:defRPr sz="2500" b="1" kern="1200">
                <a:solidFill>
                  <a:srgbClr val="008988"/>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b="0" i="0"/>
            </a:pPr>
            <a:r>
              <a:rPr lang="1106" sz="2800" b="1">
                <a:solidFill>
                  <a:srgbClr val="E92D82"/>
                </a:solidFill>
              </a:rPr>
              <a:t>Dydyn nhw ddim yn anifeiliaid anwes teuluol addas.</a:t>
            </a:r>
          </a:p>
        </p:txBody>
      </p:sp>
      <p:sp>
        <p:nvSpPr>
          <p:cNvPr id="2" name="Oval 1">
            <a:extLst>
              <a:ext uri="{FF2B5EF4-FFF2-40B4-BE49-F238E27FC236}">
                <a16:creationId xmlns:a16="http://schemas.microsoft.com/office/drawing/2014/main" id="{D9392A9E-1ADB-4BC3-822F-A472D42E4F6D}"/>
              </a:ext>
            </a:extLst>
          </p:cNvPr>
          <p:cNvSpPr/>
          <p:nvPr>
            <p:custDataLst>
              <p:tags r:id="rId4"/>
            </p:custDataLst>
          </p:nvPr>
        </p:nvSpPr>
        <p:spPr>
          <a:xfrm>
            <a:off x="2502511" y="3445213"/>
            <a:ext cx="1440160" cy="1296144"/>
          </a:xfrm>
          <a:prstGeom prst="ellipse">
            <a:avLst/>
          </a:prstGeom>
          <a:solidFill>
            <a:schemeClr val="bg1"/>
          </a:solidFill>
          <a:ln>
            <a:solidFill>
              <a:srgbClr val="008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0CB53A43-9B85-4BB9-94B1-F31B64A985C8}"/>
              </a:ext>
            </a:extLst>
          </p:cNvPr>
          <p:cNvSpPr/>
          <p:nvPr>
            <p:custDataLst>
              <p:tags r:id="rId5"/>
            </p:custDataLst>
          </p:nvPr>
        </p:nvSpPr>
        <p:spPr>
          <a:xfrm>
            <a:off x="5401562" y="3410321"/>
            <a:ext cx="1440160" cy="1296144"/>
          </a:xfrm>
          <a:prstGeom prst="ellipse">
            <a:avLst/>
          </a:prstGeom>
          <a:solidFill>
            <a:schemeClr val="bg1"/>
          </a:solidFill>
          <a:ln>
            <a:solidFill>
              <a:srgbClr val="008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close up of a logo&#10;&#10;Description automatically generated">
            <a:extLst>
              <a:ext uri="{FF2B5EF4-FFF2-40B4-BE49-F238E27FC236}">
                <a16:creationId xmlns:a16="http://schemas.microsoft.com/office/drawing/2014/main" id="{8B2402B2-9FB3-4251-BE56-11D1090A7952}"/>
              </a:ext>
            </a:extLst>
          </p:cNvPr>
          <p:cNvPicPr>
            <a:picLocks noChangeAspect="1"/>
          </p:cNvPicPr>
          <p:nvPr>
            <p:custDataLst>
              <p:tags r:id="rId6"/>
            </p:custDataLst>
          </p:nvPr>
        </p:nvPicPr>
        <p:blipFill>
          <a:blip r:embed="rId12">
            <a:extLst>
              <a:ext uri="{28A0092B-C50C-407E-A947-70E740481C1C}">
                <a14:useLocalDpi xmlns:a14="http://schemas.microsoft.com/office/drawing/2010/main" val="0"/>
              </a:ext>
            </a:extLst>
          </a:blip>
          <a:stretch>
            <a:fillRect/>
          </a:stretch>
        </p:blipFill>
        <p:spPr>
          <a:xfrm>
            <a:off x="5690052" y="2924944"/>
            <a:ext cx="1756307" cy="1633366"/>
          </a:xfrm>
          <a:prstGeom prst="rect">
            <a:avLst/>
          </a:prstGeom>
        </p:spPr>
      </p:pic>
      <p:sp>
        <p:nvSpPr>
          <p:cNvPr id="10" name="Title 1">
            <a:extLst>
              <a:ext uri="{FF2B5EF4-FFF2-40B4-BE49-F238E27FC236}">
                <a16:creationId xmlns:a16="http://schemas.microsoft.com/office/drawing/2014/main" id="{8BBEEB00-9491-41BD-B96C-471DA164A348}"/>
              </a:ext>
            </a:extLst>
          </p:cNvPr>
          <p:cNvSpPr txBox="1"/>
          <p:nvPr>
            <p:custDataLst>
              <p:tags r:id="rId7"/>
            </p:custDataLst>
          </p:nvPr>
        </p:nvSpPr>
        <p:spPr bwMode="auto">
          <a:xfrm>
            <a:off x="2267744" y="2669040"/>
            <a:ext cx="1980728" cy="62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normAutofit/>
          </a:bodyPr>
          <a:lstStyle>
            <a:lvl1pPr algn="ctr" rtl="0" eaLnBrk="0" fontAlgn="base" hangingPunct="0">
              <a:spcBef>
                <a:spcPct val="0"/>
              </a:spcBef>
              <a:spcAft>
                <a:spcPct val="0"/>
              </a:spcAft>
              <a:defRPr sz="2500" b="1" kern="1200">
                <a:solidFill>
                  <a:srgbClr val="008988"/>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b="0" i="0"/>
            </a:pPr>
            <a:r>
              <a:rPr lang="1106" sz="2800" b="1" dirty="0" smtClean="0">
                <a:solidFill>
                  <a:srgbClr val="E92D82"/>
                </a:solidFill>
              </a:rPr>
              <a:t>Cywir</a:t>
            </a:r>
            <a:endParaRPr lang="1106" sz="2800" b="1" dirty="0">
              <a:solidFill>
                <a:srgbClr val="E92D82"/>
              </a:solidFill>
            </a:endParaRPr>
          </a:p>
        </p:txBody>
      </p:sp>
      <p:sp>
        <p:nvSpPr>
          <p:cNvPr id="12" name="Title 1">
            <a:extLst>
              <a:ext uri="{FF2B5EF4-FFF2-40B4-BE49-F238E27FC236}">
                <a16:creationId xmlns:a16="http://schemas.microsoft.com/office/drawing/2014/main" id="{8BBEEB00-9491-41BD-B96C-471DA164A348}"/>
              </a:ext>
            </a:extLst>
          </p:cNvPr>
          <p:cNvSpPr txBox="1"/>
          <p:nvPr>
            <p:custDataLst>
              <p:tags r:id="rId8"/>
            </p:custDataLst>
          </p:nvPr>
        </p:nvSpPr>
        <p:spPr bwMode="auto">
          <a:xfrm>
            <a:off x="4856964" y="2659402"/>
            <a:ext cx="2548408" cy="62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normAutofit/>
          </a:bodyPr>
          <a:lstStyle>
            <a:lvl1pPr algn="ctr" rtl="0" eaLnBrk="0" fontAlgn="base" hangingPunct="0">
              <a:spcBef>
                <a:spcPct val="0"/>
              </a:spcBef>
              <a:spcAft>
                <a:spcPct val="0"/>
              </a:spcAft>
              <a:defRPr sz="2500" b="1" kern="1200">
                <a:solidFill>
                  <a:srgbClr val="008988"/>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b="0" i="0"/>
            </a:pPr>
            <a:r>
              <a:rPr lang="1106" sz="2800" b="1" dirty="0" smtClean="0">
                <a:solidFill>
                  <a:srgbClr val="E92D82"/>
                </a:solidFill>
              </a:rPr>
              <a:t>Anghywir</a:t>
            </a:r>
            <a:endParaRPr lang="1106" sz="2800" b="1" dirty="0">
              <a:solidFill>
                <a:srgbClr val="E92D82"/>
              </a:solidFill>
            </a:endParaRPr>
          </a:p>
        </p:txBody>
      </p:sp>
    </p:spTree>
    <p:extLst>
      <p:ext uri="{BB962C8B-B14F-4D97-AF65-F5344CB8AC3E}">
        <p14:creationId xmlns:p14="http://schemas.microsoft.com/office/powerpoint/2010/main" val="6244205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nodeType="clickPar">
                      <p:stCondLst>
                        <p:cond delay="indefinite"/>
                      </p:stCondLst>
                      <p:childTnLst>
                        <p:par>
                          <p:cTn id="15" fill="hold" nodeType="after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8" grpId="0" animBg="1"/>
      <p:bldP spid="10"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bwMode="auto">
          <a:xfrm>
            <a:off x="7596336" y="6145586"/>
            <a:ext cx="1368152" cy="624727"/>
          </a:xfrm>
          <a:prstGeom prst="rect">
            <a:avLst/>
          </a:prstGeom>
          <a:noFill/>
        </p:spPr>
      </p:pic>
      <p:sp>
        <p:nvSpPr>
          <p:cNvPr id="11" name="Text Placeholder 1">
            <a:extLst>
              <a:ext uri="{FF2B5EF4-FFF2-40B4-BE49-F238E27FC236}">
                <a16:creationId xmlns:a16="http://schemas.microsoft.com/office/drawing/2014/main" id="{78AD0F81-2C46-4EFA-9329-4AD83F1BFD96}"/>
              </a:ext>
            </a:extLst>
          </p:cNvPr>
          <p:cNvSpPr txBox="1"/>
          <p:nvPr>
            <p:custDataLst>
              <p:tags r:id="rId2"/>
            </p:custDataLst>
          </p:nvPr>
        </p:nvSpPr>
        <p:spPr bwMode="auto">
          <a:xfrm>
            <a:off x="2797367" y="1445946"/>
            <a:ext cx="3905525"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lvl1pPr marL="11132" indent="-342900" algn="l" defTabSz="801472" rtl="0" eaLnBrk="1" fontAlgn="base" latinLnBrk="0" hangingPunct="1">
              <a:lnSpc>
                <a:spcPts val="1451"/>
              </a:lnSpc>
              <a:spcBef>
                <a:spcPct val="20000"/>
              </a:spcBef>
              <a:spcAft>
                <a:spcPct val="0"/>
              </a:spcAft>
              <a:buFont typeface="Arial" pitchFamily="34" charset="0"/>
              <a:buChar char="•"/>
              <a:defRPr lang="en-GB" sz="1200" b="1" kern="1200" spc="-13">
                <a:solidFill>
                  <a:srgbClr val="6BB4B5"/>
                </a:solidFill>
                <a:latin typeface="Arial"/>
                <a:ea typeface="+mn-ea"/>
                <a:cs typeface="Arial"/>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altLang="en-US" sz="2400">
              <a:latin typeface="Arial" pitchFamily="34" charset="0"/>
              <a:cs typeface="Arial" pitchFamily="34" charset="0"/>
            </a:endParaRPr>
          </a:p>
          <a:p>
            <a:endParaRPr lang="en-GB"/>
          </a:p>
        </p:txBody>
      </p:sp>
      <p:sp>
        <p:nvSpPr>
          <p:cNvPr id="5" name="Title 1">
            <a:extLst>
              <a:ext uri="{FF2B5EF4-FFF2-40B4-BE49-F238E27FC236}">
                <a16:creationId xmlns:a16="http://schemas.microsoft.com/office/drawing/2014/main" id="{802281DC-46A9-44A4-B86E-18D427428CA3}"/>
              </a:ext>
            </a:extLst>
          </p:cNvPr>
          <p:cNvSpPr txBox="1"/>
          <p:nvPr>
            <p:custDataLst>
              <p:tags r:id="rId3"/>
            </p:custDataLst>
          </p:nvPr>
        </p:nvSpPr>
        <p:spPr bwMode="auto">
          <a:xfrm>
            <a:off x="179512" y="1216603"/>
            <a:ext cx="8784976" cy="62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noAutofit/>
          </a:bodyPr>
          <a:lstStyle>
            <a:lvl1pPr algn="ctr" rtl="0" eaLnBrk="0" fontAlgn="base" hangingPunct="0">
              <a:spcBef>
                <a:spcPct val="0"/>
              </a:spcBef>
              <a:spcAft>
                <a:spcPct val="0"/>
              </a:spcAft>
              <a:defRPr sz="2500" b="1" kern="1200">
                <a:solidFill>
                  <a:srgbClr val="008988"/>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b="0" i="0"/>
            </a:pPr>
            <a:r>
              <a:rPr lang="1106" sz="2700" b="1">
                <a:solidFill>
                  <a:srgbClr val="E92D82"/>
                </a:solidFill>
              </a:rPr>
              <a:t>Maen nhw wedi dod yn llai poblogaidd dros y </a:t>
            </a:r>
            <a:r>
              <a:rPr lang="cy-GB" sz="2700">
                <a:solidFill>
                  <a:srgbClr val="E92D82"/>
                </a:solidFill>
              </a:rPr>
              <a:t>b</a:t>
            </a:r>
            <a:r>
              <a:rPr lang="1106" sz="2700" b="1">
                <a:solidFill>
                  <a:srgbClr val="E92D82"/>
                </a:solidFill>
              </a:rPr>
              <a:t>lynyddoedd diwethaf, gan eu gwneud nhw y degfed ci mwyaf poblogaidd i fod yn berchen arno.</a:t>
            </a:r>
          </a:p>
        </p:txBody>
      </p:sp>
      <p:sp>
        <p:nvSpPr>
          <p:cNvPr id="2" name="Oval 1">
            <a:extLst>
              <a:ext uri="{FF2B5EF4-FFF2-40B4-BE49-F238E27FC236}">
                <a16:creationId xmlns:a16="http://schemas.microsoft.com/office/drawing/2014/main" id="{D9392A9E-1ADB-4BC3-822F-A472D42E4F6D}"/>
              </a:ext>
            </a:extLst>
          </p:cNvPr>
          <p:cNvSpPr/>
          <p:nvPr>
            <p:custDataLst>
              <p:tags r:id="rId4"/>
            </p:custDataLst>
          </p:nvPr>
        </p:nvSpPr>
        <p:spPr>
          <a:xfrm>
            <a:off x="2465037" y="3751924"/>
            <a:ext cx="1440160" cy="1296144"/>
          </a:xfrm>
          <a:prstGeom prst="ellipse">
            <a:avLst/>
          </a:prstGeom>
          <a:solidFill>
            <a:schemeClr val="bg1"/>
          </a:solidFill>
          <a:ln>
            <a:solidFill>
              <a:srgbClr val="008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0CB53A43-9B85-4BB9-94B1-F31B64A985C8}"/>
              </a:ext>
            </a:extLst>
          </p:cNvPr>
          <p:cNvSpPr/>
          <p:nvPr>
            <p:custDataLst>
              <p:tags r:id="rId5"/>
            </p:custDataLst>
          </p:nvPr>
        </p:nvSpPr>
        <p:spPr>
          <a:xfrm>
            <a:off x="5364088" y="3717032"/>
            <a:ext cx="1440160" cy="1296144"/>
          </a:xfrm>
          <a:prstGeom prst="ellipse">
            <a:avLst/>
          </a:prstGeom>
          <a:solidFill>
            <a:schemeClr val="bg1"/>
          </a:solidFill>
          <a:ln>
            <a:solidFill>
              <a:srgbClr val="008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close up of a logo&#10;&#10;Description automatically generated">
            <a:extLst>
              <a:ext uri="{FF2B5EF4-FFF2-40B4-BE49-F238E27FC236}">
                <a16:creationId xmlns:a16="http://schemas.microsoft.com/office/drawing/2014/main" id="{8B2402B2-9FB3-4251-BE56-11D1090A7952}"/>
              </a:ext>
            </a:extLst>
          </p:cNvPr>
          <p:cNvPicPr>
            <a:picLocks noChangeAspect="1"/>
          </p:cNvPicPr>
          <p:nvPr>
            <p:custDataLst>
              <p:tags r:id="rId6"/>
            </p:custDataLst>
          </p:nvPr>
        </p:nvPicPr>
        <p:blipFill>
          <a:blip r:embed="rId12">
            <a:extLst>
              <a:ext uri="{28A0092B-C50C-407E-A947-70E740481C1C}">
                <a14:useLocalDpi xmlns:a14="http://schemas.microsoft.com/office/drawing/2010/main" val="0"/>
              </a:ext>
            </a:extLst>
          </a:blip>
          <a:stretch>
            <a:fillRect/>
          </a:stretch>
        </p:blipFill>
        <p:spPr>
          <a:xfrm>
            <a:off x="2736478" y="3192703"/>
            <a:ext cx="1756307" cy="1633366"/>
          </a:xfrm>
          <a:prstGeom prst="rect">
            <a:avLst/>
          </a:prstGeom>
        </p:spPr>
      </p:pic>
      <p:sp>
        <p:nvSpPr>
          <p:cNvPr id="10" name="Title 1">
            <a:extLst>
              <a:ext uri="{FF2B5EF4-FFF2-40B4-BE49-F238E27FC236}">
                <a16:creationId xmlns:a16="http://schemas.microsoft.com/office/drawing/2014/main" id="{8BBEEB00-9491-41BD-B96C-471DA164A348}"/>
              </a:ext>
            </a:extLst>
          </p:cNvPr>
          <p:cNvSpPr txBox="1"/>
          <p:nvPr>
            <p:custDataLst>
              <p:tags r:id="rId7"/>
            </p:custDataLst>
          </p:nvPr>
        </p:nvSpPr>
        <p:spPr bwMode="auto">
          <a:xfrm>
            <a:off x="2161330" y="3074554"/>
            <a:ext cx="1980728" cy="62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normAutofit/>
          </a:bodyPr>
          <a:lstStyle>
            <a:lvl1pPr algn="ctr" rtl="0" eaLnBrk="0" fontAlgn="base" hangingPunct="0">
              <a:spcBef>
                <a:spcPct val="0"/>
              </a:spcBef>
              <a:spcAft>
                <a:spcPct val="0"/>
              </a:spcAft>
              <a:defRPr sz="2500" b="1" kern="1200">
                <a:solidFill>
                  <a:srgbClr val="008988"/>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b="0" i="0"/>
            </a:pPr>
            <a:r>
              <a:rPr lang="1106" sz="2800" b="1" dirty="0" smtClean="0">
                <a:solidFill>
                  <a:srgbClr val="E92D82"/>
                </a:solidFill>
              </a:rPr>
              <a:t>Cywir</a:t>
            </a:r>
            <a:endParaRPr lang="1106" sz="2800" b="1" dirty="0">
              <a:solidFill>
                <a:srgbClr val="E92D82"/>
              </a:solidFill>
            </a:endParaRPr>
          </a:p>
        </p:txBody>
      </p:sp>
      <p:sp>
        <p:nvSpPr>
          <p:cNvPr id="12" name="Title 1">
            <a:extLst>
              <a:ext uri="{FF2B5EF4-FFF2-40B4-BE49-F238E27FC236}">
                <a16:creationId xmlns:a16="http://schemas.microsoft.com/office/drawing/2014/main" id="{8BBEEB00-9491-41BD-B96C-471DA164A348}"/>
              </a:ext>
            </a:extLst>
          </p:cNvPr>
          <p:cNvSpPr txBox="1"/>
          <p:nvPr>
            <p:custDataLst>
              <p:tags r:id="rId8"/>
            </p:custDataLst>
          </p:nvPr>
        </p:nvSpPr>
        <p:spPr bwMode="auto">
          <a:xfrm>
            <a:off x="4750550" y="3064916"/>
            <a:ext cx="2548408" cy="62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normAutofit/>
          </a:bodyPr>
          <a:lstStyle>
            <a:lvl1pPr algn="ctr" rtl="0" eaLnBrk="0" fontAlgn="base" hangingPunct="0">
              <a:spcBef>
                <a:spcPct val="0"/>
              </a:spcBef>
              <a:spcAft>
                <a:spcPct val="0"/>
              </a:spcAft>
              <a:defRPr sz="2500" b="1" kern="1200">
                <a:solidFill>
                  <a:srgbClr val="008988"/>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b="0" i="0"/>
            </a:pPr>
            <a:r>
              <a:rPr lang="1106" sz="2800" b="1" dirty="0" smtClean="0">
                <a:solidFill>
                  <a:srgbClr val="E92D82"/>
                </a:solidFill>
              </a:rPr>
              <a:t>Anghywir</a:t>
            </a:r>
            <a:endParaRPr lang="1106" sz="2800" b="1" dirty="0">
              <a:solidFill>
                <a:srgbClr val="E92D82"/>
              </a:solidFill>
            </a:endParaRPr>
          </a:p>
        </p:txBody>
      </p:sp>
    </p:spTree>
    <p:extLst>
      <p:ext uri="{BB962C8B-B14F-4D97-AF65-F5344CB8AC3E}">
        <p14:creationId xmlns:p14="http://schemas.microsoft.com/office/powerpoint/2010/main" val="10896010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nodeType="clickPar">
                      <p:stCondLst>
                        <p:cond delay="indefinite"/>
                      </p:stCondLst>
                      <p:childTnLst>
                        <p:par>
                          <p:cTn id="15" fill="hold" nodeType="after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8" grpId="0" animBg="1"/>
      <p:bldP spid="10"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bwMode="auto">
          <a:xfrm>
            <a:off x="7596336" y="6145586"/>
            <a:ext cx="1368152" cy="624727"/>
          </a:xfrm>
          <a:prstGeom prst="rect">
            <a:avLst/>
          </a:prstGeom>
          <a:noFill/>
        </p:spPr>
      </p:pic>
      <p:sp>
        <p:nvSpPr>
          <p:cNvPr id="11" name="Text Placeholder 1">
            <a:extLst>
              <a:ext uri="{FF2B5EF4-FFF2-40B4-BE49-F238E27FC236}">
                <a16:creationId xmlns:a16="http://schemas.microsoft.com/office/drawing/2014/main" id="{78AD0F81-2C46-4EFA-9329-4AD83F1BFD96}"/>
              </a:ext>
            </a:extLst>
          </p:cNvPr>
          <p:cNvSpPr txBox="1"/>
          <p:nvPr>
            <p:custDataLst>
              <p:tags r:id="rId2"/>
            </p:custDataLst>
          </p:nvPr>
        </p:nvSpPr>
        <p:spPr bwMode="auto">
          <a:xfrm>
            <a:off x="2797367" y="1445946"/>
            <a:ext cx="3905525"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lvl1pPr marL="11132" indent="-342900" algn="l" defTabSz="801472" rtl="0" eaLnBrk="1" fontAlgn="base" latinLnBrk="0" hangingPunct="1">
              <a:lnSpc>
                <a:spcPts val="1451"/>
              </a:lnSpc>
              <a:spcBef>
                <a:spcPct val="20000"/>
              </a:spcBef>
              <a:spcAft>
                <a:spcPct val="0"/>
              </a:spcAft>
              <a:buFont typeface="Arial" pitchFamily="34" charset="0"/>
              <a:buChar char="•"/>
              <a:defRPr lang="en-GB" sz="1200" b="1" kern="1200" spc="-13">
                <a:solidFill>
                  <a:srgbClr val="6BB4B5"/>
                </a:solidFill>
                <a:latin typeface="Arial"/>
                <a:ea typeface="+mn-ea"/>
                <a:cs typeface="Arial"/>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altLang="en-US" sz="2400">
              <a:latin typeface="Arial" pitchFamily="34" charset="0"/>
              <a:cs typeface="Arial" pitchFamily="34" charset="0"/>
            </a:endParaRPr>
          </a:p>
          <a:p>
            <a:endParaRPr lang="en-GB"/>
          </a:p>
        </p:txBody>
      </p:sp>
      <p:sp>
        <p:nvSpPr>
          <p:cNvPr id="5" name="Title 1">
            <a:extLst>
              <a:ext uri="{FF2B5EF4-FFF2-40B4-BE49-F238E27FC236}">
                <a16:creationId xmlns:a16="http://schemas.microsoft.com/office/drawing/2014/main" id="{802281DC-46A9-44A4-B86E-18D427428CA3}"/>
              </a:ext>
            </a:extLst>
          </p:cNvPr>
          <p:cNvSpPr txBox="1"/>
          <p:nvPr>
            <p:custDataLst>
              <p:tags r:id="rId3"/>
            </p:custDataLst>
          </p:nvPr>
        </p:nvSpPr>
        <p:spPr bwMode="auto">
          <a:xfrm>
            <a:off x="179512" y="1291846"/>
            <a:ext cx="8784976" cy="62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normAutofit/>
          </a:bodyPr>
          <a:lstStyle>
            <a:lvl1pPr algn="ctr" rtl="0" eaLnBrk="0" fontAlgn="base" hangingPunct="0">
              <a:spcBef>
                <a:spcPct val="0"/>
              </a:spcBef>
              <a:spcAft>
                <a:spcPct val="0"/>
              </a:spcAft>
              <a:defRPr sz="2500" b="1" kern="1200">
                <a:solidFill>
                  <a:srgbClr val="008988"/>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b="0" i="0"/>
            </a:pPr>
            <a:r>
              <a:rPr lang="1106" sz="2800" b="1">
                <a:solidFill>
                  <a:srgbClr val="E92D82"/>
                </a:solidFill>
              </a:rPr>
              <a:t>Staffies yw'r cŵn anoddaf i'w hailgartrefu.</a:t>
            </a:r>
          </a:p>
        </p:txBody>
      </p:sp>
      <p:sp>
        <p:nvSpPr>
          <p:cNvPr id="2" name="Oval 1">
            <a:extLst>
              <a:ext uri="{FF2B5EF4-FFF2-40B4-BE49-F238E27FC236}">
                <a16:creationId xmlns:a16="http://schemas.microsoft.com/office/drawing/2014/main" id="{D9392A9E-1ADB-4BC3-822F-A472D42E4F6D}"/>
              </a:ext>
            </a:extLst>
          </p:cNvPr>
          <p:cNvSpPr/>
          <p:nvPr>
            <p:custDataLst>
              <p:tags r:id="rId4"/>
            </p:custDataLst>
          </p:nvPr>
        </p:nvSpPr>
        <p:spPr>
          <a:xfrm>
            <a:off x="2502511" y="3445213"/>
            <a:ext cx="1440160" cy="1296144"/>
          </a:xfrm>
          <a:prstGeom prst="ellipse">
            <a:avLst/>
          </a:prstGeom>
          <a:solidFill>
            <a:schemeClr val="bg1"/>
          </a:solidFill>
          <a:ln>
            <a:solidFill>
              <a:srgbClr val="008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0CB53A43-9B85-4BB9-94B1-F31B64A985C8}"/>
              </a:ext>
            </a:extLst>
          </p:cNvPr>
          <p:cNvSpPr/>
          <p:nvPr>
            <p:custDataLst>
              <p:tags r:id="rId5"/>
            </p:custDataLst>
          </p:nvPr>
        </p:nvSpPr>
        <p:spPr>
          <a:xfrm>
            <a:off x="5401562" y="3410321"/>
            <a:ext cx="1440160" cy="1296144"/>
          </a:xfrm>
          <a:prstGeom prst="ellipse">
            <a:avLst/>
          </a:prstGeom>
          <a:solidFill>
            <a:schemeClr val="bg1"/>
          </a:solidFill>
          <a:ln>
            <a:solidFill>
              <a:srgbClr val="008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8BBEEB00-9491-41BD-B96C-471DA164A348}"/>
              </a:ext>
            </a:extLst>
          </p:cNvPr>
          <p:cNvSpPr txBox="1"/>
          <p:nvPr>
            <p:custDataLst>
              <p:tags r:id="rId6"/>
            </p:custDataLst>
          </p:nvPr>
        </p:nvSpPr>
        <p:spPr bwMode="auto">
          <a:xfrm>
            <a:off x="324490" y="2859597"/>
            <a:ext cx="8784976" cy="62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normAutofit/>
          </a:bodyPr>
          <a:lstStyle>
            <a:lvl1pPr algn="ctr" rtl="0" eaLnBrk="0" fontAlgn="base" hangingPunct="0">
              <a:spcBef>
                <a:spcPct val="0"/>
              </a:spcBef>
              <a:spcAft>
                <a:spcPct val="0"/>
              </a:spcAft>
              <a:defRPr sz="2500" b="1" kern="1200">
                <a:solidFill>
                  <a:srgbClr val="008988"/>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b="0" i="0"/>
            </a:pPr>
            <a:r>
              <a:rPr lang="1106" sz="2800" b="1">
                <a:solidFill>
                  <a:srgbClr val="E92D82"/>
                </a:solidFill>
              </a:rPr>
              <a:t>Cywir  Anghywir</a:t>
            </a:r>
          </a:p>
        </p:txBody>
      </p:sp>
      <p:pic>
        <p:nvPicPr>
          <p:cNvPr id="6" name="Picture 5" descr="A close up of a logo&#10;&#10;Description automatically generated">
            <a:extLst>
              <a:ext uri="{FF2B5EF4-FFF2-40B4-BE49-F238E27FC236}">
                <a16:creationId xmlns:a16="http://schemas.microsoft.com/office/drawing/2014/main" id="{8B2402B2-9FB3-4251-BE56-11D1090A7952}"/>
              </a:ext>
            </a:extLst>
          </p:cNvPr>
          <p:cNvPicPr>
            <a:picLocks noChangeAspect="1"/>
          </p:cNvPicPr>
          <p:nvPr>
            <p:custDataLst>
              <p:tags r:id="rId7"/>
            </p:custDataLst>
          </p:nvPr>
        </p:nvPicPr>
        <p:blipFill>
          <a:blip r:embed="rId11">
            <a:extLst>
              <a:ext uri="{28A0092B-C50C-407E-A947-70E740481C1C}">
                <a14:useLocalDpi xmlns:a14="http://schemas.microsoft.com/office/drawing/2010/main" val="0"/>
              </a:ext>
            </a:extLst>
          </a:blip>
          <a:stretch>
            <a:fillRect/>
          </a:stretch>
        </p:blipFill>
        <p:spPr>
          <a:xfrm>
            <a:off x="2797367" y="2880486"/>
            <a:ext cx="1756307" cy="1633366"/>
          </a:xfrm>
          <a:prstGeom prst="rect">
            <a:avLst/>
          </a:prstGeom>
        </p:spPr>
      </p:pic>
    </p:spTree>
    <p:extLst>
      <p:ext uri="{BB962C8B-B14F-4D97-AF65-F5344CB8AC3E}">
        <p14:creationId xmlns:p14="http://schemas.microsoft.com/office/powerpoint/2010/main" val="33117944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nodeType="clickPar">
                      <p:stCondLst>
                        <p:cond delay="indefinite"/>
                      </p:stCondLst>
                      <p:childTnLst>
                        <p:par>
                          <p:cTn id="18" fill="hold" nodeType="after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8" grpId="0"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bwMode="auto">
          <a:xfrm>
            <a:off x="7596336" y="6145586"/>
            <a:ext cx="1368152" cy="624727"/>
          </a:xfrm>
          <a:prstGeom prst="rect">
            <a:avLst/>
          </a:prstGeom>
          <a:noFill/>
        </p:spPr>
      </p:pic>
      <p:sp>
        <p:nvSpPr>
          <p:cNvPr id="11" name="Text Placeholder 1">
            <a:extLst>
              <a:ext uri="{FF2B5EF4-FFF2-40B4-BE49-F238E27FC236}">
                <a16:creationId xmlns:a16="http://schemas.microsoft.com/office/drawing/2014/main" id="{78AD0F81-2C46-4EFA-9329-4AD83F1BFD96}"/>
              </a:ext>
            </a:extLst>
          </p:cNvPr>
          <p:cNvSpPr txBox="1"/>
          <p:nvPr>
            <p:custDataLst>
              <p:tags r:id="rId2"/>
            </p:custDataLst>
          </p:nvPr>
        </p:nvSpPr>
        <p:spPr bwMode="auto">
          <a:xfrm>
            <a:off x="2797367" y="1445946"/>
            <a:ext cx="3905525"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lvl1pPr marL="11132" indent="-342900" algn="l" defTabSz="801472" rtl="0" eaLnBrk="1" fontAlgn="base" latinLnBrk="0" hangingPunct="1">
              <a:lnSpc>
                <a:spcPts val="1451"/>
              </a:lnSpc>
              <a:spcBef>
                <a:spcPct val="20000"/>
              </a:spcBef>
              <a:spcAft>
                <a:spcPct val="0"/>
              </a:spcAft>
              <a:buFont typeface="Arial" pitchFamily="34" charset="0"/>
              <a:buChar char="•"/>
              <a:defRPr lang="en-GB" sz="1200" b="1" kern="1200" spc="-13">
                <a:solidFill>
                  <a:srgbClr val="6BB4B5"/>
                </a:solidFill>
                <a:latin typeface="Arial"/>
                <a:ea typeface="+mn-ea"/>
                <a:cs typeface="Arial"/>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altLang="en-US" sz="2400">
              <a:latin typeface="Arial" pitchFamily="34" charset="0"/>
              <a:cs typeface="Arial" pitchFamily="34" charset="0"/>
            </a:endParaRPr>
          </a:p>
          <a:p>
            <a:endParaRPr lang="en-GB"/>
          </a:p>
        </p:txBody>
      </p:sp>
      <p:sp>
        <p:nvSpPr>
          <p:cNvPr id="5" name="Title 1">
            <a:extLst>
              <a:ext uri="{FF2B5EF4-FFF2-40B4-BE49-F238E27FC236}">
                <a16:creationId xmlns:a16="http://schemas.microsoft.com/office/drawing/2014/main" id="{802281DC-46A9-44A4-B86E-18D427428CA3}"/>
              </a:ext>
            </a:extLst>
          </p:cNvPr>
          <p:cNvSpPr txBox="1"/>
          <p:nvPr>
            <p:custDataLst>
              <p:tags r:id="rId3"/>
            </p:custDataLst>
          </p:nvPr>
        </p:nvSpPr>
        <p:spPr bwMode="auto">
          <a:xfrm>
            <a:off x="179512" y="1255739"/>
            <a:ext cx="8784976" cy="62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noAutofit/>
          </a:bodyPr>
          <a:lstStyle>
            <a:lvl1pPr algn="ctr" rtl="0" eaLnBrk="0" fontAlgn="base" hangingPunct="0">
              <a:spcBef>
                <a:spcPct val="0"/>
              </a:spcBef>
              <a:spcAft>
                <a:spcPct val="0"/>
              </a:spcAft>
              <a:defRPr sz="2500" b="1" kern="1200">
                <a:solidFill>
                  <a:srgbClr val="008988"/>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b="0" i="0"/>
            </a:pPr>
            <a:r>
              <a:rPr lang="cy-GB" sz="2700" dirty="0">
                <a:solidFill>
                  <a:srgbClr val="E92D82"/>
                </a:solidFill>
              </a:rPr>
              <a:t>W</a:t>
            </a:r>
            <a:r>
              <a:rPr lang="1106" sz="2700" b="1" dirty="0">
                <a:solidFill>
                  <a:srgbClr val="E92D82"/>
                </a:solidFill>
              </a:rPr>
              <a:t>eithiau</a:t>
            </a:r>
            <a:r>
              <a:rPr lang="cy-GB" sz="2700" b="1" dirty="0">
                <a:solidFill>
                  <a:srgbClr val="E92D82"/>
                </a:solidFill>
              </a:rPr>
              <a:t> mae nhw</a:t>
            </a:r>
            <a:r>
              <a:rPr lang="1106" sz="2700" b="1" dirty="0">
                <a:solidFill>
                  <a:srgbClr val="E92D82"/>
                </a:solidFill>
              </a:rPr>
              <a:t>'n cael eu mabwysiadu gan bobl sydd am gael symbol statws, neu arf, sydd wedi arwain at bobl yn meddwl eu bod nhw'n frîd peryglus.</a:t>
            </a:r>
          </a:p>
        </p:txBody>
      </p:sp>
      <p:sp>
        <p:nvSpPr>
          <p:cNvPr id="2" name="Oval 1">
            <a:extLst>
              <a:ext uri="{FF2B5EF4-FFF2-40B4-BE49-F238E27FC236}">
                <a16:creationId xmlns:a16="http://schemas.microsoft.com/office/drawing/2014/main" id="{D9392A9E-1ADB-4BC3-822F-A472D42E4F6D}"/>
              </a:ext>
            </a:extLst>
          </p:cNvPr>
          <p:cNvSpPr/>
          <p:nvPr>
            <p:custDataLst>
              <p:tags r:id="rId4"/>
            </p:custDataLst>
          </p:nvPr>
        </p:nvSpPr>
        <p:spPr>
          <a:xfrm>
            <a:off x="2465037" y="3823932"/>
            <a:ext cx="1440160" cy="1296144"/>
          </a:xfrm>
          <a:prstGeom prst="ellipse">
            <a:avLst/>
          </a:prstGeom>
          <a:solidFill>
            <a:schemeClr val="bg1"/>
          </a:solidFill>
          <a:ln>
            <a:solidFill>
              <a:srgbClr val="008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0CB53A43-9B85-4BB9-94B1-F31B64A985C8}"/>
              </a:ext>
            </a:extLst>
          </p:cNvPr>
          <p:cNvSpPr/>
          <p:nvPr>
            <p:custDataLst>
              <p:tags r:id="rId5"/>
            </p:custDataLst>
          </p:nvPr>
        </p:nvSpPr>
        <p:spPr>
          <a:xfrm>
            <a:off x="5364088" y="3789040"/>
            <a:ext cx="1440160" cy="1296144"/>
          </a:xfrm>
          <a:prstGeom prst="ellipse">
            <a:avLst/>
          </a:prstGeom>
          <a:solidFill>
            <a:schemeClr val="bg1"/>
          </a:solidFill>
          <a:ln>
            <a:solidFill>
              <a:srgbClr val="008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close up of a logo&#10;&#10;Description automatically generated">
            <a:extLst>
              <a:ext uri="{FF2B5EF4-FFF2-40B4-BE49-F238E27FC236}">
                <a16:creationId xmlns:a16="http://schemas.microsoft.com/office/drawing/2014/main" id="{8B2402B2-9FB3-4251-BE56-11D1090A7952}"/>
              </a:ext>
            </a:extLst>
          </p:cNvPr>
          <p:cNvPicPr>
            <a:picLocks noChangeAspect="1"/>
          </p:cNvPicPr>
          <p:nvPr>
            <p:custDataLst>
              <p:tags r:id="rId6"/>
            </p:custDataLst>
          </p:nvPr>
        </p:nvPicPr>
        <p:blipFill>
          <a:blip r:embed="rId12">
            <a:extLst>
              <a:ext uri="{28A0092B-C50C-407E-A947-70E740481C1C}">
                <a14:useLocalDpi xmlns:a14="http://schemas.microsoft.com/office/drawing/2010/main" val="0"/>
              </a:ext>
            </a:extLst>
          </a:blip>
          <a:stretch>
            <a:fillRect/>
          </a:stretch>
        </p:blipFill>
        <p:spPr>
          <a:xfrm>
            <a:off x="2759893" y="3238316"/>
            <a:ext cx="1756307" cy="1633366"/>
          </a:xfrm>
          <a:prstGeom prst="rect">
            <a:avLst/>
          </a:prstGeom>
        </p:spPr>
      </p:pic>
      <p:sp>
        <p:nvSpPr>
          <p:cNvPr id="10" name="Title 1">
            <a:extLst>
              <a:ext uri="{FF2B5EF4-FFF2-40B4-BE49-F238E27FC236}">
                <a16:creationId xmlns:a16="http://schemas.microsoft.com/office/drawing/2014/main" id="{8BBEEB00-9491-41BD-B96C-471DA164A348}"/>
              </a:ext>
            </a:extLst>
          </p:cNvPr>
          <p:cNvSpPr txBox="1"/>
          <p:nvPr>
            <p:custDataLst>
              <p:tags r:id="rId7"/>
            </p:custDataLst>
          </p:nvPr>
        </p:nvSpPr>
        <p:spPr bwMode="auto">
          <a:xfrm>
            <a:off x="2161330" y="3109841"/>
            <a:ext cx="1980728" cy="62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normAutofit/>
          </a:bodyPr>
          <a:lstStyle>
            <a:lvl1pPr algn="ctr" rtl="0" eaLnBrk="0" fontAlgn="base" hangingPunct="0">
              <a:spcBef>
                <a:spcPct val="0"/>
              </a:spcBef>
              <a:spcAft>
                <a:spcPct val="0"/>
              </a:spcAft>
              <a:defRPr sz="2500" b="1" kern="1200">
                <a:solidFill>
                  <a:srgbClr val="008988"/>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b="0" i="0"/>
            </a:pPr>
            <a:r>
              <a:rPr lang="1106" sz="2800" b="1" dirty="0" smtClean="0">
                <a:solidFill>
                  <a:srgbClr val="E92D82"/>
                </a:solidFill>
              </a:rPr>
              <a:t>Cywir</a:t>
            </a:r>
            <a:endParaRPr lang="1106" sz="2800" b="1" dirty="0">
              <a:solidFill>
                <a:srgbClr val="E92D82"/>
              </a:solidFill>
            </a:endParaRPr>
          </a:p>
        </p:txBody>
      </p:sp>
      <p:sp>
        <p:nvSpPr>
          <p:cNvPr id="12" name="Title 1">
            <a:extLst>
              <a:ext uri="{FF2B5EF4-FFF2-40B4-BE49-F238E27FC236}">
                <a16:creationId xmlns:a16="http://schemas.microsoft.com/office/drawing/2014/main" id="{8BBEEB00-9491-41BD-B96C-471DA164A348}"/>
              </a:ext>
            </a:extLst>
          </p:cNvPr>
          <p:cNvSpPr txBox="1"/>
          <p:nvPr>
            <p:custDataLst>
              <p:tags r:id="rId8"/>
            </p:custDataLst>
          </p:nvPr>
        </p:nvSpPr>
        <p:spPr bwMode="auto">
          <a:xfrm>
            <a:off x="4750550" y="3100203"/>
            <a:ext cx="2548408" cy="62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normAutofit/>
          </a:bodyPr>
          <a:lstStyle>
            <a:lvl1pPr algn="ctr" rtl="0" eaLnBrk="0" fontAlgn="base" hangingPunct="0">
              <a:spcBef>
                <a:spcPct val="0"/>
              </a:spcBef>
              <a:spcAft>
                <a:spcPct val="0"/>
              </a:spcAft>
              <a:defRPr sz="2500" b="1" kern="1200">
                <a:solidFill>
                  <a:srgbClr val="008988"/>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b="0" i="0"/>
            </a:pPr>
            <a:r>
              <a:rPr lang="1106" sz="2800" b="1" dirty="0" smtClean="0">
                <a:solidFill>
                  <a:srgbClr val="E92D82"/>
                </a:solidFill>
              </a:rPr>
              <a:t>Anghywir</a:t>
            </a:r>
            <a:endParaRPr lang="1106" sz="2800" b="1" dirty="0">
              <a:solidFill>
                <a:srgbClr val="E92D82"/>
              </a:solidFill>
            </a:endParaRPr>
          </a:p>
        </p:txBody>
      </p:sp>
    </p:spTree>
    <p:extLst>
      <p:ext uri="{BB962C8B-B14F-4D97-AF65-F5344CB8AC3E}">
        <p14:creationId xmlns:p14="http://schemas.microsoft.com/office/powerpoint/2010/main" val="42500148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nodeType="clickPar">
                      <p:stCondLst>
                        <p:cond delay="indefinite"/>
                      </p:stCondLst>
                      <p:childTnLst>
                        <p:par>
                          <p:cTn id="15" fill="hold" nodeType="after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8" grpId="0" animBg="1"/>
      <p:bldP spid="10"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bwMode="auto">
          <a:xfrm>
            <a:off x="7596336" y="6145586"/>
            <a:ext cx="1368152" cy="624727"/>
          </a:xfrm>
          <a:prstGeom prst="rect">
            <a:avLst/>
          </a:prstGeom>
          <a:noFill/>
        </p:spPr>
      </p:pic>
      <p:sp>
        <p:nvSpPr>
          <p:cNvPr id="11" name="Text Placeholder 1">
            <a:extLst>
              <a:ext uri="{FF2B5EF4-FFF2-40B4-BE49-F238E27FC236}">
                <a16:creationId xmlns:a16="http://schemas.microsoft.com/office/drawing/2014/main" id="{78AD0F81-2C46-4EFA-9329-4AD83F1BFD96}"/>
              </a:ext>
            </a:extLst>
          </p:cNvPr>
          <p:cNvSpPr txBox="1"/>
          <p:nvPr>
            <p:custDataLst>
              <p:tags r:id="rId2"/>
            </p:custDataLst>
          </p:nvPr>
        </p:nvSpPr>
        <p:spPr bwMode="auto">
          <a:xfrm>
            <a:off x="2797367" y="1445946"/>
            <a:ext cx="3905525"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lvl1pPr marL="11132" indent="-342900" algn="l" defTabSz="801472" rtl="0" eaLnBrk="1" fontAlgn="base" latinLnBrk="0" hangingPunct="1">
              <a:lnSpc>
                <a:spcPts val="1451"/>
              </a:lnSpc>
              <a:spcBef>
                <a:spcPct val="20000"/>
              </a:spcBef>
              <a:spcAft>
                <a:spcPct val="0"/>
              </a:spcAft>
              <a:buFont typeface="Arial" pitchFamily="34" charset="0"/>
              <a:buChar char="•"/>
              <a:defRPr lang="en-GB" sz="1200" b="1" kern="1200" spc="-13">
                <a:solidFill>
                  <a:srgbClr val="6BB4B5"/>
                </a:solidFill>
                <a:latin typeface="Arial"/>
                <a:ea typeface="+mn-ea"/>
                <a:cs typeface="Arial"/>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altLang="en-US" sz="2400">
              <a:latin typeface="Arial" pitchFamily="34" charset="0"/>
              <a:cs typeface="Arial" pitchFamily="34" charset="0"/>
            </a:endParaRPr>
          </a:p>
          <a:p>
            <a:endParaRPr lang="en-GB"/>
          </a:p>
        </p:txBody>
      </p:sp>
      <p:sp>
        <p:nvSpPr>
          <p:cNvPr id="5" name="Title 1">
            <a:extLst>
              <a:ext uri="{FF2B5EF4-FFF2-40B4-BE49-F238E27FC236}">
                <a16:creationId xmlns:a16="http://schemas.microsoft.com/office/drawing/2014/main" id="{802281DC-46A9-44A4-B86E-18D427428CA3}"/>
              </a:ext>
            </a:extLst>
          </p:cNvPr>
          <p:cNvSpPr txBox="1"/>
          <p:nvPr>
            <p:custDataLst>
              <p:tags r:id="rId3"/>
            </p:custDataLst>
          </p:nvPr>
        </p:nvSpPr>
        <p:spPr bwMode="auto">
          <a:xfrm>
            <a:off x="179512" y="1255739"/>
            <a:ext cx="8784976" cy="62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normAutofit/>
          </a:bodyPr>
          <a:lstStyle>
            <a:lvl1pPr algn="ctr" rtl="0" eaLnBrk="0" fontAlgn="base" hangingPunct="0">
              <a:spcBef>
                <a:spcPct val="0"/>
              </a:spcBef>
              <a:spcAft>
                <a:spcPct val="0"/>
              </a:spcAft>
              <a:defRPr sz="2500" b="1" kern="1200">
                <a:solidFill>
                  <a:srgbClr val="008988"/>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b="0" i="0"/>
            </a:pPr>
            <a:r>
              <a:rPr lang="1106" sz="2800" b="1">
                <a:solidFill>
                  <a:srgbClr val="E92D82"/>
                </a:solidFill>
              </a:rPr>
              <a:t>Mae gormod o Staffies angen cartrefi.</a:t>
            </a:r>
          </a:p>
        </p:txBody>
      </p:sp>
      <p:sp>
        <p:nvSpPr>
          <p:cNvPr id="2" name="Oval 1">
            <a:extLst>
              <a:ext uri="{FF2B5EF4-FFF2-40B4-BE49-F238E27FC236}">
                <a16:creationId xmlns:a16="http://schemas.microsoft.com/office/drawing/2014/main" id="{D9392A9E-1ADB-4BC3-822F-A472D42E4F6D}"/>
              </a:ext>
            </a:extLst>
          </p:cNvPr>
          <p:cNvSpPr/>
          <p:nvPr>
            <p:custDataLst>
              <p:tags r:id="rId4"/>
            </p:custDataLst>
          </p:nvPr>
        </p:nvSpPr>
        <p:spPr>
          <a:xfrm>
            <a:off x="2502511" y="3445213"/>
            <a:ext cx="1440160" cy="1296144"/>
          </a:xfrm>
          <a:prstGeom prst="ellipse">
            <a:avLst/>
          </a:prstGeom>
          <a:solidFill>
            <a:schemeClr val="bg1"/>
          </a:solidFill>
          <a:ln>
            <a:solidFill>
              <a:srgbClr val="008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0CB53A43-9B85-4BB9-94B1-F31B64A985C8}"/>
              </a:ext>
            </a:extLst>
          </p:cNvPr>
          <p:cNvSpPr/>
          <p:nvPr>
            <p:custDataLst>
              <p:tags r:id="rId5"/>
            </p:custDataLst>
          </p:nvPr>
        </p:nvSpPr>
        <p:spPr>
          <a:xfrm>
            <a:off x="5401562" y="3410321"/>
            <a:ext cx="1440160" cy="1296144"/>
          </a:xfrm>
          <a:prstGeom prst="ellipse">
            <a:avLst/>
          </a:prstGeom>
          <a:solidFill>
            <a:schemeClr val="bg1"/>
          </a:solidFill>
          <a:ln>
            <a:solidFill>
              <a:srgbClr val="008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8BBEEB00-9491-41BD-B96C-471DA164A348}"/>
              </a:ext>
            </a:extLst>
          </p:cNvPr>
          <p:cNvSpPr txBox="1"/>
          <p:nvPr>
            <p:custDataLst>
              <p:tags r:id="rId6"/>
            </p:custDataLst>
          </p:nvPr>
        </p:nvSpPr>
        <p:spPr bwMode="auto">
          <a:xfrm>
            <a:off x="324490" y="2859597"/>
            <a:ext cx="8784976" cy="62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normAutofit/>
          </a:bodyPr>
          <a:lstStyle>
            <a:lvl1pPr algn="ctr" rtl="0" eaLnBrk="0" fontAlgn="base" hangingPunct="0">
              <a:spcBef>
                <a:spcPct val="0"/>
              </a:spcBef>
              <a:spcAft>
                <a:spcPct val="0"/>
              </a:spcAft>
              <a:defRPr sz="2500" b="1" kern="1200">
                <a:solidFill>
                  <a:srgbClr val="008988"/>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b="0" i="0"/>
            </a:pPr>
            <a:r>
              <a:rPr lang="1106" sz="2800" b="1">
                <a:solidFill>
                  <a:srgbClr val="E92D82"/>
                </a:solidFill>
              </a:rPr>
              <a:t>Cywir  Anghywir</a:t>
            </a:r>
          </a:p>
        </p:txBody>
      </p:sp>
      <p:pic>
        <p:nvPicPr>
          <p:cNvPr id="6" name="Picture 5" descr="A close up of a logo&#10;&#10;Description automatically generated">
            <a:extLst>
              <a:ext uri="{FF2B5EF4-FFF2-40B4-BE49-F238E27FC236}">
                <a16:creationId xmlns:a16="http://schemas.microsoft.com/office/drawing/2014/main" id="{8B2402B2-9FB3-4251-BE56-11D1090A7952}"/>
              </a:ext>
            </a:extLst>
          </p:cNvPr>
          <p:cNvPicPr>
            <a:picLocks noChangeAspect="1"/>
          </p:cNvPicPr>
          <p:nvPr>
            <p:custDataLst>
              <p:tags r:id="rId7"/>
            </p:custDataLst>
          </p:nvPr>
        </p:nvPicPr>
        <p:blipFill>
          <a:blip r:embed="rId11">
            <a:extLst>
              <a:ext uri="{28A0092B-C50C-407E-A947-70E740481C1C}">
                <a14:useLocalDpi xmlns:a14="http://schemas.microsoft.com/office/drawing/2010/main" val="0"/>
              </a:ext>
            </a:extLst>
          </a:blip>
          <a:stretch>
            <a:fillRect/>
          </a:stretch>
        </p:blipFill>
        <p:spPr>
          <a:xfrm>
            <a:off x="2797367" y="2859597"/>
            <a:ext cx="1756307" cy="1633366"/>
          </a:xfrm>
          <a:prstGeom prst="rect">
            <a:avLst/>
          </a:prstGeom>
        </p:spPr>
      </p:pic>
    </p:spTree>
    <p:extLst>
      <p:ext uri="{BB962C8B-B14F-4D97-AF65-F5344CB8AC3E}">
        <p14:creationId xmlns:p14="http://schemas.microsoft.com/office/powerpoint/2010/main" val="5126091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nodeType="clickPar">
                      <p:stCondLst>
                        <p:cond delay="indefinite"/>
                      </p:stCondLst>
                      <p:childTnLst>
                        <p:par>
                          <p:cTn id="18" fill="hold" nodeType="after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7596336" y="6145586"/>
            <a:ext cx="1368152" cy="624727"/>
          </a:xfrm>
          <a:prstGeom prst="rect">
            <a:avLst/>
          </a:prstGeom>
          <a:noFill/>
        </p:spPr>
      </p:pic>
      <p:sp>
        <p:nvSpPr>
          <p:cNvPr id="11" name="Text Placeholder 1">
            <a:extLst>
              <a:ext uri="{FF2B5EF4-FFF2-40B4-BE49-F238E27FC236}">
                <a16:creationId xmlns:a16="http://schemas.microsoft.com/office/drawing/2014/main" id="{78AD0F81-2C46-4EFA-9329-4AD83F1BFD96}"/>
              </a:ext>
            </a:extLst>
          </p:cNvPr>
          <p:cNvSpPr txBox="1"/>
          <p:nvPr>
            <p:custDataLst>
              <p:tags r:id="rId2"/>
            </p:custDataLst>
          </p:nvPr>
        </p:nvSpPr>
        <p:spPr bwMode="auto">
          <a:xfrm>
            <a:off x="2797367" y="1445946"/>
            <a:ext cx="3905525"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lvl1pPr marL="11132" indent="-342900" algn="l" defTabSz="801472" rtl="0" eaLnBrk="1" fontAlgn="base" latinLnBrk="0" hangingPunct="1">
              <a:lnSpc>
                <a:spcPts val="1451"/>
              </a:lnSpc>
              <a:spcBef>
                <a:spcPct val="20000"/>
              </a:spcBef>
              <a:spcAft>
                <a:spcPct val="0"/>
              </a:spcAft>
              <a:buFont typeface="Arial" pitchFamily="34" charset="0"/>
              <a:buChar char="•"/>
              <a:defRPr lang="en-GB" sz="1200" b="1" kern="1200" spc="-13">
                <a:solidFill>
                  <a:srgbClr val="6BB4B5"/>
                </a:solidFill>
                <a:latin typeface="Arial"/>
                <a:ea typeface="+mn-ea"/>
                <a:cs typeface="Arial"/>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altLang="en-US" sz="2400">
              <a:latin typeface="Arial" pitchFamily="34" charset="0"/>
              <a:cs typeface="Arial" pitchFamily="34" charset="0"/>
            </a:endParaRPr>
          </a:p>
          <a:p>
            <a:endParaRPr lang="en-GB"/>
          </a:p>
        </p:txBody>
      </p:sp>
      <p:pic>
        <p:nvPicPr>
          <p:cNvPr id="9" name="Picture 5" descr="shutterstock_3749446.jpg">
            <a:extLst>
              <a:ext uri="{FF2B5EF4-FFF2-40B4-BE49-F238E27FC236}">
                <a16:creationId xmlns:a16="http://schemas.microsoft.com/office/drawing/2014/main" id="{BCA00D13-76BF-4CC3-B99C-3B9DE2877FCA}"/>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bwMode="auto">
          <a:xfrm>
            <a:off x="2535566" y="661388"/>
            <a:ext cx="4429125"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894813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bwMode="auto">
          <a:xfrm>
            <a:off x="7596336" y="6145586"/>
            <a:ext cx="1368152" cy="624727"/>
          </a:xfrm>
          <a:prstGeom prst="rect">
            <a:avLst/>
          </a:prstGeom>
          <a:noFill/>
        </p:spPr>
      </p:pic>
      <p:sp>
        <p:nvSpPr>
          <p:cNvPr id="11" name="Text Placeholder 1">
            <a:extLst>
              <a:ext uri="{FF2B5EF4-FFF2-40B4-BE49-F238E27FC236}">
                <a16:creationId xmlns:a16="http://schemas.microsoft.com/office/drawing/2014/main" id="{78AD0F81-2C46-4EFA-9329-4AD83F1BFD96}"/>
              </a:ext>
            </a:extLst>
          </p:cNvPr>
          <p:cNvSpPr txBox="1"/>
          <p:nvPr>
            <p:custDataLst>
              <p:tags r:id="rId2"/>
            </p:custDataLst>
          </p:nvPr>
        </p:nvSpPr>
        <p:spPr bwMode="auto">
          <a:xfrm>
            <a:off x="2797367" y="1445946"/>
            <a:ext cx="3905525"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lvl1pPr marL="11132" indent="-342900" algn="l" defTabSz="801472" rtl="0" eaLnBrk="1" fontAlgn="base" latinLnBrk="0" hangingPunct="1">
              <a:lnSpc>
                <a:spcPts val="1451"/>
              </a:lnSpc>
              <a:spcBef>
                <a:spcPct val="20000"/>
              </a:spcBef>
              <a:spcAft>
                <a:spcPct val="0"/>
              </a:spcAft>
              <a:buFont typeface="Arial" pitchFamily="34" charset="0"/>
              <a:buChar char="•"/>
              <a:defRPr lang="en-GB" sz="1200" b="1" kern="1200" spc="-13">
                <a:solidFill>
                  <a:srgbClr val="6BB4B5"/>
                </a:solidFill>
                <a:latin typeface="Arial"/>
                <a:ea typeface="+mn-ea"/>
                <a:cs typeface="Arial"/>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altLang="en-US" sz="2400">
              <a:latin typeface="Arial" pitchFamily="34" charset="0"/>
              <a:cs typeface="Arial" pitchFamily="34" charset="0"/>
            </a:endParaRPr>
          </a:p>
          <a:p>
            <a:endParaRPr lang="en-GB"/>
          </a:p>
        </p:txBody>
      </p:sp>
      <p:pic>
        <p:nvPicPr>
          <p:cNvPr id="3" name="Picture 2" descr="A person and a dog sitting in the grass&#10;&#10;Description automatically generated">
            <a:extLst>
              <a:ext uri="{FF2B5EF4-FFF2-40B4-BE49-F238E27FC236}">
                <a16:creationId xmlns:a16="http://schemas.microsoft.com/office/drawing/2014/main" id="{A0A006B5-ADC1-4F62-8B19-B3501EBA1F24}"/>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535770" y="1445946"/>
            <a:ext cx="4455907" cy="4089939"/>
          </a:xfrm>
          <a:prstGeom prst="rect">
            <a:avLst/>
          </a:prstGeom>
        </p:spPr>
      </p:pic>
      <p:sp>
        <p:nvSpPr>
          <p:cNvPr id="6" name="Title 1">
            <a:extLst>
              <a:ext uri="{FF2B5EF4-FFF2-40B4-BE49-F238E27FC236}">
                <a16:creationId xmlns:a16="http://schemas.microsoft.com/office/drawing/2014/main" id="{191FA66F-B9A5-4B10-AB56-DCA8118F22FA}"/>
              </a:ext>
            </a:extLst>
          </p:cNvPr>
          <p:cNvSpPr txBox="1"/>
          <p:nvPr>
            <p:custDataLst>
              <p:tags r:id="rId4"/>
            </p:custDataLst>
          </p:nvPr>
        </p:nvSpPr>
        <p:spPr bwMode="auto">
          <a:xfrm>
            <a:off x="179512" y="476672"/>
            <a:ext cx="8784976" cy="62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normAutofit fontScale="80000" lnSpcReduction="20000"/>
          </a:bodyPr>
          <a:lstStyle>
            <a:lvl1pPr algn="ctr" rtl="0" eaLnBrk="0" fontAlgn="base" hangingPunct="0">
              <a:spcBef>
                <a:spcPct val="0"/>
              </a:spcBef>
              <a:spcAft>
                <a:spcPct val="0"/>
              </a:spcAft>
              <a:defRPr sz="2500" b="1" kern="1200">
                <a:solidFill>
                  <a:srgbClr val="008988"/>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b="0" i="0"/>
            </a:pPr>
            <a:r>
              <a:rPr lang="1106" sz="2800" b="1">
                <a:solidFill>
                  <a:srgbClr val="E92D82"/>
                </a:solidFill>
              </a:rPr>
              <a:t>Yr hyn sydd gan Rebecca, un o gefnogwyr iau PDSA, i'w ddweud:</a:t>
            </a:r>
          </a:p>
        </p:txBody>
      </p:sp>
      <p:sp>
        <p:nvSpPr>
          <p:cNvPr id="8" name="Title 1">
            <a:extLst>
              <a:ext uri="{FF2B5EF4-FFF2-40B4-BE49-F238E27FC236}">
                <a16:creationId xmlns:a16="http://schemas.microsoft.com/office/drawing/2014/main" id="{939E5AF0-CF91-4276-8912-0A71FCD98E81}"/>
              </a:ext>
            </a:extLst>
          </p:cNvPr>
          <p:cNvSpPr txBox="1"/>
          <p:nvPr>
            <p:custDataLst>
              <p:tags r:id="rId5"/>
            </p:custDataLst>
          </p:nvPr>
        </p:nvSpPr>
        <p:spPr bwMode="auto">
          <a:xfrm>
            <a:off x="5075076" y="1445946"/>
            <a:ext cx="3915339" cy="4089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normAutofit fontScale="80000" lnSpcReduction="10000"/>
          </a:bodyPr>
          <a:lstStyle>
            <a:lvl1pPr algn="ctr" rtl="0" eaLnBrk="0" fontAlgn="base" hangingPunct="0">
              <a:spcBef>
                <a:spcPct val="0"/>
              </a:spcBef>
              <a:spcAft>
                <a:spcPct val="0"/>
              </a:spcAft>
              <a:defRPr sz="2500" b="1" kern="1200">
                <a:solidFill>
                  <a:srgbClr val="008988"/>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b="0" i="0"/>
            </a:pPr>
            <a:r>
              <a:rPr lang="1106" sz="2800" b="0">
                <a:solidFill>
                  <a:srgbClr val="008786"/>
                </a:solidFill>
              </a:rPr>
              <a:t>“Mae Steffie, ein Staffie wedi'i hachub, yn gariadus ac yn gyfeillgar. Pan </a:t>
            </a:r>
            <a:r>
              <a:rPr lang="cy-GB" sz="2800" b="0">
                <a:solidFill>
                  <a:srgbClr val="008786"/>
                </a:solidFill>
              </a:rPr>
              <a:t>fydd hi’n dod </a:t>
            </a:r>
            <a:r>
              <a:rPr lang="1106" sz="2800" b="0">
                <a:solidFill>
                  <a:srgbClr val="008786"/>
                </a:solidFill>
              </a:rPr>
              <a:t>i mewn i'r tŷ, mae'n rhaid iddi ddod o hyd i bawb i ddweud helo – mae hi'n caru pobl hyd yn oed yn fwy nag y mae hi'n caru cŵn eraill! Mae hi’n </a:t>
            </a:r>
            <a:r>
              <a:rPr lang="cy-GB" sz="2800" b="0">
                <a:solidFill>
                  <a:srgbClr val="008786"/>
                </a:solidFill>
              </a:rPr>
              <a:t>mynd i</a:t>
            </a:r>
            <a:r>
              <a:rPr lang="1106" sz="2800" b="0">
                <a:solidFill>
                  <a:srgbClr val="008786"/>
                </a:solidFill>
              </a:rPr>
              <a:t> d</a:t>
            </a:r>
            <a:r>
              <a:rPr lang="cy-GB" sz="2800" b="0">
                <a:solidFill>
                  <a:srgbClr val="008786"/>
                </a:solidFill>
              </a:rPr>
              <a:t>d</a:t>
            </a:r>
            <a:r>
              <a:rPr lang="1106" sz="2800" b="0">
                <a:solidFill>
                  <a:srgbClr val="008786"/>
                </a:solidFill>
              </a:rPr>
              <a:t>osbarthiadau ymarfer a 'flyball' ac mae hi'n ddysgwr cyflym iawn – mae ganddi hi ei thystysgrifau ei hun hyd yn oed!”</a:t>
            </a:r>
          </a:p>
        </p:txBody>
      </p:sp>
    </p:spTree>
    <p:extLst>
      <p:ext uri="{BB962C8B-B14F-4D97-AF65-F5344CB8AC3E}">
        <p14:creationId xmlns:p14="http://schemas.microsoft.com/office/powerpoint/2010/main" val="42732971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bwMode="auto">
          <a:xfrm>
            <a:off x="7596336" y="6145586"/>
            <a:ext cx="1368152" cy="624727"/>
          </a:xfrm>
          <a:prstGeom prst="rect">
            <a:avLst/>
          </a:prstGeom>
          <a:noFill/>
        </p:spPr>
      </p:pic>
      <p:pic>
        <p:nvPicPr>
          <p:cNvPr id="4" name="Picture 3" descr="A picture containing indoor, floor, dog, wall&#10;&#10;Description automatically generated">
            <a:extLst>
              <a:ext uri="{FF2B5EF4-FFF2-40B4-BE49-F238E27FC236}">
                <a16:creationId xmlns:a16="http://schemas.microsoft.com/office/drawing/2014/main" id="{477082E7-7846-4892-86DF-2D0785C3EDFD}"/>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rcRect l="7854" t="14734"/>
          <a:stretch>
            <a:fillRect/>
          </a:stretch>
        </p:blipFill>
        <p:spPr>
          <a:xfrm rot="5400000">
            <a:off x="-50452" y="1880828"/>
            <a:ext cx="4564384" cy="3096344"/>
          </a:xfrm>
          <a:prstGeom prst="rect">
            <a:avLst/>
          </a:prstGeom>
        </p:spPr>
      </p:pic>
      <p:sp>
        <p:nvSpPr>
          <p:cNvPr id="8" name="Title 1">
            <a:extLst>
              <a:ext uri="{FF2B5EF4-FFF2-40B4-BE49-F238E27FC236}">
                <a16:creationId xmlns:a16="http://schemas.microsoft.com/office/drawing/2014/main" id="{37F5ED96-DFF5-40E5-87C5-6DF07DAB73CB}"/>
              </a:ext>
            </a:extLst>
          </p:cNvPr>
          <p:cNvSpPr txBox="1"/>
          <p:nvPr>
            <p:custDataLst>
              <p:tags r:id="rId3"/>
            </p:custDataLst>
          </p:nvPr>
        </p:nvSpPr>
        <p:spPr bwMode="auto">
          <a:xfrm>
            <a:off x="179512" y="369220"/>
            <a:ext cx="8784976" cy="62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2500" b="1" kern="1200">
                <a:solidFill>
                  <a:srgbClr val="008988"/>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b="0" i="0"/>
            </a:pPr>
            <a:r>
              <a:rPr lang="1106" sz="2800" b="1">
                <a:solidFill>
                  <a:srgbClr val="E92D82"/>
                </a:solidFill>
              </a:rPr>
              <a:t>Gair gan y Nyrs Filfeddygol Gymunedol ac Addysg, Becca:</a:t>
            </a:r>
          </a:p>
        </p:txBody>
      </p:sp>
      <p:sp>
        <p:nvSpPr>
          <p:cNvPr id="9" name="Title 1">
            <a:extLst>
              <a:ext uri="{FF2B5EF4-FFF2-40B4-BE49-F238E27FC236}">
                <a16:creationId xmlns:a16="http://schemas.microsoft.com/office/drawing/2014/main" id="{C27EE01A-BAFB-4076-9F49-FEEE2F822D16}"/>
              </a:ext>
            </a:extLst>
          </p:cNvPr>
          <p:cNvSpPr txBox="1"/>
          <p:nvPr>
            <p:custDataLst>
              <p:tags r:id="rId4"/>
            </p:custDataLst>
          </p:nvPr>
        </p:nvSpPr>
        <p:spPr bwMode="auto">
          <a:xfrm>
            <a:off x="3923929" y="1243788"/>
            <a:ext cx="5040559" cy="4370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noAutofit/>
          </a:bodyPr>
          <a:lstStyle>
            <a:lvl1pPr algn="ctr" rtl="0" eaLnBrk="0" fontAlgn="base" hangingPunct="0">
              <a:spcBef>
                <a:spcPct val="0"/>
              </a:spcBef>
              <a:spcAft>
                <a:spcPct val="0"/>
              </a:spcAft>
              <a:defRPr sz="2500" b="1" kern="1200">
                <a:solidFill>
                  <a:srgbClr val="008988"/>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b="0" i="0"/>
            </a:pPr>
            <a:r>
              <a:rPr lang="1106" sz="2000" b="0" dirty="0">
                <a:solidFill>
                  <a:srgbClr val="008786"/>
                </a:solidFill>
              </a:rPr>
              <a:t>“Rwyf wrth fy modd yn gweld Staffies ar PetWise ar Daith ac yn ein Hysbytai Anifeiliaid Anwes gan mai nhw yw fy hoff gleifion. Maen nhw'n gyfeillgar iawn ac yn ysgwyd eu cynffonnau bob amser i ddweud helo – weithiau maen nhw'n dal i ysgwyd eu cynffon pan fydd rhaid i ni wneud pethau annymunol iddyn nhw! Pan fyddan nhw'n dod i mewn i'r ysbytai, maen nhw'n gallu bod yn eithaf swnllyd ac yn aml yn 'canu' i ni – ond y rheswm am hyn yw eu bod nhw'n ffyddlon iawn ac yn colli eu teulu. Mae </a:t>
            </a:r>
            <a:r>
              <a:rPr lang="1106" sz="2000" b="0">
                <a:solidFill>
                  <a:srgbClr val="008786"/>
                </a:solidFill>
              </a:rPr>
              <a:t>staffies yn </a:t>
            </a:r>
            <a:r>
              <a:rPr lang="1106" sz="2000" b="0" dirty="0">
                <a:solidFill>
                  <a:srgbClr val="008786"/>
                </a:solidFill>
              </a:rPr>
              <a:t>cael eu </a:t>
            </a:r>
            <a:r>
              <a:rPr lang="1106" sz="2000" b="0">
                <a:solidFill>
                  <a:srgbClr val="008786"/>
                </a:solidFill>
              </a:rPr>
              <a:t>camddeall </a:t>
            </a:r>
            <a:r>
              <a:rPr lang="cy-GB" sz="2000" b="0">
                <a:solidFill>
                  <a:srgbClr val="008786"/>
                </a:solidFill>
              </a:rPr>
              <a:t>yn aml </a:t>
            </a:r>
            <a:r>
              <a:rPr lang="1106" sz="2000" b="0">
                <a:solidFill>
                  <a:srgbClr val="008786"/>
                </a:solidFill>
              </a:rPr>
              <a:t>gan </a:t>
            </a:r>
            <a:r>
              <a:rPr lang="1106" sz="2000" b="0" dirty="0">
                <a:solidFill>
                  <a:srgbClr val="008786"/>
                </a:solidFill>
              </a:rPr>
              <a:t>eu bod nhw'n edrych yn gryf ac yn galed, ond maen nhw'n llawer mwy addfwyn nag y mae'r rhan fwyaf o bobl yn ei feddwl.”</a:t>
            </a:r>
          </a:p>
        </p:txBody>
      </p:sp>
    </p:spTree>
    <p:extLst>
      <p:ext uri="{BB962C8B-B14F-4D97-AF65-F5344CB8AC3E}">
        <p14:creationId xmlns:p14="http://schemas.microsoft.com/office/powerpoint/2010/main" val="17688755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bwMode="auto">
          <a:xfrm>
            <a:off x="7596336" y="6145586"/>
            <a:ext cx="1368152" cy="624727"/>
          </a:xfrm>
          <a:prstGeom prst="rect">
            <a:avLst/>
          </a:prstGeom>
          <a:noFill/>
        </p:spPr>
      </p:pic>
      <p:pic>
        <p:nvPicPr>
          <p:cNvPr id="3" name="Picture 2" descr="A dog standing in the sand&#10;&#10;Description automatically generated">
            <a:extLst>
              <a:ext uri="{FF2B5EF4-FFF2-40B4-BE49-F238E27FC236}">
                <a16:creationId xmlns:a16="http://schemas.microsoft.com/office/drawing/2014/main" id="{56498DF6-4238-4A8A-A719-1A85045EB56E}"/>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575556" y="476672"/>
            <a:ext cx="7992888" cy="5328592"/>
          </a:xfrm>
          <a:prstGeom prst="rect">
            <a:avLst/>
          </a:prstGeom>
        </p:spPr>
      </p:pic>
    </p:spTree>
    <p:extLst>
      <p:ext uri="{BB962C8B-B14F-4D97-AF65-F5344CB8AC3E}">
        <p14:creationId xmlns:p14="http://schemas.microsoft.com/office/powerpoint/2010/main" val="393488429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7596336" y="6145586"/>
            <a:ext cx="1368152" cy="624727"/>
          </a:xfrm>
          <a:prstGeom prst="rect">
            <a:avLst/>
          </a:prstGeom>
          <a:noFill/>
        </p:spPr>
      </p:pic>
      <p:pic>
        <p:nvPicPr>
          <p:cNvPr id="5" name="Picture 3" descr="\\falcon\user_data\SHARING FOLDER\!Temporary Sharing - Items will be deleted when 7 days old!\Jenna\shutterstock_137762162.jpg">
            <a:extLst>
              <a:ext uri="{FF2B5EF4-FFF2-40B4-BE49-F238E27FC236}">
                <a16:creationId xmlns:a16="http://schemas.microsoft.com/office/drawing/2014/main" id="{C6393E11-72DA-4717-89DC-92489A8E174A}"/>
              </a:ext>
            </a:extLst>
          </p:cNvPr>
          <p:cNvPicPr>
            <a:picLocks noChangeAspect="1" noChangeArrowheads="1"/>
          </p:cNvPicPr>
          <p:nvPr>
            <p:custDataLst>
              <p:tags r:id="rId2"/>
            </p:custDataLst>
          </p:nvPr>
        </p:nvPicPr>
        <p:blipFill>
          <a:blip r:embed="rId7"/>
          <a:stretch>
            <a:fillRect/>
          </a:stretch>
        </p:blipFill>
        <p:spPr bwMode="auto">
          <a:xfrm>
            <a:off x="755576" y="908720"/>
            <a:ext cx="4527823" cy="4617042"/>
          </a:xfrm>
          <a:prstGeom prst="rect">
            <a:avLst/>
          </a:prstGeom>
          <a:noFill/>
        </p:spPr>
      </p:pic>
      <p:sp>
        <p:nvSpPr>
          <p:cNvPr id="4" name="TextBox 3">
            <a:extLst>
              <a:ext uri="{FF2B5EF4-FFF2-40B4-BE49-F238E27FC236}">
                <a16:creationId xmlns:a16="http://schemas.microsoft.com/office/drawing/2014/main" id="{47B62E85-9694-4D45-A221-04A409295947}"/>
              </a:ext>
            </a:extLst>
          </p:cNvPr>
          <p:cNvSpPr txBox="1"/>
          <p:nvPr>
            <p:custDataLst>
              <p:tags r:id="rId3"/>
            </p:custDataLst>
          </p:nvPr>
        </p:nvSpPr>
        <p:spPr>
          <a:xfrm>
            <a:off x="4767478" y="2907727"/>
            <a:ext cx="2872739" cy="952537"/>
          </a:xfrm>
          <a:prstGeom prst="rect">
            <a:avLst/>
          </a:prstGeom>
          <a:noFill/>
        </p:spPr>
        <p:txBody>
          <a:bodyPr wrap="square" rtlCol="0">
            <a:spAutoFit/>
          </a:bodyPr>
          <a:lstStyle/>
          <a:p>
            <a:pPr>
              <a:defRPr b="0" i="0"/>
            </a:pPr>
            <a:r>
              <a:rPr lang="1106" sz="5644" b="1">
                <a:solidFill>
                  <a:srgbClr val="008786"/>
                </a:solidFill>
                <a:latin typeface="Comic Sans MS" panose="030F0702030302020204" pitchFamily="66" charset="0"/>
              </a:rPr>
              <a:t>Diolch!</a:t>
            </a:r>
            <a:r>
              <a:rPr lang="1106" sz="5644" b="1">
                <a:solidFill>
                  <a:srgbClr val="6BB4B5"/>
                </a:solidFill>
                <a:latin typeface="Comic Sans MS" panose="030F0702030302020204" pitchFamily="66" charset="0"/>
              </a:rPr>
              <a:t> </a:t>
            </a:r>
          </a:p>
        </p:txBody>
      </p:sp>
    </p:spTree>
    <p:extLst>
      <p:ext uri="{BB962C8B-B14F-4D97-AF65-F5344CB8AC3E}">
        <p14:creationId xmlns:p14="http://schemas.microsoft.com/office/powerpoint/2010/main" val="338011524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7596336" y="6145586"/>
            <a:ext cx="1368152" cy="624727"/>
          </a:xfrm>
          <a:prstGeom prst="rect">
            <a:avLst/>
          </a:prstGeom>
          <a:noFill/>
        </p:spPr>
      </p:pic>
      <p:sp>
        <p:nvSpPr>
          <p:cNvPr id="11" name="Text Placeholder 1">
            <a:extLst>
              <a:ext uri="{FF2B5EF4-FFF2-40B4-BE49-F238E27FC236}">
                <a16:creationId xmlns:a16="http://schemas.microsoft.com/office/drawing/2014/main" id="{78AD0F81-2C46-4EFA-9329-4AD83F1BFD96}"/>
              </a:ext>
            </a:extLst>
          </p:cNvPr>
          <p:cNvSpPr txBox="1"/>
          <p:nvPr>
            <p:custDataLst>
              <p:tags r:id="rId2"/>
            </p:custDataLst>
          </p:nvPr>
        </p:nvSpPr>
        <p:spPr bwMode="auto">
          <a:xfrm>
            <a:off x="2797367" y="1445946"/>
            <a:ext cx="3905525"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lvl1pPr marL="11132" indent="-342900" algn="l" defTabSz="801472" rtl="0" eaLnBrk="1" fontAlgn="base" latinLnBrk="0" hangingPunct="1">
              <a:lnSpc>
                <a:spcPts val="1451"/>
              </a:lnSpc>
              <a:spcBef>
                <a:spcPct val="20000"/>
              </a:spcBef>
              <a:spcAft>
                <a:spcPct val="0"/>
              </a:spcAft>
              <a:buFont typeface="Arial" pitchFamily="34" charset="0"/>
              <a:buChar char="•"/>
              <a:defRPr lang="en-GB" sz="1200" b="1" kern="1200" spc="-13">
                <a:solidFill>
                  <a:srgbClr val="6BB4B5"/>
                </a:solidFill>
                <a:latin typeface="Arial"/>
                <a:ea typeface="+mn-ea"/>
                <a:cs typeface="Arial"/>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altLang="en-US" sz="2400">
              <a:latin typeface="Arial" pitchFamily="34" charset="0"/>
              <a:cs typeface="Arial" pitchFamily="34" charset="0"/>
            </a:endParaRPr>
          </a:p>
          <a:p>
            <a:endParaRPr lang="en-GB"/>
          </a:p>
        </p:txBody>
      </p:sp>
      <p:pic>
        <p:nvPicPr>
          <p:cNvPr id="4" name="Picture 5" descr="chick - walking cropped.jpg">
            <a:extLst>
              <a:ext uri="{FF2B5EF4-FFF2-40B4-BE49-F238E27FC236}">
                <a16:creationId xmlns:a16="http://schemas.microsoft.com/office/drawing/2014/main" id="{42F4B8DE-C440-46A9-933E-F663B03561FB}"/>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bwMode="auto">
          <a:xfrm>
            <a:off x="2483768" y="836712"/>
            <a:ext cx="3857625" cy="474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595151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7596336" y="6145586"/>
            <a:ext cx="1368152" cy="624727"/>
          </a:xfrm>
          <a:prstGeom prst="rect">
            <a:avLst/>
          </a:prstGeom>
          <a:noFill/>
        </p:spPr>
      </p:pic>
      <p:sp>
        <p:nvSpPr>
          <p:cNvPr id="11" name="Text Placeholder 1">
            <a:extLst>
              <a:ext uri="{FF2B5EF4-FFF2-40B4-BE49-F238E27FC236}">
                <a16:creationId xmlns:a16="http://schemas.microsoft.com/office/drawing/2014/main" id="{78AD0F81-2C46-4EFA-9329-4AD83F1BFD96}"/>
              </a:ext>
            </a:extLst>
          </p:cNvPr>
          <p:cNvSpPr txBox="1"/>
          <p:nvPr>
            <p:custDataLst>
              <p:tags r:id="rId2"/>
            </p:custDataLst>
          </p:nvPr>
        </p:nvSpPr>
        <p:spPr bwMode="auto">
          <a:xfrm>
            <a:off x="2797367" y="1445946"/>
            <a:ext cx="3905525"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lvl1pPr marL="11132" indent="-342900" algn="l" defTabSz="801472" rtl="0" eaLnBrk="1" fontAlgn="base" latinLnBrk="0" hangingPunct="1">
              <a:lnSpc>
                <a:spcPts val="1451"/>
              </a:lnSpc>
              <a:spcBef>
                <a:spcPct val="20000"/>
              </a:spcBef>
              <a:spcAft>
                <a:spcPct val="0"/>
              </a:spcAft>
              <a:buFont typeface="Arial" pitchFamily="34" charset="0"/>
              <a:buChar char="•"/>
              <a:defRPr lang="en-GB" sz="1200" b="1" kern="1200" spc="-13">
                <a:solidFill>
                  <a:srgbClr val="6BB4B5"/>
                </a:solidFill>
                <a:latin typeface="Arial"/>
                <a:ea typeface="+mn-ea"/>
                <a:cs typeface="Arial"/>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altLang="en-US" sz="2400">
              <a:latin typeface="Arial" pitchFamily="34" charset="0"/>
              <a:cs typeface="Arial" pitchFamily="34" charset="0"/>
            </a:endParaRPr>
          </a:p>
          <a:p>
            <a:endParaRPr lang="en-GB"/>
          </a:p>
        </p:txBody>
      </p:sp>
      <p:pic>
        <p:nvPicPr>
          <p:cNvPr id="4" name="Picture 3" descr="shutterstock_54760162.jpg">
            <a:extLst>
              <a:ext uri="{FF2B5EF4-FFF2-40B4-BE49-F238E27FC236}">
                <a16:creationId xmlns:a16="http://schemas.microsoft.com/office/drawing/2014/main" id="{13146DC0-5E46-47E0-8A56-20CF4C0A9761}"/>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bwMode="auto">
          <a:xfrm>
            <a:off x="3347864" y="548680"/>
            <a:ext cx="20574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004605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7596336" y="6145586"/>
            <a:ext cx="1368152" cy="624727"/>
          </a:xfrm>
          <a:prstGeom prst="rect">
            <a:avLst/>
          </a:prstGeom>
          <a:noFill/>
        </p:spPr>
      </p:pic>
      <p:sp>
        <p:nvSpPr>
          <p:cNvPr id="11" name="Text Placeholder 1">
            <a:extLst>
              <a:ext uri="{FF2B5EF4-FFF2-40B4-BE49-F238E27FC236}">
                <a16:creationId xmlns:a16="http://schemas.microsoft.com/office/drawing/2014/main" id="{78AD0F81-2C46-4EFA-9329-4AD83F1BFD96}"/>
              </a:ext>
            </a:extLst>
          </p:cNvPr>
          <p:cNvSpPr txBox="1"/>
          <p:nvPr>
            <p:custDataLst>
              <p:tags r:id="rId2"/>
            </p:custDataLst>
          </p:nvPr>
        </p:nvSpPr>
        <p:spPr bwMode="auto">
          <a:xfrm>
            <a:off x="2797367" y="1445946"/>
            <a:ext cx="3905525"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lvl1pPr marL="11132" indent="-342900" algn="l" defTabSz="801472" rtl="0" eaLnBrk="1" fontAlgn="base" latinLnBrk="0" hangingPunct="1">
              <a:lnSpc>
                <a:spcPts val="1451"/>
              </a:lnSpc>
              <a:spcBef>
                <a:spcPct val="20000"/>
              </a:spcBef>
              <a:spcAft>
                <a:spcPct val="0"/>
              </a:spcAft>
              <a:buFont typeface="Arial" pitchFamily="34" charset="0"/>
              <a:buChar char="•"/>
              <a:defRPr lang="en-GB" sz="1200" b="1" kern="1200" spc="-13">
                <a:solidFill>
                  <a:srgbClr val="6BB4B5"/>
                </a:solidFill>
                <a:latin typeface="Arial"/>
                <a:ea typeface="+mn-ea"/>
                <a:cs typeface="Arial"/>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altLang="en-US" sz="2400">
              <a:latin typeface="Arial" pitchFamily="34" charset="0"/>
              <a:cs typeface="Arial" pitchFamily="34" charset="0"/>
            </a:endParaRPr>
          </a:p>
          <a:p>
            <a:endParaRPr lang="en-GB"/>
          </a:p>
        </p:txBody>
      </p:sp>
      <p:pic>
        <p:nvPicPr>
          <p:cNvPr id="4" name="Picture 7" descr="shutterstock_5795983.jpg">
            <a:extLst>
              <a:ext uri="{FF2B5EF4-FFF2-40B4-BE49-F238E27FC236}">
                <a16:creationId xmlns:a16="http://schemas.microsoft.com/office/drawing/2014/main" id="{08302849-DD9D-4196-B66C-3BE7163DEFB3}"/>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bwMode="auto">
          <a:xfrm>
            <a:off x="0" y="1445946"/>
            <a:ext cx="8286750"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785234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7596336" y="6145586"/>
            <a:ext cx="1368152" cy="624727"/>
          </a:xfrm>
          <a:prstGeom prst="rect">
            <a:avLst/>
          </a:prstGeom>
          <a:noFill/>
        </p:spPr>
      </p:pic>
      <p:sp>
        <p:nvSpPr>
          <p:cNvPr id="11" name="Text Placeholder 1">
            <a:extLst>
              <a:ext uri="{FF2B5EF4-FFF2-40B4-BE49-F238E27FC236}">
                <a16:creationId xmlns:a16="http://schemas.microsoft.com/office/drawing/2014/main" id="{78AD0F81-2C46-4EFA-9329-4AD83F1BFD96}"/>
              </a:ext>
            </a:extLst>
          </p:cNvPr>
          <p:cNvSpPr txBox="1"/>
          <p:nvPr>
            <p:custDataLst>
              <p:tags r:id="rId2"/>
            </p:custDataLst>
          </p:nvPr>
        </p:nvSpPr>
        <p:spPr bwMode="auto">
          <a:xfrm>
            <a:off x="2797367" y="1445946"/>
            <a:ext cx="3905525"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lvl1pPr marL="11132" indent="-342900" algn="l" defTabSz="801472" rtl="0" eaLnBrk="1" fontAlgn="base" latinLnBrk="0" hangingPunct="1">
              <a:lnSpc>
                <a:spcPts val="1451"/>
              </a:lnSpc>
              <a:spcBef>
                <a:spcPct val="20000"/>
              </a:spcBef>
              <a:spcAft>
                <a:spcPct val="0"/>
              </a:spcAft>
              <a:buFont typeface="Arial" pitchFamily="34" charset="0"/>
              <a:buChar char="•"/>
              <a:defRPr lang="en-GB" sz="1200" b="1" kern="1200" spc="-13">
                <a:solidFill>
                  <a:srgbClr val="6BB4B5"/>
                </a:solidFill>
                <a:latin typeface="Arial"/>
                <a:ea typeface="+mn-ea"/>
                <a:cs typeface="Arial"/>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altLang="en-US" sz="2400">
              <a:latin typeface="Arial" pitchFamily="34" charset="0"/>
              <a:cs typeface="Arial" pitchFamily="34" charset="0"/>
            </a:endParaRPr>
          </a:p>
          <a:p>
            <a:endParaRPr lang="en-GB"/>
          </a:p>
        </p:txBody>
      </p:sp>
      <p:pic>
        <p:nvPicPr>
          <p:cNvPr id="4" name="Picture 5" descr="giraffe head close up.jpg">
            <a:extLst>
              <a:ext uri="{FF2B5EF4-FFF2-40B4-BE49-F238E27FC236}">
                <a16:creationId xmlns:a16="http://schemas.microsoft.com/office/drawing/2014/main" id="{6BBC4FC7-338E-4A4F-B57E-AC22094BC647}"/>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bwMode="auto">
          <a:xfrm>
            <a:off x="2123728" y="506934"/>
            <a:ext cx="4357688" cy="540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551194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7596336" y="6145586"/>
            <a:ext cx="1368152" cy="624727"/>
          </a:xfrm>
          <a:prstGeom prst="rect">
            <a:avLst/>
          </a:prstGeom>
          <a:noFill/>
        </p:spPr>
      </p:pic>
      <p:sp>
        <p:nvSpPr>
          <p:cNvPr id="11" name="Text Placeholder 1">
            <a:extLst>
              <a:ext uri="{FF2B5EF4-FFF2-40B4-BE49-F238E27FC236}">
                <a16:creationId xmlns:a16="http://schemas.microsoft.com/office/drawing/2014/main" id="{78AD0F81-2C46-4EFA-9329-4AD83F1BFD96}"/>
              </a:ext>
            </a:extLst>
          </p:cNvPr>
          <p:cNvSpPr txBox="1"/>
          <p:nvPr>
            <p:custDataLst>
              <p:tags r:id="rId2"/>
            </p:custDataLst>
          </p:nvPr>
        </p:nvSpPr>
        <p:spPr bwMode="auto">
          <a:xfrm>
            <a:off x="2797367" y="1445946"/>
            <a:ext cx="3905525"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lvl1pPr marL="11132" indent="-342900" algn="l" defTabSz="801472" rtl="0" eaLnBrk="1" fontAlgn="base" latinLnBrk="0" hangingPunct="1">
              <a:lnSpc>
                <a:spcPts val="1451"/>
              </a:lnSpc>
              <a:spcBef>
                <a:spcPct val="20000"/>
              </a:spcBef>
              <a:spcAft>
                <a:spcPct val="0"/>
              </a:spcAft>
              <a:buFont typeface="Arial" pitchFamily="34" charset="0"/>
              <a:buChar char="•"/>
              <a:defRPr lang="en-GB" sz="1200" b="1" kern="1200" spc="-13">
                <a:solidFill>
                  <a:srgbClr val="6BB4B5"/>
                </a:solidFill>
                <a:latin typeface="Arial"/>
                <a:ea typeface="+mn-ea"/>
                <a:cs typeface="Arial"/>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altLang="en-US" sz="2400">
              <a:latin typeface="Arial" pitchFamily="34" charset="0"/>
              <a:cs typeface="Arial" pitchFamily="34" charset="0"/>
            </a:endParaRPr>
          </a:p>
          <a:p>
            <a:endParaRPr lang="en-GB"/>
          </a:p>
        </p:txBody>
      </p:sp>
      <p:pic>
        <p:nvPicPr>
          <p:cNvPr id="4" name="Picture 6" descr="shutterstock_15560596.jpg">
            <a:extLst>
              <a:ext uri="{FF2B5EF4-FFF2-40B4-BE49-F238E27FC236}">
                <a16:creationId xmlns:a16="http://schemas.microsoft.com/office/drawing/2014/main" id="{DC3857A4-8D14-4F12-BF5A-0E95DD5799F9}"/>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bwMode="auto">
          <a:xfrm>
            <a:off x="1187624" y="1124472"/>
            <a:ext cx="6286500"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464088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7596336" y="6145586"/>
            <a:ext cx="1368152" cy="624727"/>
          </a:xfrm>
          <a:prstGeom prst="rect">
            <a:avLst/>
          </a:prstGeom>
          <a:noFill/>
        </p:spPr>
      </p:pic>
      <p:sp>
        <p:nvSpPr>
          <p:cNvPr id="11" name="Text Placeholder 1">
            <a:extLst>
              <a:ext uri="{FF2B5EF4-FFF2-40B4-BE49-F238E27FC236}">
                <a16:creationId xmlns:a16="http://schemas.microsoft.com/office/drawing/2014/main" id="{78AD0F81-2C46-4EFA-9329-4AD83F1BFD96}"/>
              </a:ext>
            </a:extLst>
          </p:cNvPr>
          <p:cNvSpPr txBox="1"/>
          <p:nvPr>
            <p:custDataLst>
              <p:tags r:id="rId2"/>
            </p:custDataLst>
          </p:nvPr>
        </p:nvSpPr>
        <p:spPr bwMode="auto">
          <a:xfrm>
            <a:off x="2797367" y="1445946"/>
            <a:ext cx="3905525"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lvl1pPr marL="11132" indent="-342900" algn="l" defTabSz="801472" rtl="0" eaLnBrk="1" fontAlgn="base" latinLnBrk="0" hangingPunct="1">
              <a:lnSpc>
                <a:spcPts val="1451"/>
              </a:lnSpc>
              <a:spcBef>
                <a:spcPct val="20000"/>
              </a:spcBef>
              <a:spcAft>
                <a:spcPct val="0"/>
              </a:spcAft>
              <a:buFont typeface="Arial" pitchFamily="34" charset="0"/>
              <a:buChar char="•"/>
              <a:defRPr lang="en-GB" sz="1200" b="1" kern="1200" spc="-13">
                <a:solidFill>
                  <a:srgbClr val="6BB4B5"/>
                </a:solidFill>
                <a:latin typeface="Arial"/>
                <a:ea typeface="+mn-ea"/>
                <a:cs typeface="Arial"/>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altLang="en-US" sz="2400">
              <a:latin typeface="Arial" pitchFamily="34" charset="0"/>
              <a:cs typeface="Arial" pitchFamily="34" charset="0"/>
            </a:endParaRPr>
          </a:p>
          <a:p>
            <a:endParaRPr lang="en-GB"/>
          </a:p>
        </p:txBody>
      </p:sp>
      <p:pic>
        <p:nvPicPr>
          <p:cNvPr id="4" name="Picture 5" descr="Rat.JPG">
            <a:extLst>
              <a:ext uri="{FF2B5EF4-FFF2-40B4-BE49-F238E27FC236}">
                <a16:creationId xmlns:a16="http://schemas.microsoft.com/office/drawing/2014/main" id="{2940F1CA-743A-440C-8854-C36D0A77BA4A}"/>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bwMode="auto">
          <a:xfrm>
            <a:off x="467544" y="1305831"/>
            <a:ext cx="75184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220915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ags/tag10.xml><?xml version="1.0" encoding="utf-8"?>
<p:tagLst xmlns:a="http://schemas.openxmlformats.org/drawingml/2006/main" xmlns:r="http://schemas.openxmlformats.org/officeDocument/2006/relationships" xmlns:p="http://schemas.openxmlformats.org/presentationml/2006/main">
  <p:tag name="AS_UNIQUEID" val="119"/>
</p:tagLst>
</file>

<file path=ppt/tags/tag100.xml><?xml version="1.0" encoding="utf-8"?>
<p:tagLst xmlns:a="http://schemas.openxmlformats.org/drawingml/2006/main" xmlns:r="http://schemas.openxmlformats.org/officeDocument/2006/relationships" xmlns:p="http://schemas.openxmlformats.org/presentationml/2006/main">
  <p:tag name="AS_UNIQUEID" val="236"/>
</p:tagLst>
</file>

<file path=ppt/tags/tag101.xml><?xml version="1.0" encoding="utf-8"?>
<p:tagLst xmlns:a="http://schemas.openxmlformats.org/drawingml/2006/main" xmlns:r="http://schemas.openxmlformats.org/officeDocument/2006/relationships" xmlns:p="http://schemas.openxmlformats.org/presentationml/2006/main">
  <p:tag name="AS_UNIQUEID" val="237"/>
</p:tagLst>
</file>

<file path=ppt/tags/tag102.xml><?xml version="1.0" encoding="utf-8"?>
<p:tagLst xmlns:a="http://schemas.openxmlformats.org/drawingml/2006/main" xmlns:r="http://schemas.openxmlformats.org/officeDocument/2006/relationships" xmlns:p="http://schemas.openxmlformats.org/presentationml/2006/main">
  <p:tag name="AS_UNIQUEID" val="238"/>
</p:tagLst>
</file>

<file path=ppt/tags/tag103.xml><?xml version="1.0" encoding="utf-8"?>
<p:tagLst xmlns:a="http://schemas.openxmlformats.org/drawingml/2006/main" xmlns:r="http://schemas.openxmlformats.org/officeDocument/2006/relationships" xmlns:p="http://schemas.openxmlformats.org/presentationml/2006/main">
  <p:tag name="AS_UNIQUEID" val="239"/>
</p:tagLst>
</file>

<file path=ppt/tags/tag104.xml><?xml version="1.0" encoding="utf-8"?>
<p:tagLst xmlns:a="http://schemas.openxmlformats.org/drawingml/2006/main" xmlns:r="http://schemas.openxmlformats.org/officeDocument/2006/relationships" xmlns:p="http://schemas.openxmlformats.org/presentationml/2006/main">
  <p:tag name="AS_UNIQUEID" val="240"/>
</p:tagLst>
</file>

<file path=ppt/tags/tag105.xml><?xml version="1.0" encoding="utf-8"?>
<p:tagLst xmlns:a="http://schemas.openxmlformats.org/drawingml/2006/main" xmlns:r="http://schemas.openxmlformats.org/officeDocument/2006/relationships" xmlns:p="http://schemas.openxmlformats.org/presentationml/2006/main">
  <p:tag name="AS_UNIQUEID" val="241"/>
</p:tagLst>
</file>

<file path=ppt/tags/tag106.xml><?xml version="1.0" encoding="utf-8"?>
<p:tagLst xmlns:a="http://schemas.openxmlformats.org/drawingml/2006/main" xmlns:r="http://schemas.openxmlformats.org/officeDocument/2006/relationships" xmlns:p="http://schemas.openxmlformats.org/presentationml/2006/main">
  <p:tag name="AS_UNIQUEID" val="230"/>
</p:tagLst>
</file>

<file path=ppt/tags/tag107.xml><?xml version="1.0" encoding="utf-8"?>
<p:tagLst xmlns:a="http://schemas.openxmlformats.org/drawingml/2006/main" xmlns:r="http://schemas.openxmlformats.org/officeDocument/2006/relationships" xmlns:p="http://schemas.openxmlformats.org/presentationml/2006/main">
  <p:tag name="AS_UNIQUEID" val="231"/>
</p:tagLst>
</file>

<file path=ppt/tags/tag108.xml><?xml version="1.0" encoding="utf-8"?>
<p:tagLst xmlns:a="http://schemas.openxmlformats.org/drawingml/2006/main" xmlns:r="http://schemas.openxmlformats.org/officeDocument/2006/relationships" xmlns:p="http://schemas.openxmlformats.org/presentationml/2006/main">
  <p:tag name="AS_UNIQUEID" val="232"/>
</p:tagLst>
</file>

<file path=ppt/tags/tag109.xml><?xml version="1.0" encoding="utf-8"?>
<p:tagLst xmlns:a="http://schemas.openxmlformats.org/drawingml/2006/main" xmlns:r="http://schemas.openxmlformats.org/officeDocument/2006/relationships" xmlns:p="http://schemas.openxmlformats.org/presentationml/2006/main">
  <p:tag name="AS_UNIQUEID" val="247"/>
</p:tagLst>
</file>

<file path=ppt/tags/tag11.xml><?xml version="1.0" encoding="utf-8"?>
<p:tagLst xmlns:a="http://schemas.openxmlformats.org/drawingml/2006/main" xmlns:r="http://schemas.openxmlformats.org/officeDocument/2006/relationships" xmlns:p="http://schemas.openxmlformats.org/presentationml/2006/main">
  <p:tag name="AS_UNIQUEID" val="120"/>
</p:tagLst>
</file>

<file path=ppt/tags/tag110.xml><?xml version="1.0" encoding="utf-8"?>
<p:tagLst xmlns:a="http://schemas.openxmlformats.org/drawingml/2006/main" xmlns:r="http://schemas.openxmlformats.org/officeDocument/2006/relationships" xmlns:p="http://schemas.openxmlformats.org/presentationml/2006/main">
  <p:tag name="AS_UNIQUEID" val="248"/>
</p:tagLst>
</file>

<file path=ppt/tags/tag111.xml><?xml version="1.0" encoding="utf-8"?>
<p:tagLst xmlns:a="http://schemas.openxmlformats.org/drawingml/2006/main" xmlns:r="http://schemas.openxmlformats.org/officeDocument/2006/relationships" xmlns:p="http://schemas.openxmlformats.org/presentationml/2006/main">
  <p:tag name="AS_UNIQUEID" val="249"/>
</p:tagLst>
</file>

<file path=ppt/tags/tag112.xml><?xml version="1.0" encoding="utf-8"?>
<p:tagLst xmlns:a="http://schemas.openxmlformats.org/drawingml/2006/main" xmlns:r="http://schemas.openxmlformats.org/officeDocument/2006/relationships" xmlns:p="http://schemas.openxmlformats.org/presentationml/2006/main">
  <p:tag name="AS_UNIQUEID" val="243"/>
</p:tagLst>
</file>

<file path=ppt/tags/tag113.xml><?xml version="1.0" encoding="utf-8"?>
<p:tagLst xmlns:a="http://schemas.openxmlformats.org/drawingml/2006/main" xmlns:r="http://schemas.openxmlformats.org/officeDocument/2006/relationships" xmlns:p="http://schemas.openxmlformats.org/presentationml/2006/main">
  <p:tag name="AS_UNIQUEID" val="244"/>
</p:tagLst>
</file>

<file path=ppt/tags/tag114.xml><?xml version="1.0" encoding="utf-8"?>
<p:tagLst xmlns:a="http://schemas.openxmlformats.org/drawingml/2006/main" xmlns:r="http://schemas.openxmlformats.org/officeDocument/2006/relationships" xmlns:p="http://schemas.openxmlformats.org/presentationml/2006/main">
  <p:tag name="AS_UNIQUEID" val="245"/>
</p:tagLst>
</file>

<file path=ppt/tags/tag115.xml><?xml version="1.0" encoding="utf-8"?>
<p:tagLst xmlns:a="http://schemas.openxmlformats.org/drawingml/2006/main" xmlns:r="http://schemas.openxmlformats.org/officeDocument/2006/relationships" xmlns:p="http://schemas.openxmlformats.org/presentationml/2006/main">
  <p:tag name="AS_UNIQUEID" val="255"/>
</p:tagLst>
</file>

<file path=ppt/tags/tag116.xml><?xml version="1.0" encoding="utf-8"?>
<p:tagLst xmlns:a="http://schemas.openxmlformats.org/drawingml/2006/main" xmlns:r="http://schemas.openxmlformats.org/officeDocument/2006/relationships" xmlns:p="http://schemas.openxmlformats.org/presentationml/2006/main">
  <p:tag name="AS_UNIQUEID" val="256"/>
</p:tagLst>
</file>

<file path=ppt/tags/tag117.xml><?xml version="1.0" encoding="utf-8"?>
<p:tagLst xmlns:a="http://schemas.openxmlformats.org/drawingml/2006/main" xmlns:r="http://schemas.openxmlformats.org/officeDocument/2006/relationships" xmlns:p="http://schemas.openxmlformats.org/presentationml/2006/main">
  <p:tag name="AS_UNIQUEID" val="257"/>
</p:tagLst>
</file>

<file path=ppt/tags/tag118.xml><?xml version="1.0" encoding="utf-8"?>
<p:tagLst xmlns:a="http://schemas.openxmlformats.org/drawingml/2006/main" xmlns:r="http://schemas.openxmlformats.org/officeDocument/2006/relationships" xmlns:p="http://schemas.openxmlformats.org/presentationml/2006/main">
  <p:tag name="AS_UNIQUEID" val="251"/>
</p:tagLst>
</file>

<file path=ppt/tags/tag119.xml><?xml version="1.0" encoding="utf-8"?>
<p:tagLst xmlns:a="http://schemas.openxmlformats.org/drawingml/2006/main" xmlns:r="http://schemas.openxmlformats.org/officeDocument/2006/relationships" xmlns:p="http://schemas.openxmlformats.org/presentationml/2006/main">
  <p:tag name="AS_UNIQUEID" val="252"/>
</p:tagLst>
</file>

<file path=ppt/tags/tag12.xml><?xml version="1.0" encoding="utf-8"?>
<p:tagLst xmlns:a="http://schemas.openxmlformats.org/drawingml/2006/main" xmlns:r="http://schemas.openxmlformats.org/officeDocument/2006/relationships" xmlns:p="http://schemas.openxmlformats.org/presentationml/2006/main">
  <p:tag name="AS_UNIQUEID" val="122"/>
</p:tagLst>
</file>

<file path=ppt/tags/tag120.xml><?xml version="1.0" encoding="utf-8"?>
<p:tagLst xmlns:a="http://schemas.openxmlformats.org/drawingml/2006/main" xmlns:r="http://schemas.openxmlformats.org/officeDocument/2006/relationships" xmlns:p="http://schemas.openxmlformats.org/presentationml/2006/main">
  <p:tag name="AS_UNIQUEID" val="253"/>
</p:tagLst>
</file>

<file path=ppt/tags/tag121.xml><?xml version="1.0" encoding="utf-8"?>
<p:tagLst xmlns:a="http://schemas.openxmlformats.org/drawingml/2006/main" xmlns:r="http://schemas.openxmlformats.org/officeDocument/2006/relationships" xmlns:p="http://schemas.openxmlformats.org/presentationml/2006/main">
  <p:tag name="AS_UNIQUEID" val="263"/>
</p:tagLst>
</file>

<file path=ppt/tags/tag122.xml><?xml version="1.0" encoding="utf-8"?>
<p:tagLst xmlns:a="http://schemas.openxmlformats.org/drawingml/2006/main" xmlns:r="http://schemas.openxmlformats.org/officeDocument/2006/relationships" xmlns:p="http://schemas.openxmlformats.org/presentationml/2006/main">
  <p:tag name="AS_UNIQUEID" val="264"/>
</p:tagLst>
</file>

<file path=ppt/tags/tag123.xml><?xml version="1.0" encoding="utf-8"?>
<p:tagLst xmlns:a="http://schemas.openxmlformats.org/drawingml/2006/main" xmlns:r="http://schemas.openxmlformats.org/officeDocument/2006/relationships" xmlns:p="http://schemas.openxmlformats.org/presentationml/2006/main">
  <p:tag name="AS_UNIQUEID" val="265"/>
</p:tagLst>
</file>

<file path=ppt/tags/tag124.xml><?xml version="1.0" encoding="utf-8"?>
<p:tagLst xmlns:a="http://schemas.openxmlformats.org/drawingml/2006/main" xmlns:r="http://schemas.openxmlformats.org/officeDocument/2006/relationships" xmlns:p="http://schemas.openxmlformats.org/presentationml/2006/main">
  <p:tag name="AS_UNIQUEID" val="259"/>
</p:tagLst>
</file>

<file path=ppt/tags/tag125.xml><?xml version="1.0" encoding="utf-8"?>
<p:tagLst xmlns:a="http://schemas.openxmlformats.org/drawingml/2006/main" xmlns:r="http://schemas.openxmlformats.org/officeDocument/2006/relationships" xmlns:p="http://schemas.openxmlformats.org/presentationml/2006/main">
  <p:tag name="AS_UNIQUEID" val="260"/>
</p:tagLst>
</file>

<file path=ppt/tags/tag126.xml><?xml version="1.0" encoding="utf-8"?>
<p:tagLst xmlns:a="http://schemas.openxmlformats.org/drawingml/2006/main" xmlns:r="http://schemas.openxmlformats.org/officeDocument/2006/relationships" xmlns:p="http://schemas.openxmlformats.org/presentationml/2006/main">
  <p:tag name="AS_UNIQUEID" val="261"/>
</p:tagLst>
</file>

<file path=ppt/tags/tag127.xml><?xml version="1.0" encoding="utf-8"?>
<p:tagLst xmlns:a="http://schemas.openxmlformats.org/drawingml/2006/main" xmlns:r="http://schemas.openxmlformats.org/officeDocument/2006/relationships" xmlns:p="http://schemas.openxmlformats.org/presentationml/2006/main">
  <p:tag name="AS_UNIQUEID" val="271"/>
</p:tagLst>
</file>

<file path=ppt/tags/tag128.xml><?xml version="1.0" encoding="utf-8"?>
<p:tagLst xmlns:a="http://schemas.openxmlformats.org/drawingml/2006/main" xmlns:r="http://schemas.openxmlformats.org/officeDocument/2006/relationships" xmlns:p="http://schemas.openxmlformats.org/presentationml/2006/main">
  <p:tag name="AS_UNIQUEID" val="272"/>
</p:tagLst>
</file>

<file path=ppt/tags/tag129.xml><?xml version="1.0" encoding="utf-8"?>
<p:tagLst xmlns:a="http://schemas.openxmlformats.org/drawingml/2006/main" xmlns:r="http://schemas.openxmlformats.org/officeDocument/2006/relationships" xmlns:p="http://schemas.openxmlformats.org/presentationml/2006/main">
  <p:tag name="AS_UNIQUEID" val="273"/>
</p:tagLst>
</file>

<file path=ppt/tags/tag13.xml><?xml version="1.0" encoding="utf-8"?>
<p:tagLst xmlns:a="http://schemas.openxmlformats.org/drawingml/2006/main" xmlns:r="http://schemas.openxmlformats.org/officeDocument/2006/relationships" xmlns:p="http://schemas.openxmlformats.org/presentationml/2006/main">
  <p:tag name="AS_UNIQUEID" val="123"/>
</p:tagLst>
</file>

<file path=ppt/tags/tag130.xml><?xml version="1.0" encoding="utf-8"?>
<p:tagLst xmlns:a="http://schemas.openxmlformats.org/drawingml/2006/main" xmlns:r="http://schemas.openxmlformats.org/officeDocument/2006/relationships" xmlns:p="http://schemas.openxmlformats.org/presentationml/2006/main">
  <p:tag name="AS_UNIQUEID" val="267"/>
</p:tagLst>
</file>

<file path=ppt/tags/tag131.xml><?xml version="1.0" encoding="utf-8"?>
<p:tagLst xmlns:a="http://schemas.openxmlformats.org/drawingml/2006/main" xmlns:r="http://schemas.openxmlformats.org/officeDocument/2006/relationships" xmlns:p="http://schemas.openxmlformats.org/presentationml/2006/main">
  <p:tag name="AS_UNIQUEID" val="268"/>
</p:tagLst>
</file>

<file path=ppt/tags/tag132.xml><?xml version="1.0" encoding="utf-8"?>
<p:tagLst xmlns:a="http://schemas.openxmlformats.org/drawingml/2006/main" xmlns:r="http://schemas.openxmlformats.org/officeDocument/2006/relationships" xmlns:p="http://schemas.openxmlformats.org/presentationml/2006/main">
  <p:tag name="AS_UNIQUEID" val="269"/>
</p:tagLst>
</file>

<file path=ppt/tags/tag133.xml><?xml version="1.0" encoding="utf-8"?>
<p:tagLst xmlns:a="http://schemas.openxmlformats.org/drawingml/2006/main" xmlns:r="http://schemas.openxmlformats.org/officeDocument/2006/relationships" xmlns:p="http://schemas.openxmlformats.org/presentationml/2006/main">
  <p:tag name="AS_UNIQUEID" val="279"/>
</p:tagLst>
</file>

<file path=ppt/tags/tag134.xml><?xml version="1.0" encoding="utf-8"?>
<p:tagLst xmlns:a="http://schemas.openxmlformats.org/drawingml/2006/main" xmlns:r="http://schemas.openxmlformats.org/officeDocument/2006/relationships" xmlns:p="http://schemas.openxmlformats.org/presentationml/2006/main">
  <p:tag name="AS_UNIQUEID" val="280"/>
</p:tagLst>
</file>

<file path=ppt/tags/tag135.xml><?xml version="1.0" encoding="utf-8"?>
<p:tagLst xmlns:a="http://schemas.openxmlformats.org/drawingml/2006/main" xmlns:r="http://schemas.openxmlformats.org/officeDocument/2006/relationships" xmlns:p="http://schemas.openxmlformats.org/presentationml/2006/main">
  <p:tag name="AS_UNIQUEID" val="281"/>
</p:tagLst>
</file>

<file path=ppt/tags/tag136.xml><?xml version="1.0" encoding="utf-8"?>
<p:tagLst xmlns:a="http://schemas.openxmlformats.org/drawingml/2006/main" xmlns:r="http://schemas.openxmlformats.org/officeDocument/2006/relationships" xmlns:p="http://schemas.openxmlformats.org/presentationml/2006/main">
  <p:tag name="AS_UNIQUEID" val="275"/>
</p:tagLst>
</file>

<file path=ppt/tags/tag137.xml><?xml version="1.0" encoding="utf-8"?>
<p:tagLst xmlns:a="http://schemas.openxmlformats.org/drawingml/2006/main" xmlns:r="http://schemas.openxmlformats.org/officeDocument/2006/relationships" xmlns:p="http://schemas.openxmlformats.org/presentationml/2006/main">
  <p:tag name="AS_UNIQUEID" val="276"/>
</p:tagLst>
</file>

<file path=ppt/tags/tag138.xml><?xml version="1.0" encoding="utf-8"?>
<p:tagLst xmlns:a="http://schemas.openxmlformats.org/drawingml/2006/main" xmlns:r="http://schemas.openxmlformats.org/officeDocument/2006/relationships" xmlns:p="http://schemas.openxmlformats.org/presentationml/2006/main">
  <p:tag name="AS_UNIQUEID" val="277"/>
</p:tagLst>
</file>

<file path=ppt/tags/tag139.xml><?xml version="1.0" encoding="utf-8"?>
<p:tagLst xmlns:a="http://schemas.openxmlformats.org/drawingml/2006/main" xmlns:r="http://schemas.openxmlformats.org/officeDocument/2006/relationships" xmlns:p="http://schemas.openxmlformats.org/presentationml/2006/main">
  <p:tag name="AS_UNIQUEID" val="287"/>
</p:tagLst>
</file>

<file path=ppt/tags/tag14.xml><?xml version="1.0" encoding="utf-8"?>
<p:tagLst xmlns:a="http://schemas.openxmlformats.org/drawingml/2006/main" xmlns:r="http://schemas.openxmlformats.org/officeDocument/2006/relationships" xmlns:p="http://schemas.openxmlformats.org/presentationml/2006/main">
  <p:tag name="AS_UNIQUEID" val="124"/>
</p:tagLst>
</file>

<file path=ppt/tags/tag140.xml><?xml version="1.0" encoding="utf-8"?>
<p:tagLst xmlns:a="http://schemas.openxmlformats.org/drawingml/2006/main" xmlns:r="http://schemas.openxmlformats.org/officeDocument/2006/relationships" xmlns:p="http://schemas.openxmlformats.org/presentationml/2006/main">
  <p:tag name="AS_UNIQUEID" val="288"/>
</p:tagLst>
</file>

<file path=ppt/tags/tag141.xml><?xml version="1.0" encoding="utf-8"?>
<p:tagLst xmlns:a="http://schemas.openxmlformats.org/drawingml/2006/main" xmlns:r="http://schemas.openxmlformats.org/officeDocument/2006/relationships" xmlns:p="http://schemas.openxmlformats.org/presentationml/2006/main">
  <p:tag name="AS_UNIQUEID" val="289"/>
</p:tagLst>
</file>

<file path=ppt/tags/tag142.xml><?xml version="1.0" encoding="utf-8"?>
<p:tagLst xmlns:a="http://schemas.openxmlformats.org/drawingml/2006/main" xmlns:r="http://schemas.openxmlformats.org/officeDocument/2006/relationships" xmlns:p="http://schemas.openxmlformats.org/presentationml/2006/main">
  <p:tag name="AS_UNIQUEID" val="283"/>
</p:tagLst>
</file>

<file path=ppt/tags/tag143.xml><?xml version="1.0" encoding="utf-8"?>
<p:tagLst xmlns:a="http://schemas.openxmlformats.org/drawingml/2006/main" xmlns:r="http://schemas.openxmlformats.org/officeDocument/2006/relationships" xmlns:p="http://schemas.openxmlformats.org/presentationml/2006/main">
  <p:tag name="AS_UNIQUEID" val="284"/>
</p:tagLst>
</file>

<file path=ppt/tags/tag144.xml><?xml version="1.0" encoding="utf-8"?>
<p:tagLst xmlns:a="http://schemas.openxmlformats.org/drawingml/2006/main" xmlns:r="http://schemas.openxmlformats.org/officeDocument/2006/relationships" xmlns:p="http://schemas.openxmlformats.org/presentationml/2006/main">
  <p:tag name="AS_UNIQUEID" val="285"/>
</p:tagLst>
</file>

<file path=ppt/tags/tag145.xml><?xml version="1.0" encoding="utf-8"?>
<p:tagLst xmlns:a="http://schemas.openxmlformats.org/drawingml/2006/main" xmlns:r="http://schemas.openxmlformats.org/officeDocument/2006/relationships" xmlns:p="http://schemas.openxmlformats.org/presentationml/2006/main">
  <p:tag name="AS_UNIQUEID" val="295"/>
</p:tagLst>
</file>

<file path=ppt/tags/tag146.xml><?xml version="1.0" encoding="utf-8"?>
<p:tagLst xmlns:a="http://schemas.openxmlformats.org/drawingml/2006/main" xmlns:r="http://schemas.openxmlformats.org/officeDocument/2006/relationships" xmlns:p="http://schemas.openxmlformats.org/presentationml/2006/main">
  <p:tag name="AS_UNIQUEID" val="296"/>
</p:tagLst>
</file>

<file path=ppt/tags/tag147.xml><?xml version="1.0" encoding="utf-8"?>
<p:tagLst xmlns:a="http://schemas.openxmlformats.org/drawingml/2006/main" xmlns:r="http://schemas.openxmlformats.org/officeDocument/2006/relationships" xmlns:p="http://schemas.openxmlformats.org/presentationml/2006/main">
  <p:tag name="AS_UNIQUEID" val="297"/>
</p:tagLst>
</file>

<file path=ppt/tags/tag148.xml><?xml version="1.0" encoding="utf-8"?>
<p:tagLst xmlns:a="http://schemas.openxmlformats.org/drawingml/2006/main" xmlns:r="http://schemas.openxmlformats.org/officeDocument/2006/relationships" xmlns:p="http://schemas.openxmlformats.org/presentationml/2006/main">
  <p:tag name="AS_UNIQUEID" val="291"/>
</p:tagLst>
</file>

<file path=ppt/tags/tag149.xml><?xml version="1.0" encoding="utf-8"?>
<p:tagLst xmlns:a="http://schemas.openxmlformats.org/drawingml/2006/main" xmlns:r="http://schemas.openxmlformats.org/officeDocument/2006/relationships" xmlns:p="http://schemas.openxmlformats.org/presentationml/2006/main">
  <p:tag name="AS_UNIQUEID" val="292"/>
</p:tagLst>
</file>

<file path=ppt/tags/tag15.xml><?xml version="1.0" encoding="utf-8"?>
<p:tagLst xmlns:a="http://schemas.openxmlformats.org/drawingml/2006/main" xmlns:r="http://schemas.openxmlformats.org/officeDocument/2006/relationships" xmlns:p="http://schemas.openxmlformats.org/presentationml/2006/main">
  <p:tag name="AS_UNIQUEID" val="125"/>
</p:tagLst>
</file>

<file path=ppt/tags/tag150.xml><?xml version="1.0" encoding="utf-8"?>
<p:tagLst xmlns:a="http://schemas.openxmlformats.org/drawingml/2006/main" xmlns:r="http://schemas.openxmlformats.org/officeDocument/2006/relationships" xmlns:p="http://schemas.openxmlformats.org/presentationml/2006/main">
  <p:tag name="AS_UNIQUEID" val="293"/>
</p:tagLst>
</file>

<file path=ppt/tags/tag151.xml><?xml version="1.0" encoding="utf-8"?>
<p:tagLst xmlns:a="http://schemas.openxmlformats.org/drawingml/2006/main" xmlns:r="http://schemas.openxmlformats.org/officeDocument/2006/relationships" xmlns:p="http://schemas.openxmlformats.org/presentationml/2006/main">
  <p:tag name="AS_UNIQUEID" val="303"/>
</p:tagLst>
</file>

<file path=ppt/tags/tag152.xml><?xml version="1.0" encoding="utf-8"?>
<p:tagLst xmlns:a="http://schemas.openxmlformats.org/drawingml/2006/main" xmlns:r="http://schemas.openxmlformats.org/officeDocument/2006/relationships" xmlns:p="http://schemas.openxmlformats.org/presentationml/2006/main">
  <p:tag name="AS_UNIQUEID" val="304"/>
</p:tagLst>
</file>

<file path=ppt/tags/tag153.xml><?xml version="1.0" encoding="utf-8"?>
<p:tagLst xmlns:a="http://schemas.openxmlformats.org/drawingml/2006/main" xmlns:r="http://schemas.openxmlformats.org/officeDocument/2006/relationships" xmlns:p="http://schemas.openxmlformats.org/presentationml/2006/main">
  <p:tag name="AS_UNIQUEID" val="305"/>
</p:tagLst>
</file>

<file path=ppt/tags/tag154.xml><?xml version="1.0" encoding="utf-8"?>
<p:tagLst xmlns:a="http://schemas.openxmlformats.org/drawingml/2006/main" xmlns:r="http://schemas.openxmlformats.org/officeDocument/2006/relationships" xmlns:p="http://schemas.openxmlformats.org/presentationml/2006/main">
  <p:tag name="AS_UNIQUEID" val="299"/>
</p:tagLst>
</file>

<file path=ppt/tags/tag155.xml><?xml version="1.0" encoding="utf-8"?>
<p:tagLst xmlns:a="http://schemas.openxmlformats.org/drawingml/2006/main" xmlns:r="http://schemas.openxmlformats.org/officeDocument/2006/relationships" xmlns:p="http://schemas.openxmlformats.org/presentationml/2006/main">
  <p:tag name="AS_UNIQUEID" val="300"/>
</p:tagLst>
</file>

<file path=ppt/tags/tag156.xml><?xml version="1.0" encoding="utf-8"?>
<p:tagLst xmlns:a="http://schemas.openxmlformats.org/drawingml/2006/main" xmlns:r="http://schemas.openxmlformats.org/officeDocument/2006/relationships" xmlns:p="http://schemas.openxmlformats.org/presentationml/2006/main">
  <p:tag name="AS_UNIQUEID" val="301"/>
</p:tagLst>
</file>

<file path=ppt/tags/tag157.xml><?xml version="1.0" encoding="utf-8"?>
<p:tagLst xmlns:a="http://schemas.openxmlformats.org/drawingml/2006/main" xmlns:r="http://schemas.openxmlformats.org/officeDocument/2006/relationships" xmlns:p="http://schemas.openxmlformats.org/presentationml/2006/main">
  <p:tag name="AS_UNIQUEID" val="311"/>
</p:tagLst>
</file>

<file path=ppt/tags/tag158.xml><?xml version="1.0" encoding="utf-8"?>
<p:tagLst xmlns:a="http://schemas.openxmlformats.org/drawingml/2006/main" xmlns:r="http://schemas.openxmlformats.org/officeDocument/2006/relationships" xmlns:p="http://schemas.openxmlformats.org/presentationml/2006/main">
  <p:tag name="AS_UNIQUEID" val="312"/>
</p:tagLst>
</file>

<file path=ppt/tags/tag159.xml><?xml version="1.0" encoding="utf-8"?>
<p:tagLst xmlns:a="http://schemas.openxmlformats.org/drawingml/2006/main" xmlns:r="http://schemas.openxmlformats.org/officeDocument/2006/relationships" xmlns:p="http://schemas.openxmlformats.org/presentationml/2006/main">
  <p:tag name="AS_UNIQUEID" val="313"/>
</p:tagLst>
</file>

<file path=ppt/tags/tag16.xml><?xml version="1.0" encoding="utf-8"?>
<p:tagLst xmlns:a="http://schemas.openxmlformats.org/drawingml/2006/main" xmlns:r="http://schemas.openxmlformats.org/officeDocument/2006/relationships" xmlns:p="http://schemas.openxmlformats.org/presentationml/2006/main">
  <p:tag name="AS_UNIQUEID" val="126"/>
</p:tagLst>
</file>

<file path=ppt/tags/tag160.xml><?xml version="1.0" encoding="utf-8"?>
<p:tagLst xmlns:a="http://schemas.openxmlformats.org/drawingml/2006/main" xmlns:r="http://schemas.openxmlformats.org/officeDocument/2006/relationships" xmlns:p="http://schemas.openxmlformats.org/presentationml/2006/main">
  <p:tag name="AS_UNIQUEID" val="307"/>
</p:tagLst>
</file>

<file path=ppt/tags/tag161.xml><?xml version="1.0" encoding="utf-8"?>
<p:tagLst xmlns:a="http://schemas.openxmlformats.org/drawingml/2006/main" xmlns:r="http://schemas.openxmlformats.org/officeDocument/2006/relationships" xmlns:p="http://schemas.openxmlformats.org/presentationml/2006/main">
  <p:tag name="AS_UNIQUEID" val="308"/>
</p:tagLst>
</file>

<file path=ppt/tags/tag162.xml><?xml version="1.0" encoding="utf-8"?>
<p:tagLst xmlns:a="http://schemas.openxmlformats.org/drawingml/2006/main" xmlns:r="http://schemas.openxmlformats.org/officeDocument/2006/relationships" xmlns:p="http://schemas.openxmlformats.org/presentationml/2006/main">
  <p:tag name="AS_UNIQUEID" val="309"/>
</p:tagLst>
</file>

<file path=ppt/tags/tag163.xml><?xml version="1.0" encoding="utf-8"?>
<p:tagLst xmlns:a="http://schemas.openxmlformats.org/drawingml/2006/main" xmlns:r="http://schemas.openxmlformats.org/officeDocument/2006/relationships" xmlns:p="http://schemas.openxmlformats.org/presentationml/2006/main">
  <p:tag name="AS_UNIQUEID" val="319"/>
</p:tagLst>
</file>

<file path=ppt/tags/tag164.xml><?xml version="1.0" encoding="utf-8"?>
<p:tagLst xmlns:a="http://schemas.openxmlformats.org/drawingml/2006/main" xmlns:r="http://schemas.openxmlformats.org/officeDocument/2006/relationships" xmlns:p="http://schemas.openxmlformats.org/presentationml/2006/main">
  <p:tag name="AS_UNIQUEID" val="320"/>
</p:tagLst>
</file>

<file path=ppt/tags/tag165.xml><?xml version="1.0" encoding="utf-8"?>
<p:tagLst xmlns:a="http://schemas.openxmlformats.org/drawingml/2006/main" xmlns:r="http://schemas.openxmlformats.org/officeDocument/2006/relationships" xmlns:p="http://schemas.openxmlformats.org/presentationml/2006/main">
  <p:tag name="AS_UNIQUEID" val="321"/>
</p:tagLst>
</file>

<file path=ppt/tags/tag166.xml><?xml version="1.0" encoding="utf-8"?>
<p:tagLst xmlns:a="http://schemas.openxmlformats.org/drawingml/2006/main" xmlns:r="http://schemas.openxmlformats.org/officeDocument/2006/relationships" xmlns:p="http://schemas.openxmlformats.org/presentationml/2006/main">
  <p:tag name="AS_UNIQUEID" val="315"/>
</p:tagLst>
</file>

<file path=ppt/tags/tag167.xml><?xml version="1.0" encoding="utf-8"?>
<p:tagLst xmlns:a="http://schemas.openxmlformats.org/drawingml/2006/main" xmlns:r="http://schemas.openxmlformats.org/officeDocument/2006/relationships" xmlns:p="http://schemas.openxmlformats.org/presentationml/2006/main">
  <p:tag name="AS_UNIQUEID" val="316"/>
</p:tagLst>
</file>

<file path=ppt/tags/tag168.xml><?xml version="1.0" encoding="utf-8"?>
<p:tagLst xmlns:a="http://schemas.openxmlformats.org/drawingml/2006/main" xmlns:r="http://schemas.openxmlformats.org/officeDocument/2006/relationships" xmlns:p="http://schemas.openxmlformats.org/presentationml/2006/main">
  <p:tag name="AS_UNIQUEID" val="317"/>
</p:tagLst>
</file>

<file path=ppt/tags/tag169.xml><?xml version="1.0" encoding="utf-8"?>
<p:tagLst xmlns:a="http://schemas.openxmlformats.org/drawingml/2006/main" xmlns:r="http://schemas.openxmlformats.org/officeDocument/2006/relationships" xmlns:p="http://schemas.openxmlformats.org/presentationml/2006/main">
  <p:tag name="AS_UNIQUEID" val="327"/>
</p:tagLst>
</file>

<file path=ppt/tags/tag17.xml><?xml version="1.0" encoding="utf-8"?>
<p:tagLst xmlns:a="http://schemas.openxmlformats.org/drawingml/2006/main" xmlns:r="http://schemas.openxmlformats.org/officeDocument/2006/relationships" xmlns:p="http://schemas.openxmlformats.org/presentationml/2006/main">
  <p:tag name="AS_UNIQUEID" val="128"/>
</p:tagLst>
</file>

<file path=ppt/tags/tag170.xml><?xml version="1.0" encoding="utf-8"?>
<p:tagLst xmlns:a="http://schemas.openxmlformats.org/drawingml/2006/main" xmlns:r="http://schemas.openxmlformats.org/officeDocument/2006/relationships" xmlns:p="http://schemas.openxmlformats.org/presentationml/2006/main">
  <p:tag name="AS_UNIQUEID" val="328"/>
</p:tagLst>
</file>

<file path=ppt/tags/tag171.xml><?xml version="1.0" encoding="utf-8"?>
<p:tagLst xmlns:a="http://schemas.openxmlformats.org/drawingml/2006/main" xmlns:r="http://schemas.openxmlformats.org/officeDocument/2006/relationships" xmlns:p="http://schemas.openxmlformats.org/presentationml/2006/main">
  <p:tag name="AS_UNIQUEID" val="329"/>
</p:tagLst>
</file>

<file path=ppt/tags/tag172.xml><?xml version="1.0" encoding="utf-8"?>
<p:tagLst xmlns:a="http://schemas.openxmlformats.org/drawingml/2006/main" xmlns:r="http://schemas.openxmlformats.org/officeDocument/2006/relationships" xmlns:p="http://schemas.openxmlformats.org/presentationml/2006/main">
  <p:tag name="AS_UNIQUEID" val="323"/>
</p:tagLst>
</file>

<file path=ppt/tags/tag173.xml><?xml version="1.0" encoding="utf-8"?>
<p:tagLst xmlns:a="http://schemas.openxmlformats.org/drawingml/2006/main" xmlns:r="http://schemas.openxmlformats.org/officeDocument/2006/relationships" xmlns:p="http://schemas.openxmlformats.org/presentationml/2006/main">
  <p:tag name="AS_UNIQUEID" val="324"/>
</p:tagLst>
</file>

<file path=ppt/tags/tag174.xml><?xml version="1.0" encoding="utf-8"?>
<p:tagLst xmlns:a="http://schemas.openxmlformats.org/drawingml/2006/main" xmlns:r="http://schemas.openxmlformats.org/officeDocument/2006/relationships" xmlns:p="http://schemas.openxmlformats.org/presentationml/2006/main">
  <p:tag name="AS_UNIQUEID" val="325"/>
</p:tagLst>
</file>

<file path=ppt/tags/tag175.xml><?xml version="1.0" encoding="utf-8"?>
<p:tagLst xmlns:a="http://schemas.openxmlformats.org/drawingml/2006/main" xmlns:r="http://schemas.openxmlformats.org/officeDocument/2006/relationships" xmlns:p="http://schemas.openxmlformats.org/presentationml/2006/main">
  <p:tag name="AS_UNIQUEID" val="335"/>
</p:tagLst>
</file>

<file path=ppt/tags/tag176.xml><?xml version="1.0" encoding="utf-8"?>
<p:tagLst xmlns:a="http://schemas.openxmlformats.org/drawingml/2006/main" xmlns:r="http://schemas.openxmlformats.org/officeDocument/2006/relationships" xmlns:p="http://schemas.openxmlformats.org/presentationml/2006/main">
  <p:tag name="AS_UNIQUEID" val="336"/>
</p:tagLst>
</file>

<file path=ppt/tags/tag177.xml><?xml version="1.0" encoding="utf-8"?>
<p:tagLst xmlns:a="http://schemas.openxmlformats.org/drawingml/2006/main" xmlns:r="http://schemas.openxmlformats.org/officeDocument/2006/relationships" xmlns:p="http://schemas.openxmlformats.org/presentationml/2006/main">
  <p:tag name="AS_UNIQUEID" val="337"/>
</p:tagLst>
</file>

<file path=ppt/tags/tag178.xml><?xml version="1.0" encoding="utf-8"?>
<p:tagLst xmlns:a="http://schemas.openxmlformats.org/drawingml/2006/main" xmlns:r="http://schemas.openxmlformats.org/officeDocument/2006/relationships" xmlns:p="http://schemas.openxmlformats.org/presentationml/2006/main">
  <p:tag name="AS_UNIQUEID" val="331"/>
</p:tagLst>
</file>

<file path=ppt/tags/tag179.xml><?xml version="1.0" encoding="utf-8"?>
<p:tagLst xmlns:a="http://schemas.openxmlformats.org/drawingml/2006/main" xmlns:r="http://schemas.openxmlformats.org/officeDocument/2006/relationships" xmlns:p="http://schemas.openxmlformats.org/presentationml/2006/main">
  <p:tag name="AS_UNIQUEID" val="332"/>
</p:tagLst>
</file>

<file path=ppt/tags/tag18.xml><?xml version="1.0" encoding="utf-8"?>
<p:tagLst xmlns:a="http://schemas.openxmlformats.org/drawingml/2006/main" xmlns:r="http://schemas.openxmlformats.org/officeDocument/2006/relationships" xmlns:p="http://schemas.openxmlformats.org/presentationml/2006/main">
  <p:tag name="AS_UNIQUEID" val="129"/>
</p:tagLst>
</file>

<file path=ppt/tags/tag180.xml><?xml version="1.0" encoding="utf-8"?>
<p:tagLst xmlns:a="http://schemas.openxmlformats.org/drawingml/2006/main" xmlns:r="http://schemas.openxmlformats.org/officeDocument/2006/relationships" xmlns:p="http://schemas.openxmlformats.org/presentationml/2006/main">
  <p:tag name="AS_UNIQUEID" val="333"/>
</p:tagLst>
</file>

<file path=ppt/tags/tag181.xml><?xml version="1.0" encoding="utf-8"?>
<p:tagLst xmlns:a="http://schemas.openxmlformats.org/drawingml/2006/main" xmlns:r="http://schemas.openxmlformats.org/officeDocument/2006/relationships" xmlns:p="http://schemas.openxmlformats.org/presentationml/2006/main">
  <p:tag name="AS_UNIQUEID" val="343"/>
</p:tagLst>
</file>

<file path=ppt/tags/tag182.xml><?xml version="1.0" encoding="utf-8"?>
<p:tagLst xmlns:a="http://schemas.openxmlformats.org/drawingml/2006/main" xmlns:r="http://schemas.openxmlformats.org/officeDocument/2006/relationships" xmlns:p="http://schemas.openxmlformats.org/presentationml/2006/main">
  <p:tag name="AS_UNIQUEID" val="344"/>
</p:tagLst>
</file>

<file path=ppt/tags/tag183.xml><?xml version="1.0" encoding="utf-8"?>
<p:tagLst xmlns:a="http://schemas.openxmlformats.org/drawingml/2006/main" xmlns:r="http://schemas.openxmlformats.org/officeDocument/2006/relationships" xmlns:p="http://schemas.openxmlformats.org/presentationml/2006/main">
  <p:tag name="AS_UNIQUEID" val="345"/>
</p:tagLst>
</file>

<file path=ppt/tags/tag184.xml><?xml version="1.0" encoding="utf-8"?>
<p:tagLst xmlns:a="http://schemas.openxmlformats.org/drawingml/2006/main" xmlns:r="http://schemas.openxmlformats.org/officeDocument/2006/relationships" xmlns:p="http://schemas.openxmlformats.org/presentationml/2006/main">
  <p:tag name="AS_UNIQUEID" val="339"/>
</p:tagLst>
</file>

<file path=ppt/tags/tag185.xml><?xml version="1.0" encoding="utf-8"?>
<p:tagLst xmlns:a="http://schemas.openxmlformats.org/drawingml/2006/main" xmlns:r="http://schemas.openxmlformats.org/officeDocument/2006/relationships" xmlns:p="http://schemas.openxmlformats.org/presentationml/2006/main">
  <p:tag name="AS_UNIQUEID" val="340"/>
</p:tagLst>
</file>

<file path=ppt/tags/tag186.xml><?xml version="1.0" encoding="utf-8"?>
<p:tagLst xmlns:a="http://schemas.openxmlformats.org/drawingml/2006/main" xmlns:r="http://schemas.openxmlformats.org/officeDocument/2006/relationships" xmlns:p="http://schemas.openxmlformats.org/presentationml/2006/main">
  <p:tag name="AS_UNIQUEID" val="341"/>
</p:tagLst>
</file>

<file path=ppt/tags/tag187.xml><?xml version="1.0" encoding="utf-8"?>
<p:tagLst xmlns:a="http://schemas.openxmlformats.org/drawingml/2006/main" xmlns:r="http://schemas.openxmlformats.org/officeDocument/2006/relationships" xmlns:p="http://schemas.openxmlformats.org/presentationml/2006/main">
  <p:tag name="AS_UNIQUEID" val="351"/>
</p:tagLst>
</file>

<file path=ppt/tags/tag188.xml><?xml version="1.0" encoding="utf-8"?>
<p:tagLst xmlns:a="http://schemas.openxmlformats.org/drawingml/2006/main" xmlns:r="http://schemas.openxmlformats.org/officeDocument/2006/relationships" xmlns:p="http://schemas.openxmlformats.org/presentationml/2006/main">
  <p:tag name="AS_UNIQUEID" val="352"/>
</p:tagLst>
</file>

<file path=ppt/tags/tag189.xml><?xml version="1.0" encoding="utf-8"?>
<p:tagLst xmlns:a="http://schemas.openxmlformats.org/drawingml/2006/main" xmlns:r="http://schemas.openxmlformats.org/officeDocument/2006/relationships" xmlns:p="http://schemas.openxmlformats.org/presentationml/2006/main">
  <p:tag name="AS_UNIQUEID" val="353"/>
</p:tagLst>
</file>

<file path=ppt/tags/tag19.xml><?xml version="1.0" encoding="utf-8"?>
<p:tagLst xmlns:a="http://schemas.openxmlformats.org/drawingml/2006/main" xmlns:r="http://schemas.openxmlformats.org/officeDocument/2006/relationships" xmlns:p="http://schemas.openxmlformats.org/presentationml/2006/main">
  <p:tag name="AS_UNIQUEID" val="130"/>
</p:tagLst>
</file>

<file path=ppt/tags/tag190.xml><?xml version="1.0" encoding="utf-8"?>
<p:tagLst xmlns:a="http://schemas.openxmlformats.org/drawingml/2006/main" xmlns:r="http://schemas.openxmlformats.org/officeDocument/2006/relationships" xmlns:p="http://schemas.openxmlformats.org/presentationml/2006/main">
  <p:tag name="AS_UNIQUEID" val="354"/>
</p:tagLst>
</file>

<file path=ppt/tags/tag191.xml><?xml version="1.0" encoding="utf-8"?>
<p:tagLst xmlns:a="http://schemas.openxmlformats.org/drawingml/2006/main" xmlns:r="http://schemas.openxmlformats.org/officeDocument/2006/relationships" xmlns:p="http://schemas.openxmlformats.org/presentationml/2006/main">
  <p:tag name="AS_UNIQUEID" val="355"/>
</p:tagLst>
</file>

<file path=ppt/tags/tag192.xml><?xml version="1.0" encoding="utf-8"?>
<p:tagLst xmlns:a="http://schemas.openxmlformats.org/drawingml/2006/main" xmlns:r="http://schemas.openxmlformats.org/officeDocument/2006/relationships" xmlns:p="http://schemas.openxmlformats.org/presentationml/2006/main">
  <p:tag name="AS_UNIQUEID" val="356"/>
</p:tagLst>
</file>

<file path=ppt/tags/tag193.xml><?xml version="1.0" encoding="utf-8"?>
<p:tagLst xmlns:a="http://schemas.openxmlformats.org/drawingml/2006/main" xmlns:r="http://schemas.openxmlformats.org/officeDocument/2006/relationships" xmlns:p="http://schemas.openxmlformats.org/presentationml/2006/main">
  <p:tag name="AS_UNIQUEID" val="357"/>
</p:tagLst>
</file>

<file path=ppt/tags/tag194.xml><?xml version="1.0" encoding="utf-8"?>
<p:tagLst xmlns:a="http://schemas.openxmlformats.org/drawingml/2006/main" xmlns:r="http://schemas.openxmlformats.org/officeDocument/2006/relationships" xmlns:p="http://schemas.openxmlformats.org/presentationml/2006/main">
  <p:tag name="AS_UNIQUEID" val="358"/>
</p:tagLst>
</file>

<file path=ppt/tags/tag195.xml><?xml version="1.0" encoding="utf-8"?>
<p:tagLst xmlns:a="http://schemas.openxmlformats.org/drawingml/2006/main" xmlns:r="http://schemas.openxmlformats.org/officeDocument/2006/relationships" xmlns:p="http://schemas.openxmlformats.org/presentationml/2006/main">
  <p:tag name="AS_UNIQUEID" val="359"/>
</p:tagLst>
</file>

<file path=ppt/tags/tag196.xml><?xml version="1.0" encoding="utf-8"?>
<p:tagLst xmlns:a="http://schemas.openxmlformats.org/drawingml/2006/main" xmlns:r="http://schemas.openxmlformats.org/officeDocument/2006/relationships" xmlns:p="http://schemas.openxmlformats.org/presentationml/2006/main">
  <p:tag name="AS_UNIQUEID" val="360"/>
</p:tagLst>
</file>

<file path=ppt/tags/tag197.xml><?xml version="1.0" encoding="utf-8"?>
<p:tagLst xmlns:a="http://schemas.openxmlformats.org/drawingml/2006/main" xmlns:r="http://schemas.openxmlformats.org/officeDocument/2006/relationships" xmlns:p="http://schemas.openxmlformats.org/presentationml/2006/main">
  <p:tag name="AS_UNIQUEID" val="361"/>
</p:tagLst>
</file>

<file path=ppt/tags/tag198.xml><?xml version="1.0" encoding="utf-8"?>
<p:tagLst xmlns:a="http://schemas.openxmlformats.org/drawingml/2006/main" xmlns:r="http://schemas.openxmlformats.org/officeDocument/2006/relationships" xmlns:p="http://schemas.openxmlformats.org/presentationml/2006/main">
  <p:tag name="AS_UNIQUEID" val="362"/>
</p:tagLst>
</file>

<file path=ppt/tags/tag199.xml><?xml version="1.0" encoding="utf-8"?>
<p:tagLst xmlns:a="http://schemas.openxmlformats.org/drawingml/2006/main" xmlns:r="http://schemas.openxmlformats.org/officeDocument/2006/relationships" xmlns:p="http://schemas.openxmlformats.org/presentationml/2006/main">
  <p:tag name="AS_UNIQUEID" val="363"/>
</p:tagLst>
</file>

<file path=ppt/tags/tag2.xml><?xml version="1.0" encoding="utf-8"?>
<p:tagLst xmlns:a="http://schemas.openxmlformats.org/drawingml/2006/main" xmlns:r="http://schemas.openxmlformats.org/officeDocument/2006/relationships" xmlns:p="http://schemas.openxmlformats.org/presentationml/2006/main">
  <p:tag name="AS_UNIQUEID" val="201"/>
</p:tagLst>
</file>

<file path=ppt/tags/tag20.xml><?xml version="1.0" encoding="utf-8"?>
<p:tagLst xmlns:a="http://schemas.openxmlformats.org/drawingml/2006/main" xmlns:r="http://schemas.openxmlformats.org/officeDocument/2006/relationships" xmlns:p="http://schemas.openxmlformats.org/presentationml/2006/main">
  <p:tag name="AS_UNIQUEID" val="131"/>
</p:tagLst>
</file>

<file path=ppt/tags/tag200.xml><?xml version="1.0" encoding="utf-8"?>
<p:tagLst xmlns:a="http://schemas.openxmlformats.org/drawingml/2006/main" xmlns:r="http://schemas.openxmlformats.org/officeDocument/2006/relationships" xmlns:p="http://schemas.openxmlformats.org/presentationml/2006/main">
  <p:tag name="AS_UNIQUEID" val="364"/>
</p:tagLst>
</file>

<file path=ppt/tags/tag201.xml><?xml version="1.0" encoding="utf-8"?>
<p:tagLst xmlns:a="http://schemas.openxmlformats.org/drawingml/2006/main" xmlns:r="http://schemas.openxmlformats.org/officeDocument/2006/relationships" xmlns:p="http://schemas.openxmlformats.org/presentationml/2006/main">
  <p:tag name="AS_UNIQUEID" val="365"/>
</p:tagLst>
</file>

<file path=ppt/tags/tag202.xml><?xml version="1.0" encoding="utf-8"?>
<p:tagLst xmlns:a="http://schemas.openxmlformats.org/drawingml/2006/main" xmlns:r="http://schemas.openxmlformats.org/officeDocument/2006/relationships" xmlns:p="http://schemas.openxmlformats.org/presentationml/2006/main">
  <p:tag name="AS_UNIQUEID" val="366"/>
</p:tagLst>
</file>

<file path=ppt/tags/tag203.xml><?xml version="1.0" encoding="utf-8"?>
<p:tagLst xmlns:a="http://schemas.openxmlformats.org/drawingml/2006/main" xmlns:r="http://schemas.openxmlformats.org/officeDocument/2006/relationships" xmlns:p="http://schemas.openxmlformats.org/presentationml/2006/main">
  <p:tag name="AS_UNIQUEID" val="367"/>
</p:tagLst>
</file>

<file path=ppt/tags/tag204.xml><?xml version="1.0" encoding="utf-8"?>
<p:tagLst xmlns:a="http://schemas.openxmlformats.org/drawingml/2006/main" xmlns:r="http://schemas.openxmlformats.org/officeDocument/2006/relationships" xmlns:p="http://schemas.openxmlformats.org/presentationml/2006/main">
  <p:tag name="AS_UNIQUEID" val="347"/>
</p:tagLst>
</file>

<file path=ppt/tags/tag205.xml><?xml version="1.0" encoding="utf-8"?>
<p:tagLst xmlns:a="http://schemas.openxmlformats.org/drawingml/2006/main" xmlns:r="http://schemas.openxmlformats.org/officeDocument/2006/relationships" xmlns:p="http://schemas.openxmlformats.org/presentationml/2006/main">
  <p:tag name="AS_UNIQUEID" val="348"/>
</p:tagLst>
</file>

<file path=ppt/tags/tag206.xml><?xml version="1.0" encoding="utf-8"?>
<p:tagLst xmlns:a="http://schemas.openxmlformats.org/drawingml/2006/main" xmlns:r="http://schemas.openxmlformats.org/officeDocument/2006/relationships" xmlns:p="http://schemas.openxmlformats.org/presentationml/2006/main">
  <p:tag name="AS_UNIQUEID" val="349"/>
</p:tagLst>
</file>

<file path=ppt/tags/tag207.xml><?xml version="1.0" encoding="utf-8"?>
<p:tagLst xmlns:a="http://schemas.openxmlformats.org/drawingml/2006/main" xmlns:r="http://schemas.openxmlformats.org/officeDocument/2006/relationships" xmlns:p="http://schemas.openxmlformats.org/presentationml/2006/main">
  <p:tag name="AS_UNIQUEID" val="373"/>
</p:tagLst>
</file>

<file path=ppt/tags/tag208.xml><?xml version="1.0" encoding="utf-8"?>
<p:tagLst xmlns:a="http://schemas.openxmlformats.org/drawingml/2006/main" xmlns:r="http://schemas.openxmlformats.org/officeDocument/2006/relationships" xmlns:p="http://schemas.openxmlformats.org/presentationml/2006/main">
  <p:tag name="AS_UNIQUEID" val="374"/>
</p:tagLst>
</file>

<file path=ppt/tags/tag209.xml><?xml version="1.0" encoding="utf-8"?>
<p:tagLst xmlns:a="http://schemas.openxmlformats.org/drawingml/2006/main" xmlns:r="http://schemas.openxmlformats.org/officeDocument/2006/relationships" xmlns:p="http://schemas.openxmlformats.org/presentationml/2006/main">
  <p:tag name="AS_UNIQUEID" val="375"/>
</p:tagLst>
</file>

<file path=ppt/tags/tag21.xml><?xml version="1.0" encoding="utf-8"?>
<p:tagLst xmlns:a="http://schemas.openxmlformats.org/drawingml/2006/main" xmlns:r="http://schemas.openxmlformats.org/officeDocument/2006/relationships" xmlns:p="http://schemas.openxmlformats.org/presentationml/2006/main">
  <p:tag name="AS_UNIQUEID" val="132"/>
</p:tagLst>
</file>

<file path=ppt/tags/tag210.xml><?xml version="1.0" encoding="utf-8"?>
<p:tagLst xmlns:a="http://schemas.openxmlformats.org/drawingml/2006/main" xmlns:r="http://schemas.openxmlformats.org/officeDocument/2006/relationships" xmlns:p="http://schemas.openxmlformats.org/presentationml/2006/main">
  <p:tag name="AS_UNIQUEID" val="376"/>
</p:tagLst>
</file>

<file path=ppt/tags/tag211.xml><?xml version="1.0" encoding="utf-8"?>
<p:tagLst xmlns:a="http://schemas.openxmlformats.org/drawingml/2006/main" xmlns:r="http://schemas.openxmlformats.org/officeDocument/2006/relationships" xmlns:p="http://schemas.openxmlformats.org/presentationml/2006/main">
  <p:tag name="AS_UNIQUEID" val="377"/>
</p:tagLst>
</file>

<file path=ppt/tags/tag212.xml><?xml version="1.0" encoding="utf-8"?>
<p:tagLst xmlns:a="http://schemas.openxmlformats.org/drawingml/2006/main" xmlns:r="http://schemas.openxmlformats.org/officeDocument/2006/relationships" xmlns:p="http://schemas.openxmlformats.org/presentationml/2006/main">
  <p:tag name="AS_UNIQUEID" val="369"/>
</p:tagLst>
</file>

<file path=ppt/tags/tag213.xml><?xml version="1.0" encoding="utf-8"?>
<p:tagLst xmlns:a="http://schemas.openxmlformats.org/drawingml/2006/main" xmlns:r="http://schemas.openxmlformats.org/officeDocument/2006/relationships" xmlns:p="http://schemas.openxmlformats.org/presentationml/2006/main">
  <p:tag name="AS_UNIQUEID" val="370"/>
</p:tagLst>
</file>

<file path=ppt/tags/tag214.xml><?xml version="1.0" encoding="utf-8"?>
<p:tagLst xmlns:a="http://schemas.openxmlformats.org/drawingml/2006/main" xmlns:r="http://schemas.openxmlformats.org/officeDocument/2006/relationships" xmlns:p="http://schemas.openxmlformats.org/presentationml/2006/main">
  <p:tag name="AS_UNIQUEID" val="371"/>
</p:tagLst>
</file>

<file path=ppt/tags/tag215.xml><?xml version="1.0" encoding="utf-8"?>
<p:tagLst xmlns:a="http://schemas.openxmlformats.org/drawingml/2006/main" xmlns:r="http://schemas.openxmlformats.org/officeDocument/2006/relationships" xmlns:p="http://schemas.openxmlformats.org/presentationml/2006/main">
  <p:tag name="AS_UNIQUEID" val="383"/>
</p:tagLst>
</file>

<file path=ppt/tags/tag216.xml><?xml version="1.0" encoding="utf-8"?>
<p:tagLst xmlns:a="http://schemas.openxmlformats.org/drawingml/2006/main" xmlns:r="http://schemas.openxmlformats.org/officeDocument/2006/relationships" xmlns:p="http://schemas.openxmlformats.org/presentationml/2006/main">
  <p:tag name="AS_UNIQUEID" val="384"/>
</p:tagLst>
</file>

<file path=ppt/tags/tag217.xml><?xml version="1.0" encoding="utf-8"?>
<p:tagLst xmlns:a="http://schemas.openxmlformats.org/drawingml/2006/main" xmlns:r="http://schemas.openxmlformats.org/officeDocument/2006/relationships" xmlns:p="http://schemas.openxmlformats.org/presentationml/2006/main">
  <p:tag name="AS_UNIQUEID" val="385"/>
</p:tagLst>
</file>

<file path=ppt/tags/tag218.xml><?xml version="1.0" encoding="utf-8"?>
<p:tagLst xmlns:a="http://schemas.openxmlformats.org/drawingml/2006/main" xmlns:r="http://schemas.openxmlformats.org/officeDocument/2006/relationships" xmlns:p="http://schemas.openxmlformats.org/presentationml/2006/main">
  <p:tag name="AS_UNIQUEID" val="386"/>
</p:tagLst>
</file>

<file path=ppt/tags/tag219.xml><?xml version="1.0" encoding="utf-8"?>
<p:tagLst xmlns:a="http://schemas.openxmlformats.org/drawingml/2006/main" xmlns:r="http://schemas.openxmlformats.org/officeDocument/2006/relationships" xmlns:p="http://schemas.openxmlformats.org/presentationml/2006/main">
  <p:tag name="AS_UNIQUEID" val="387"/>
</p:tagLst>
</file>

<file path=ppt/tags/tag22.xml><?xml version="1.0" encoding="utf-8"?>
<p:tagLst xmlns:a="http://schemas.openxmlformats.org/drawingml/2006/main" xmlns:r="http://schemas.openxmlformats.org/officeDocument/2006/relationships" xmlns:p="http://schemas.openxmlformats.org/presentationml/2006/main">
  <p:tag name="AS_UNIQUEID" val="134"/>
</p:tagLst>
</file>

<file path=ppt/tags/tag220.xml><?xml version="1.0" encoding="utf-8"?>
<p:tagLst xmlns:a="http://schemas.openxmlformats.org/drawingml/2006/main" xmlns:r="http://schemas.openxmlformats.org/officeDocument/2006/relationships" xmlns:p="http://schemas.openxmlformats.org/presentationml/2006/main">
  <p:tag name="AS_UNIQUEID" val="388"/>
</p:tagLst>
</file>

<file path=ppt/tags/tag221.xml><?xml version="1.0" encoding="utf-8"?>
<p:tagLst xmlns:a="http://schemas.openxmlformats.org/drawingml/2006/main" xmlns:r="http://schemas.openxmlformats.org/officeDocument/2006/relationships" xmlns:p="http://schemas.openxmlformats.org/presentationml/2006/main">
  <p:tag name="AS_UNIQUEID" val="389"/>
</p:tagLst>
</file>

<file path=ppt/tags/tag222.xml><?xml version="1.0" encoding="utf-8"?>
<p:tagLst xmlns:a="http://schemas.openxmlformats.org/drawingml/2006/main" xmlns:r="http://schemas.openxmlformats.org/officeDocument/2006/relationships" xmlns:p="http://schemas.openxmlformats.org/presentationml/2006/main">
  <p:tag name="AS_UNIQUEID" val="390"/>
</p:tagLst>
</file>

<file path=ppt/tags/tag223.xml><?xml version="1.0" encoding="utf-8"?>
<p:tagLst xmlns:a="http://schemas.openxmlformats.org/drawingml/2006/main" xmlns:r="http://schemas.openxmlformats.org/officeDocument/2006/relationships" xmlns:p="http://schemas.openxmlformats.org/presentationml/2006/main">
  <p:tag name="AS_UNIQUEID" val="391"/>
</p:tagLst>
</file>

<file path=ppt/tags/tag224.xml><?xml version="1.0" encoding="utf-8"?>
<p:tagLst xmlns:a="http://schemas.openxmlformats.org/drawingml/2006/main" xmlns:r="http://schemas.openxmlformats.org/officeDocument/2006/relationships" xmlns:p="http://schemas.openxmlformats.org/presentationml/2006/main">
  <p:tag name="AS_UNIQUEID" val="394"/>
</p:tagLst>
</file>

<file path=ppt/tags/tag225.xml><?xml version="1.0" encoding="utf-8"?>
<p:tagLst xmlns:a="http://schemas.openxmlformats.org/drawingml/2006/main" xmlns:r="http://schemas.openxmlformats.org/officeDocument/2006/relationships" xmlns:p="http://schemas.openxmlformats.org/presentationml/2006/main">
  <p:tag name="AS_UNIQUEID" val="397"/>
</p:tagLst>
</file>

<file path=ppt/tags/tag226.xml><?xml version="1.0" encoding="utf-8"?>
<p:tagLst xmlns:a="http://schemas.openxmlformats.org/drawingml/2006/main" xmlns:r="http://schemas.openxmlformats.org/officeDocument/2006/relationships" xmlns:p="http://schemas.openxmlformats.org/presentationml/2006/main">
  <p:tag name="AS_UNIQUEID" val="400"/>
</p:tagLst>
</file>

<file path=ppt/tags/tag227.xml><?xml version="1.0" encoding="utf-8"?>
<p:tagLst xmlns:a="http://schemas.openxmlformats.org/drawingml/2006/main" xmlns:r="http://schemas.openxmlformats.org/officeDocument/2006/relationships" xmlns:p="http://schemas.openxmlformats.org/presentationml/2006/main">
  <p:tag name="AS_UNIQUEID" val="403"/>
</p:tagLst>
</file>

<file path=ppt/tags/tag228.xml><?xml version="1.0" encoding="utf-8"?>
<p:tagLst xmlns:a="http://schemas.openxmlformats.org/drawingml/2006/main" xmlns:r="http://schemas.openxmlformats.org/officeDocument/2006/relationships" xmlns:p="http://schemas.openxmlformats.org/presentationml/2006/main">
  <p:tag name="AS_UNIQUEID" val="406"/>
</p:tagLst>
</file>

<file path=ppt/tags/tag229.xml><?xml version="1.0" encoding="utf-8"?>
<p:tagLst xmlns:a="http://schemas.openxmlformats.org/drawingml/2006/main" xmlns:r="http://schemas.openxmlformats.org/officeDocument/2006/relationships" xmlns:p="http://schemas.openxmlformats.org/presentationml/2006/main">
  <p:tag name="AS_UNIQUEID" val="407"/>
</p:tagLst>
</file>

<file path=ppt/tags/tag23.xml><?xml version="1.0" encoding="utf-8"?>
<p:tagLst xmlns:a="http://schemas.openxmlformats.org/drawingml/2006/main" xmlns:r="http://schemas.openxmlformats.org/officeDocument/2006/relationships" xmlns:p="http://schemas.openxmlformats.org/presentationml/2006/main">
  <p:tag name="AS_UNIQUEID" val="135"/>
</p:tagLst>
</file>

<file path=ppt/tags/tag230.xml><?xml version="1.0" encoding="utf-8"?>
<p:tagLst xmlns:a="http://schemas.openxmlformats.org/drawingml/2006/main" xmlns:r="http://schemas.openxmlformats.org/officeDocument/2006/relationships" xmlns:p="http://schemas.openxmlformats.org/presentationml/2006/main">
  <p:tag name="AS_UNIQUEID" val="408"/>
</p:tagLst>
</file>

<file path=ppt/tags/tag231.xml><?xml version="1.0" encoding="utf-8"?>
<p:tagLst xmlns:a="http://schemas.openxmlformats.org/drawingml/2006/main" xmlns:r="http://schemas.openxmlformats.org/officeDocument/2006/relationships" xmlns:p="http://schemas.openxmlformats.org/presentationml/2006/main">
  <p:tag name="AS_UNIQUEID" val="404"/>
</p:tagLst>
</file>

<file path=ppt/tags/tag232.xml><?xml version="1.0" encoding="utf-8"?>
<p:tagLst xmlns:a="http://schemas.openxmlformats.org/drawingml/2006/main" xmlns:r="http://schemas.openxmlformats.org/officeDocument/2006/relationships" xmlns:p="http://schemas.openxmlformats.org/presentationml/2006/main">
  <p:tag name="AS_UNIQUEID" val="405"/>
</p:tagLst>
</file>

<file path=ppt/tags/tag233.xml><?xml version="1.0" encoding="utf-8"?>
<p:tagLst xmlns:a="http://schemas.openxmlformats.org/drawingml/2006/main" xmlns:r="http://schemas.openxmlformats.org/officeDocument/2006/relationships" xmlns:p="http://schemas.openxmlformats.org/presentationml/2006/main">
  <p:tag name="AS_UNIQUEID" val="401"/>
</p:tagLst>
</file>

<file path=ppt/tags/tag234.xml><?xml version="1.0" encoding="utf-8"?>
<p:tagLst xmlns:a="http://schemas.openxmlformats.org/drawingml/2006/main" xmlns:r="http://schemas.openxmlformats.org/officeDocument/2006/relationships" xmlns:p="http://schemas.openxmlformats.org/presentationml/2006/main">
  <p:tag name="AS_UNIQUEID" val="402"/>
</p:tagLst>
</file>

<file path=ppt/tags/tag235.xml><?xml version="1.0" encoding="utf-8"?>
<p:tagLst xmlns:a="http://schemas.openxmlformats.org/drawingml/2006/main" xmlns:r="http://schemas.openxmlformats.org/officeDocument/2006/relationships" xmlns:p="http://schemas.openxmlformats.org/presentationml/2006/main">
  <p:tag name="AS_UNIQUEID" val="398"/>
</p:tagLst>
</file>

<file path=ppt/tags/tag236.xml><?xml version="1.0" encoding="utf-8"?>
<p:tagLst xmlns:a="http://schemas.openxmlformats.org/drawingml/2006/main" xmlns:r="http://schemas.openxmlformats.org/officeDocument/2006/relationships" xmlns:p="http://schemas.openxmlformats.org/presentationml/2006/main">
  <p:tag name="AS_UNIQUEID" val="399"/>
</p:tagLst>
</file>

<file path=ppt/tags/tag237.xml><?xml version="1.0" encoding="utf-8"?>
<p:tagLst xmlns:a="http://schemas.openxmlformats.org/drawingml/2006/main" xmlns:r="http://schemas.openxmlformats.org/officeDocument/2006/relationships" xmlns:p="http://schemas.openxmlformats.org/presentationml/2006/main">
  <p:tag name="AS_UNIQUEID" val="395"/>
</p:tagLst>
</file>

<file path=ppt/tags/tag238.xml><?xml version="1.0" encoding="utf-8"?>
<p:tagLst xmlns:a="http://schemas.openxmlformats.org/drawingml/2006/main" xmlns:r="http://schemas.openxmlformats.org/officeDocument/2006/relationships" xmlns:p="http://schemas.openxmlformats.org/presentationml/2006/main">
  <p:tag name="AS_UNIQUEID" val="396"/>
</p:tagLst>
</file>

<file path=ppt/tags/tag239.xml><?xml version="1.0" encoding="utf-8"?>
<p:tagLst xmlns:a="http://schemas.openxmlformats.org/drawingml/2006/main" xmlns:r="http://schemas.openxmlformats.org/officeDocument/2006/relationships" xmlns:p="http://schemas.openxmlformats.org/presentationml/2006/main">
  <p:tag name="AS_UNIQUEID" val="392"/>
</p:tagLst>
</file>

<file path=ppt/tags/tag24.xml><?xml version="1.0" encoding="utf-8"?>
<p:tagLst xmlns:a="http://schemas.openxmlformats.org/drawingml/2006/main" xmlns:r="http://schemas.openxmlformats.org/officeDocument/2006/relationships" xmlns:p="http://schemas.openxmlformats.org/presentationml/2006/main">
  <p:tag name="AS_UNIQUEID" val="136"/>
</p:tagLst>
</file>

<file path=ppt/tags/tag240.xml><?xml version="1.0" encoding="utf-8"?>
<p:tagLst xmlns:a="http://schemas.openxmlformats.org/drawingml/2006/main" xmlns:r="http://schemas.openxmlformats.org/officeDocument/2006/relationships" xmlns:p="http://schemas.openxmlformats.org/presentationml/2006/main">
  <p:tag name="AS_UNIQUEID" val="393"/>
</p:tagLst>
</file>

<file path=ppt/tags/tag241.xml><?xml version="1.0" encoding="utf-8"?>
<p:tagLst xmlns:a="http://schemas.openxmlformats.org/drawingml/2006/main" xmlns:r="http://schemas.openxmlformats.org/officeDocument/2006/relationships" xmlns:p="http://schemas.openxmlformats.org/presentationml/2006/main">
  <p:tag name="AS_UNIQUEID" val="379"/>
</p:tagLst>
</file>

<file path=ppt/tags/tag242.xml><?xml version="1.0" encoding="utf-8"?>
<p:tagLst xmlns:a="http://schemas.openxmlformats.org/drawingml/2006/main" xmlns:r="http://schemas.openxmlformats.org/officeDocument/2006/relationships" xmlns:p="http://schemas.openxmlformats.org/presentationml/2006/main">
  <p:tag name="AS_UNIQUEID" val="380"/>
</p:tagLst>
</file>

<file path=ppt/tags/tag243.xml><?xml version="1.0" encoding="utf-8"?>
<p:tagLst xmlns:a="http://schemas.openxmlformats.org/drawingml/2006/main" xmlns:r="http://schemas.openxmlformats.org/officeDocument/2006/relationships" xmlns:p="http://schemas.openxmlformats.org/presentationml/2006/main">
  <p:tag name="AS_UNIQUEID" val="381"/>
</p:tagLst>
</file>

<file path=ppt/tags/tag244.xml><?xml version="1.0" encoding="utf-8"?>
<p:tagLst xmlns:a="http://schemas.openxmlformats.org/drawingml/2006/main" xmlns:r="http://schemas.openxmlformats.org/officeDocument/2006/relationships" xmlns:p="http://schemas.openxmlformats.org/presentationml/2006/main">
  <p:tag name="AS_UNIQUEID" val="414"/>
</p:tagLst>
</file>

<file path=ppt/tags/tag245.xml><?xml version="1.0" encoding="utf-8"?>
<p:tagLst xmlns:a="http://schemas.openxmlformats.org/drawingml/2006/main" xmlns:r="http://schemas.openxmlformats.org/officeDocument/2006/relationships" xmlns:p="http://schemas.openxmlformats.org/presentationml/2006/main">
  <p:tag name="AS_UNIQUEID" val="415"/>
</p:tagLst>
</file>

<file path=ppt/tags/tag246.xml><?xml version="1.0" encoding="utf-8"?>
<p:tagLst xmlns:a="http://schemas.openxmlformats.org/drawingml/2006/main" xmlns:r="http://schemas.openxmlformats.org/officeDocument/2006/relationships" xmlns:p="http://schemas.openxmlformats.org/presentationml/2006/main">
  <p:tag name="AS_UNIQUEID" val="416"/>
</p:tagLst>
</file>

<file path=ppt/tags/tag247.xml><?xml version="1.0" encoding="utf-8"?>
<p:tagLst xmlns:a="http://schemas.openxmlformats.org/drawingml/2006/main" xmlns:r="http://schemas.openxmlformats.org/officeDocument/2006/relationships" xmlns:p="http://schemas.openxmlformats.org/presentationml/2006/main">
  <p:tag name="AS_UNIQUEID" val="417"/>
</p:tagLst>
</file>

<file path=ppt/tags/tag248.xml><?xml version="1.0" encoding="utf-8"?>
<p:tagLst xmlns:a="http://schemas.openxmlformats.org/drawingml/2006/main" xmlns:r="http://schemas.openxmlformats.org/officeDocument/2006/relationships" xmlns:p="http://schemas.openxmlformats.org/presentationml/2006/main">
  <p:tag name="AS_UNIQUEID" val="418"/>
</p:tagLst>
</file>

<file path=ppt/tags/tag249.xml><?xml version="1.0" encoding="utf-8"?>
<p:tagLst xmlns:a="http://schemas.openxmlformats.org/drawingml/2006/main" xmlns:r="http://schemas.openxmlformats.org/officeDocument/2006/relationships" xmlns:p="http://schemas.openxmlformats.org/presentationml/2006/main">
  <p:tag name="AS_UNIQUEID" val="419"/>
</p:tagLst>
</file>

<file path=ppt/tags/tag25.xml><?xml version="1.0" encoding="utf-8"?>
<p:tagLst xmlns:a="http://schemas.openxmlformats.org/drawingml/2006/main" xmlns:r="http://schemas.openxmlformats.org/officeDocument/2006/relationships" xmlns:p="http://schemas.openxmlformats.org/presentationml/2006/main">
  <p:tag name="AS_UNIQUEID" val="137"/>
</p:tagLst>
</file>

<file path=ppt/tags/tag250.xml><?xml version="1.0" encoding="utf-8"?>
<p:tagLst xmlns:a="http://schemas.openxmlformats.org/drawingml/2006/main" xmlns:r="http://schemas.openxmlformats.org/officeDocument/2006/relationships" xmlns:p="http://schemas.openxmlformats.org/presentationml/2006/main">
  <p:tag name="AS_UNIQUEID" val="410"/>
</p:tagLst>
</file>

<file path=ppt/tags/tag251.xml><?xml version="1.0" encoding="utf-8"?>
<p:tagLst xmlns:a="http://schemas.openxmlformats.org/drawingml/2006/main" xmlns:r="http://schemas.openxmlformats.org/officeDocument/2006/relationships" xmlns:p="http://schemas.openxmlformats.org/presentationml/2006/main">
  <p:tag name="AS_UNIQUEID" val="411"/>
</p:tagLst>
</file>

<file path=ppt/tags/tag252.xml><?xml version="1.0" encoding="utf-8"?>
<p:tagLst xmlns:a="http://schemas.openxmlformats.org/drawingml/2006/main" xmlns:r="http://schemas.openxmlformats.org/officeDocument/2006/relationships" xmlns:p="http://schemas.openxmlformats.org/presentationml/2006/main">
  <p:tag name="AS_UNIQUEID" val="412"/>
</p:tagLst>
</file>

<file path=ppt/tags/tag253.xml><?xml version="1.0" encoding="utf-8"?>
<p:tagLst xmlns:a="http://schemas.openxmlformats.org/drawingml/2006/main" xmlns:r="http://schemas.openxmlformats.org/officeDocument/2006/relationships" xmlns:p="http://schemas.openxmlformats.org/presentationml/2006/main">
  <p:tag name="AS_UNIQUEID" val="425"/>
</p:tagLst>
</file>

<file path=ppt/tags/tag254.xml><?xml version="1.0" encoding="utf-8"?>
<p:tagLst xmlns:a="http://schemas.openxmlformats.org/drawingml/2006/main" xmlns:r="http://schemas.openxmlformats.org/officeDocument/2006/relationships" xmlns:p="http://schemas.openxmlformats.org/presentationml/2006/main">
  <p:tag name="AS_UNIQUEID" val="426"/>
</p:tagLst>
</file>

<file path=ppt/tags/tag255.xml><?xml version="1.0" encoding="utf-8"?>
<p:tagLst xmlns:a="http://schemas.openxmlformats.org/drawingml/2006/main" xmlns:r="http://schemas.openxmlformats.org/officeDocument/2006/relationships" xmlns:p="http://schemas.openxmlformats.org/presentationml/2006/main">
  <p:tag name="AS_UNIQUEID" val="427"/>
</p:tagLst>
</file>

<file path=ppt/tags/tag256.xml><?xml version="1.0" encoding="utf-8"?>
<p:tagLst xmlns:a="http://schemas.openxmlformats.org/drawingml/2006/main" xmlns:r="http://schemas.openxmlformats.org/officeDocument/2006/relationships" xmlns:p="http://schemas.openxmlformats.org/presentationml/2006/main">
  <p:tag name="AS_UNIQUEID" val="428"/>
</p:tagLst>
</file>

<file path=ppt/tags/tag257.xml><?xml version="1.0" encoding="utf-8"?>
<p:tagLst xmlns:a="http://schemas.openxmlformats.org/drawingml/2006/main" xmlns:r="http://schemas.openxmlformats.org/officeDocument/2006/relationships" xmlns:p="http://schemas.openxmlformats.org/presentationml/2006/main">
  <p:tag name="AS_UNIQUEID" val="429"/>
</p:tagLst>
</file>

<file path=ppt/tags/tag258.xml><?xml version="1.0" encoding="utf-8"?>
<p:tagLst xmlns:a="http://schemas.openxmlformats.org/drawingml/2006/main" xmlns:r="http://schemas.openxmlformats.org/officeDocument/2006/relationships" xmlns:p="http://schemas.openxmlformats.org/presentationml/2006/main">
  <p:tag name="AS_UNIQUEID" val="430"/>
</p:tagLst>
</file>

<file path=ppt/tags/tag259.xml><?xml version="1.0" encoding="utf-8"?>
<p:tagLst xmlns:a="http://schemas.openxmlformats.org/drawingml/2006/main" xmlns:r="http://schemas.openxmlformats.org/officeDocument/2006/relationships" xmlns:p="http://schemas.openxmlformats.org/presentationml/2006/main">
  <p:tag name="AS_UNIQUEID" val="431"/>
</p:tagLst>
</file>

<file path=ppt/tags/tag26.xml><?xml version="1.0" encoding="utf-8"?>
<p:tagLst xmlns:a="http://schemas.openxmlformats.org/drawingml/2006/main" xmlns:r="http://schemas.openxmlformats.org/officeDocument/2006/relationships" xmlns:p="http://schemas.openxmlformats.org/presentationml/2006/main">
  <p:tag name="AS_UNIQUEID" val="138"/>
</p:tagLst>
</file>

<file path=ppt/tags/tag260.xml><?xml version="1.0" encoding="utf-8"?>
<p:tagLst xmlns:a="http://schemas.openxmlformats.org/drawingml/2006/main" xmlns:r="http://schemas.openxmlformats.org/officeDocument/2006/relationships" xmlns:p="http://schemas.openxmlformats.org/presentationml/2006/main">
  <p:tag name="AS_UNIQUEID" val="432"/>
</p:tagLst>
</file>

<file path=ppt/tags/tag261.xml><?xml version="1.0" encoding="utf-8"?>
<p:tagLst xmlns:a="http://schemas.openxmlformats.org/drawingml/2006/main" xmlns:r="http://schemas.openxmlformats.org/officeDocument/2006/relationships" xmlns:p="http://schemas.openxmlformats.org/presentationml/2006/main">
  <p:tag name="AS_UNIQUEID" val="433"/>
</p:tagLst>
</file>

<file path=ppt/tags/tag262.xml><?xml version="1.0" encoding="utf-8"?>
<p:tagLst xmlns:a="http://schemas.openxmlformats.org/drawingml/2006/main" xmlns:r="http://schemas.openxmlformats.org/officeDocument/2006/relationships" xmlns:p="http://schemas.openxmlformats.org/presentationml/2006/main">
  <p:tag name="AS_UNIQUEID" val="421"/>
</p:tagLst>
</file>

<file path=ppt/tags/tag263.xml><?xml version="1.0" encoding="utf-8"?>
<p:tagLst xmlns:a="http://schemas.openxmlformats.org/drawingml/2006/main" xmlns:r="http://schemas.openxmlformats.org/officeDocument/2006/relationships" xmlns:p="http://schemas.openxmlformats.org/presentationml/2006/main">
  <p:tag name="AS_UNIQUEID" val="422"/>
</p:tagLst>
</file>

<file path=ppt/tags/tag264.xml><?xml version="1.0" encoding="utf-8"?>
<p:tagLst xmlns:a="http://schemas.openxmlformats.org/drawingml/2006/main" xmlns:r="http://schemas.openxmlformats.org/officeDocument/2006/relationships" xmlns:p="http://schemas.openxmlformats.org/presentationml/2006/main">
  <p:tag name="AS_UNIQUEID" val="423"/>
</p:tagLst>
</file>

<file path=ppt/tags/tag265.xml><?xml version="1.0" encoding="utf-8"?>
<p:tagLst xmlns:a="http://schemas.openxmlformats.org/drawingml/2006/main" xmlns:r="http://schemas.openxmlformats.org/officeDocument/2006/relationships" xmlns:p="http://schemas.openxmlformats.org/presentationml/2006/main">
  <p:tag name="AS_UNIQUEID" val="439"/>
</p:tagLst>
</file>

<file path=ppt/tags/tag266.xml><?xml version="1.0" encoding="utf-8"?>
<p:tagLst xmlns:a="http://schemas.openxmlformats.org/drawingml/2006/main" xmlns:r="http://schemas.openxmlformats.org/officeDocument/2006/relationships" xmlns:p="http://schemas.openxmlformats.org/presentationml/2006/main">
  <p:tag name="AS_UNIQUEID" val="440"/>
</p:tagLst>
</file>

<file path=ppt/tags/tag267.xml><?xml version="1.0" encoding="utf-8"?>
<p:tagLst xmlns:a="http://schemas.openxmlformats.org/drawingml/2006/main" xmlns:r="http://schemas.openxmlformats.org/officeDocument/2006/relationships" xmlns:p="http://schemas.openxmlformats.org/presentationml/2006/main">
  <p:tag name="AS_UNIQUEID" val="441"/>
</p:tagLst>
</file>

<file path=ppt/tags/tag268.xml><?xml version="1.0" encoding="utf-8"?>
<p:tagLst xmlns:a="http://schemas.openxmlformats.org/drawingml/2006/main" xmlns:r="http://schemas.openxmlformats.org/officeDocument/2006/relationships" xmlns:p="http://schemas.openxmlformats.org/presentationml/2006/main">
  <p:tag name="AS_UNIQUEID" val="442"/>
</p:tagLst>
</file>

<file path=ppt/tags/tag269.xml><?xml version="1.0" encoding="utf-8"?>
<p:tagLst xmlns:a="http://schemas.openxmlformats.org/drawingml/2006/main" xmlns:r="http://schemas.openxmlformats.org/officeDocument/2006/relationships" xmlns:p="http://schemas.openxmlformats.org/presentationml/2006/main">
  <p:tag name="AS_UNIQUEID" val="443"/>
</p:tagLst>
</file>

<file path=ppt/tags/tag27.xml><?xml version="1.0" encoding="utf-8"?>
<p:tagLst xmlns:a="http://schemas.openxmlformats.org/drawingml/2006/main" xmlns:r="http://schemas.openxmlformats.org/officeDocument/2006/relationships" xmlns:p="http://schemas.openxmlformats.org/presentationml/2006/main">
  <p:tag name="AS_UNIQUEID" val="139"/>
</p:tagLst>
</file>

<file path=ppt/tags/tag270.xml><?xml version="1.0" encoding="utf-8"?>
<p:tagLst xmlns:a="http://schemas.openxmlformats.org/drawingml/2006/main" xmlns:r="http://schemas.openxmlformats.org/officeDocument/2006/relationships" xmlns:p="http://schemas.openxmlformats.org/presentationml/2006/main">
  <p:tag name="AS_UNIQUEID" val="444"/>
</p:tagLst>
</file>

<file path=ppt/tags/tag271.xml><?xml version="1.0" encoding="utf-8"?>
<p:tagLst xmlns:a="http://schemas.openxmlformats.org/drawingml/2006/main" xmlns:r="http://schemas.openxmlformats.org/officeDocument/2006/relationships" xmlns:p="http://schemas.openxmlformats.org/presentationml/2006/main">
  <p:tag name="AS_UNIQUEID" val="445"/>
</p:tagLst>
</file>

<file path=ppt/tags/tag272.xml><?xml version="1.0" encoding="utf-8"?>
<p:tagLst xmlns:a="http://schemas.openxmlformats.org/drawingml/2006/main" xmlns:r="http://schemas.openxmlformats.org/officeDocument/2006/relationships" xmlns:p="http://schemas.openxmlformats.org/presentationml/2006/main">
  <p:tag name="AS_UNIQUEID" val="446"/>
</p:tagLst>
</file>

<file path=ppt/tags/tag273.xml><?xml version="1.0" encoding="utf-8"?>
<p:tagLst xmlns:a="http://schemas.openxmlformats.org/drawingml/2006/main" xmlns:r="http://schemas.openxmlformats.org/officeDocument/2006/relationships" xmlns:p="http://schemas.openxmlformats.org/presentationml/2006/main">
  <p:tag name="AS_UNIQUEID" val="435"/>
</p:tagLst>
</file>

<file path=ppt/tags/tag274.xml><?xml version="1.0" encoding="utf-8"?>
<p:tagLst xmlns:a="http://schemas.openxmlformats.org/drawingml/2006/main" xmlns:r="http://schemas.openxmlformats.org/officeDocument/2006/relationships" xmlns:p="http://schemas.openxmlformats.org/presentationml/2006/main">
  <p:tag name="AS_UNIQUEID" val="436"/>
</p:tagLst>
</file>

<file path=ppt/tags/tag275.xml><?xml version="1.0" encoding="utf-8"?>
<p:tagLst xmlns:a="http://schemas.openxmlformats.org/drawingml/2006/main" xmlns:r="http://schemas.openxmlformats.org/officeDocument/2006/relationships" xmlns:p="http://schemas.openxmlformats.org/presentationml/2006/main">
  <p:tag name="AS_UNIQUEID" val="437"/>
</p:tagLst>
</file>

<file path=ppt/tags/tag276.xml><?xml version="1.0" encoding="utf-8"?>
<p:tagLst xmlns:a="http://schemas.openxmlformats.org/drawingml/2006/main" xmlns:r="http://schemas.openxmlformats.org/officeDocument/2006/relationships" xmlns:p="http://schemas.openxmlformats.org/presentationml/2006/main">
  <p:tag name="AS_UNIQUEID" val="452"/>
</p:tagLst>
</file>

<file path=ppt/tags/tag277.xml><?xml version="1.0" encoding="utf-8"?>
<p:tagLst xmlns:a="http://schemas.openxmlformats.org/drawingml/2006/main" xmlns:r="http://schemas.openxmlformats.org/officeDocument/2006/relationships" xmlns:p="http://schemas.openxmlformats.org/presentationml/2006/main">
  <p:tag name="AS_UNIQUEID" val="453"/>
</p:tagLst>
</file>

<file path=ppt/tags/tag278.xml><?xml version="1.0" encoding="utf-8"?>
<p:tagLst xmlns:a="http://schemas.openxmlformats.org/drawingml/2006/main" xmlns:r="http://schemas.openxmlformats.org/officeDocument/2006/relationships" xmlns:p="http://schemas.openxmlformats.org/presentationml/2006/main">
  <p:tag name="AS_UNIQUEID" val="454"/>
</p:tagLst>
</file>

<file path=ppt/tags/tag279.xml><?xml version="1.0" encoding="utf-8"?>
<p:tagLst xmlns:a="http://schemas.openxmlformats.org/drawingml/2006/main" xmlns:r="http://schemas.openxmlformats.org/officeDocument/2006/relationships" xmlns:p="http://schemas.openxmlformats.org/presentationml/2006/main">
  <p:tag name="AS_UNIQUEID" val="448"/>
</p:tagLst>
</file>

<file path=ppt/tags/tag28.xml><?xml version="1.0" encoding="utf-8"?>
<p:tagLst xmlns:a="http://schemas.openxmlformats.org/drawingml/2006/main" xmlns:r="http://schemas.openxmlformats.org/officeDocument/2006/relationships" xmlns:p="http://schemas.openxmlformats.org/presentationml/2006/main">
  <p:tag name="AS_UNIQUEID" val="141"/>
</p:tagLst>
</file>

<file path=ppt/tags/tag280.xml><?xml version="1.0" encoding="utf-8"?>
<p:tagLst xmlns:a="http://schemas.openxmlformats.org/drawingml/2006/main" xmlns:r="http://schemas.openxmlformats.org/officeDocument/2006/relationships" xmlns:p="http://schemas.openxmlformats.org/presentationml/2006/main">
  <p:tag name="AS_UNIQUEID" val="449"/>
</p:tagLst>
</file>

<file path=ppt/tags/tag281.xml><?xml version="1.0" encoding="utf-8"?>
<p:tagLst xmlns:a="http://schemas.openxmlformats.org/drawingml/2006/main" xmlns:r="http://schemas.openxmlformats.org/officeDocument/2006/relationships" xmlns:p="http://schemas.openxmlformats.org/presentationml/2006/main">
  <p:tag name="AS_UNIQUEID" val="450"/>
</p:tagLst>
</file>

<file path=ppt/tags/tag282.xml><?xml version="1.0" encoding="utf-8"?>
<p:tagLst xmlns:a="http://schemas.openxmlformats.org/drawingml/2006/main" xmlns:r="http://schemas.openxmlformats.org/officeDocument/2006/relationships" xmlns:p="http://schemas.openxmlformats.org/presentationml/2006/main">
  <p:tag name="AS_UNIQUEID" val="6"/>
</p:tagLst>
</file>

<file path=ppt/tags/tag283.xml><?xml version="1.0" encoding="utf-8"?>
<p:tagLst xmlns:a="http://schemas.openxmlformats.org/drawingml/2006/main" xmlns:r="http://schemas.openxmlformats.org/officeDocument/2006/relationships" xmlns:p="http://schemas.openxmlformats.org/presentationml/2006/main">
  <p:tag name="AS_UNIQUEID" val="7"/>
</p:tagLst>
</file>

<file path=ppt/tags/tag284.xml><?xml version="1.0" encoding="utf-8"?>
<p:tagLst xmlns:a="http://schemas.openxmlformats.org/drawingml/2006/main" xmlns:r="http://schemas.openxmlformats.org/officeDocument/2006/relationships" xmlns:p="http://schemas.openxmlformats.org/presentationml/2006/main">
  <p:tag name="AS_UNIQUEID" val="2"/>
</p:tagLst>
</file>

<file path=ppt/tags/tag285.xml><?xml version="1.0" encoding="utf-8"?>
<p:tagLst xmlns:a="http://schemas.openxmlformats.org/drawingml/2006/main" xmlns:r="http://schemas.openxmlformats.org/officeDocument/2006/relationships" xmlns:p="http://schemas.openxmlformats.org/presentationml/2006/main">
  <p:tag name="AS_UNIQUEID" val="3"/>
</p:tagLst>
</file>

<file path=ppt/tags/tag286.xml><?xml version="1.0" encoding="utf-8"?>
<p:tagLst xmlns:a="http://schemas.openxmlformats.org/drawingml/2006/main" xmlns:r="http://schemas.openxmlformats.org/officeDocument/2006/relationships" xmlns:p="http://schemas.openxmlformats.org/presentationml/2006/main">
  <p:tag name="AS_UNIQUEID" val="4"/>
</p:tagLst>
</file>

<file path=ppt/tags/tag287.xml><?xml version="1.0" encoding="utf-8"?>
<p:tagLst xmlns:a="http://schemas.openxmlformats.org/drawingml/2006/main" xmlns:r="http://schemas.openxmlformats.org/officeDocument/2006/relationships" xmlns:p="http://schemas.openxmlformats.org/presentationml/2006/main">
  <p:tag name="AS_UNIQUEID" val="13"/>
</p:tagLst>
</file>

<file path=ppt/tags/tag288.xml><?xml version="1.0" encoding="utf-8"?>
<p:tagLst xmlns:a="http://schemas.openxmlformats.org/drawingml/2006/main" xmlns:r="http://schemas.openxmlformats.org/officeDocument/2006/relationships" xmlns:p="http://schemas.openxmlformats.org/presentationml/2006/main">
  <p:tag name="AS_UNIQUEID" val="14"/>
</p:tagLst>
</file>

<file path=ppt/tags/tag289.xml><?xml version="1.0" encoding="utf-8"?>
<p:tagLst xmlns:a="http://schemas.openxmlformats.org/drawingml/2006/main" xmlns:r="http://schemas.openxmlformats.org/officeDocument/2006/relationships" xmlns:p="http://schemas.openxmlformats.org/presentationml/2006/main">
  <p:tag name="AS_UNIQUEID" val="15"/>
</p:tagLst>
</file>

<file path=ppt/tags/tag29.xml><?xml version="1.0" encoding="utf-8"?>
<p:tagLst xmlns:a="http://schemas.openxmlformats.org/drawingml/2006/main" xmlns:r="http://schemas.openxmlformats.org/officeDocument/2006/relationships" xmlns:p="http://schemas.openxmlformats.org/presentationml/2006/main">
  <p:tag name="AS_UNIQUEID" val="142"/>
</p:tagLst>
</file>

<file path=ppt/tags/tag290.xml><?xml version="1.0" encoding="utf-8"?>
<p:tagLst xmlns:a="http://schemas.openxmlformats.org/drawingml/2006/main" xmlns:r="http://schemas.openxmlformats.org/officeDocument/2006/relationships" xmlns:p="http://schemas.openxmlformats.org/presentationml/2006/main">
  <p:tag name="AS_UNIQUEID" val="16"/>
</p:tagLst>
</file>

<file path=ppt/tags/tag291.xml><?xml version="1.0" encoding="utf-8"?>
<p:tagLst xmlns:a="http://schemas.openxmlformats.org/drawingml/2006/main" xmlns:r="http://schemas.openxmlformats.org/officeDocument/2006/relationships" xmlns:p="http://schemas.openxmlformats.org/presentationml/2006/main">
  <p:tag name="AS_UNIQUEID" val="17"/>
</p:tagLst>
</file>

<file path=ppt/tags/tag292.xml><?xml version="1.0" encoding="utf-8"?>
<p:tagLst xmlns:a="http://schemas.openxmlformats.org/drawingml/2006/main" xmlns:r="http://schemas.openxmlformats.org/officeDocument/2006/relationships" xmlns:p="http://schemas.openxmlformats.org/presentationml/2006/main">
  <p:tag name="AS_UNIQUEID" val="18"/>
</p:tagLst>
</file>

<file path=ppt/tags/tag293.xml><?xml version="1.0" encoding="utf-8"?>
<p:tagLst xmlns:a="http://schemas.openxmlformats.org/drawingml/2006/main" xmlns:r="http://schemas.openxmlformats.org/officeDocument/2006/relationships" xmlns:p="http://schemas.openxmlformats.org/presentationml/2006/main">
  <p:tag name="AS_UNIQUEID" val="19"/>
</p:tagLst>
</file>

<file path=ppt/tags/tag294.xml><?xml version="1.0" encoding="utf-8"?>
<p:tagLst xmlns:a="http://schemas.openxmlformats.org/drawingml/2006/main" xmlns:r="http://schemas.openxmlformats.org/officeDocument/2006/relationships" xmlns:p="http://schemas.openxmlformats.org/presentationml/2006/main">
  <p:tag name="AS_UNIQUEID" val="20"/>
</p:tagLst>
</file>

<file path=ppt/tags/tag295.xml><?xml version="1.0" encoding="utf-8"?>
<p:tagLst xmlns:a="http://schemas.openxmlformats.org/drawingml/2006/main" xmlns:r="http://schemas.openxmlformats.org/officeDocument/2006/relationships" xmlns:p="http://schemas.openxmlformats.org/presentationml/2006/main">
  <p:tag name="AS_UNIQUEID" val="19"/>
</p:tagLst>
</file>

<file path=ppt/tags/tag296.xml><?xml version="1.0" encoding="utf-8"?>
<p:tagLst xmlns:a="http://schemas.openxmlformats.org/drawingml/2006/main" xmlns:r="http://schemas.openxmlformats.org/officeDocument/2006/relationships" xmlns:p="http://schemas.openxmlformats.org/presentationml/2006/main">
  <p:tag name="AS_UNIQUEID" val="9"/>
</p:tagLst>
</file>

<file path=ppt/tags/tag297.xml><?xml version="1.0" encoding="utf-8"?>
<p:tagLst xmlns:a="http://schemas.openxmlformats.org/drawingml/2006/main" xmlns:r="http://schemas.openxmlformats.org/officeDocument/2006/relationships" xmlns:p="http://schemas.openxmlformats.org/presentationml/2006/main">
  <p:tag name="AS_UNIQUEID" val="10"/>
</p:tagLst>
</file>

<file path=ppt/tags/tag298.xml><?xml version="1.0" encoding="utf-8"?>
<p:tagLst xmlns:a="http://schemas.openxmlformats.org/drawingml/2006/main" xmlns:r="http://schemas.openxmlformats.org/officeDocument/2006/relationships" xmlns:p="http://schemas.openxmlformats.org/presentationml/2006/main">
  <p:tag name="AS_UNIQUEID" val="11"/>
</p:tagLst>
</file>

<file path=ppt/tags/tag299.xml><?xml version="1.0" encoding="utf-8"?>
<p:tagLst xmlns:a="http://schemas.openxmlformats.org/drawingml/2006/main" xmlns:r="http://schemas.openxmlformats.org/officeDocument/2006/relationships" xmlns:p="http://schemas.openxmlformats.org/presentationml/2006/main">
  <p:tag name="AS_UNIQUEID" val="26"/>
</p:tagLst>
</file>

<file path=ppt/tags/tag3.xml><?xml version="1.0" encoding="utf-8"?>
<p:tagLst xmlns:a="http://schemas.openxmlformats.org/drawingml/2006/main" xmlns:r="http://schemas.openxmlformats.org/officeDocument/2006/relationships" xmlns:p="http://schemas.openxmlformats.org/presentationml/2006/main">
  <p:tag name="AS_UNIQUEID" val="202"/>
</p:tagLst>
</file>

<file path=ppt/tags/tag30.xml><?xml version="1.0" encoding="utf-8"?>
<p:tagLst xmlns:a="http://schemas.openxmlformats.org/drawingml/2006/main" xmlns:r="http://schemas.openxmlformats.org/officeDocument/2006/relationships" xmlns:p="http://schemas.openxmlformats.org/presentationml/2006/main">
  <p:tag name="AS_UNIQUEID" val="143"/>
</p:tagLst>
</file>

<file path=ppt/tags/tag300.xml><?xml version="1.0" encoding="utf-8"?>
<p:tagLst xmlns:a="http://schemas.openxmlformats.org/drawingml/2006/main" xmlns:r="http://schemas.openxmlformats.org/officeDocument/2006/relationships" xmlns:p="http://schemas.openxmlformats.org/presentationml/2006/main">
  <p:tag name="AS_UNIQUEID" val="27"/>
</p:tagLst>
</file>

<file path=ppt/tags/tag301.xml><?xml version="1.0" encoding="utf-8"?>
<p:tagLst xmlns:a="http://schemas.openxmlformats.org/drawingml/2006/main" xmlns:r="http://schemas.openxmlformats.org/officeDocument/2006/relationships" xmlns:p="http://schemas.openxmlformats.org/presentationml/2006/main">
  <p:tag name="AS_UNIQUEID" val="28"/>
</p:tagLst>
</file>

<file path=ppt/tags/tag302.xml><?xml version="1.0" encoding="utf-8"?>
<p:tagLst xmlns:a="http://schemas.openxmlformats.org/drawingml/2006/main" xmlns:r="http://schemas.openxmlformats.org/officeDocument/2006/relationships" xmlns:p="http://schemas.openxmlformats.org/presentationml/2006/main">
  <p:tag name="AS_UNIQUEID" val="29"/>
</p:tagLst>
</file>

<file path=ppt/tags/tag303.xml><?xml version="1.0" encoding="utf-8"?>
<p:tagLst xmlns:a="http://schemas.openxmlformats.org/drawingml/2006/main" xmlns:r="http://schemas.openxmlformats.org/officeDocument/2006/relationships" xmlns:p="http://schemas.openxmlformats.org/presentationml/2006/main">
  <p:tag name="AS_UNIQUEID" val="30"/>
</p:tagLst>
</file>

<file path=ppt/tags/tag304.xml><?xml version="1.0" encoding="utf-8"?>
<p:tagLst xmlns:a="http://schemas.openxmlformats.org/drawingml/2006/main" xmlns:r="http://schemas.openxmlformats.org/officeDocument/2006/relationships" xmlns:p="http://schemas.openxmlformats.org/presentationml/2006/main">
  <p:tag name="AS_UNIQUEID" val="32"/>
</p:tagLst>
</file>

<file path=ppt/tags/tag305.xml><?xml version="1.0" encoding="utf-8"?>
<p:tagLst xmlns:a="http://schemas.openxmlformats.org/drawingml/2006/main" xmlns:r="http://schemas.openxmlformats.org/officeDocument/2006/relationships" xmlns:p="http://schemas.openxmlformats.org/presentationml/2006/main">
  <p:tag name="AS_UNIQUEID" val="19"/>
</p:tagLst>
</file>

<file path=ppt/tags/tag306.xml><?xml version="1.0" encoding="utf-8"?>
<p:tagLst xmlns:a="http://schemas.openxmlformats.org/drawingml/2006/main" xmlns:r="http://schemas.openxmlformats.org/officeDocument/2006/relationships" xmlns:p="http://schemas.openxmlformats.org/presentationml/2006/main">
  <p:tag name="AS_UNIQUEID" val="19"/>
</p:tagLst>
</file>

<file path=ppt/tags/tag307.xml><?xml version="1.0" encoding="utf-8"?>
<p:tagLst xmlns:a="http://schemas.openxmlformats.org/drawingml/2006/main" xmlns:r="http://schemas.openxmlformats.org/officeDocument/2006/relationships" xmlns:p="http://schemas.openxmlformats.org/presentationml/2006/main">
  <p:tag name="AS_UNIQUEID" val="22"/>
</p:tagLst>
</file>

<file path=ppt/tags/tag308.xml><?xml version="1.0" encoding="utf-8"?>
<p:tagLst xmlns:a="http://schemas.openxmlformats.org/drawingml/2006/main" xmlns:r="http://schemas.openxmlformats.org/officeDocument/2006/relationships" xmlns:p="http://schemas.openxmlformats.org/presentationml/2006/main">
  <p:tag name="AS_UNIQUEID" val="23"/>
</p:tagLst>
</file>

<file path=ppt/tags/tag309.xml><?xml version="1.0" encoding="utf-8"?>
<p:tagLst xmlns:a="http://schemas.openxmlformats.org/drawingml/2006/main" xmlns:r="http://schemas.openxmlformats.org/officeDocument/2006/relationships" xmlns:p="http://schemas.openxmlformats.org/presentationml/2006/main">
  <p:tag name="AS_UNIQUEID" val="24"/>
</p:tagLst>
</file>

<file path=ppt/tags/tag31.xml><?xml version="1.0" encoding="utf-8"?>
<p:tagLst xmlns:a="http://schemas.openxmlformats.org/drawingml/2006/main" xmlns:r="http://schemas.openxmlformats.org/officeDocument/2006/relationships" xmlns:p="http://schemas.openxmlformats.org/presentationml/2006/main">
  <p:tag name="AS_UNIQUEID" val="144"/>
</p:tagLst>
</file>

<file path=ppt/tags/tag310.xml><?xml version="1.0" encoding="utf-8"?>
<p:tagLst xmlns:a="http://schemas.openxmlformats.org/drawingml/2006/main" xmlns:r="http://schemas.openxmlformats.org/officeDocument/2006/relationships" xmlns:p="http://schemas.openxmlformats.org/presentationml/2006/main">
  <p:tag name="AS_UNIQUEID" val="38"/>
</p:tagLst>
</file>

<file path=ppt/tags/tag311.xml><?xml version="1.0" encoding="utf-8"?>
<p:tagLst xmlns:a="http://schemas.openxmlformats.org/drawingml/2006/main" xmlns:r="http://schemas.openxmlformats.org/officeDocument/2006/relationships" xmlns:p="http://schemas.openxmlformats.org/presentationml/2006/main">
  <p:tag name="AS_UNIQUEID" val="39"/>
</p:tagLst>
</file>

<file path=ppt/tags/tag312.xml><?xml version="1.0" encoding="utf-8"?>
<p:tagLst xmlns:a="http://schemas.openxmlformats.org/drawingml/2006/main" xmlns:r="http://schemas.openxmlformats.org/officeDocument/2006/relationships" xmlns:p="http://schemas.openxmlformats.org/presentationml/2006/main">
  <p:tag name="AS_UNIQUEID" val="40"/>
</p:tagLst>
</file>

<file path=ppt/tags/tag313.xml><?xml version="1.0" encoding="utf-8"?>
<p:tagLst xmlns:a="http://schemas.openxmlformats.org/drawingml/2006/main" xmlns:r="http://schemas.openxmlformats.org/officeDocument/2006/relationships" xmlns:p="http://schemas.openxmlformats.org/presentationml/2006/main">
  <p:tag name="AS_UNIQUEID" val="41"/>
</p:tagLst>
</file>

<file path=ppt/tags/tag314.xml><?xml version="1.0" encoding="utf-8"?>
<p:tagLst xmlns:a="http://schemas.openxmlformats.org/drawingml/2006/main" xmlns:r="http://schemas.openxmlformats.org/officeDocument/2006/relationships" xmlns:p="http://schemas.openxmlformats.org/presentationml/2006/main">
  <p:tag name="AS_UNIQUEID" val="42"/>
</p:tagLst>
</file>

<file path=ppt/tags/tag315.xml><?xml version="1.0" encoding="utf-8"?>
<p:tagLst xmlns:a="http://schemas.openxmlformats.org/drawingml/2006/main" xmlns:r="http://schemas.openxmlformats.org/officeDocument/2006/relationships" xmlns:p="http://schemas.openxmlformats.org/presentationml/2006/main">
  <p:tag name="AS_UNIQUEID" val="44"/>
</p:tagLst>
</file>

<file path=ppt/tags/tag316.xml><?xml version="1.0" encoding="utf-8"?>
<p:tagLst xmlns:a="http://schemas.openxmlformats.org/drawingml/2006/main" xmlns:r="http://schemas.openxmlformats.org/officeDocument/2006/relationships" xmlns:p="http://schemas.openxmlformats.org/presentationml/2006/main">
  <p:tag name="AS_UNIQUEID" val="19"/>
</p:tagLst>
</file>

<file path=ppt/tags/tag317.xml><?xml version="1.0" encoding="utf-8"?>
<p:tagLst xmlns:a="http://schemas.openxmlformats.org/drawingml/2006/main" xmlns:r="http://schemas.openxmlformats.org/officeDocument/2006/relationships" xmlns:p="http://schemas.openxmlformats.org/presentationml/2006/main">
  <p:tag name="AS_UNIQUEID" val="19"/>
</p:tagLst>
</file>

<file path=ppt/tags/tag318.xml><?xml version="1.0" encoding="utf-8"?>
<p:tagLst xmlns:a="http://schemas.openxmlformats.org/drawingml/2006/main" xmlns:r="http://schemas.openxmlformats.org/officeDocument/2006/relationships" xmlns:p="http://schemas.openxmlformats.org/presentationml/2006/main">
  <p:tag name="AS_UNIQUEID" val="34"/>
</p:tagLst>
</file>

<file path=ppt/tags/tag319.xml><?xml version="1.0" encoding="utf-8"?>
<p:tagLst xmlns:a="http://schemas.openxmlformats.org/drawingml/2006/main" xmlns:r="http://schemas.openxmlformats.org/officeDocument/2006/relationships" xmlns:p="http://schemas.openxmlformats.org/presentationml/2006/main">
  <p:tag name="AS_UNIQUEID" val="35"/>
</p:tagLst>
</file>

<file path=ppt/tags/tag32.xml><?xml version="1.0" encoding="utf-8"?>
<p:tagLst xmlns:a="http://schemas.openxmlformats.org/drawingml/2006/main" xmlns:r="http://schemas.openxmlformats.org/officeDocument/2006/relationships" xmlns:p="http://schemas.openxmlformats.org/presentationml/2006/main">
  <p:tag name="AS_UNIQUEID" val="145"/>
</p:tagLst>
</file>

<file path=ppt/tags/tag320.xml><?xml version="1.0" encoding="utf-8"?>
<p:tagLst xmlns:a="http://schemas.openxmlformats.org/drawingml/2006/main" xmlns:r="http://schemas.openxmlformats.org/officeDocument/2006/relationships" xmlns:p="http://schemas.openxmlformats.org/presentationml/2006/main">
  <p:tag name="AS_UNIQUEID" val="36"/>
</p:tagLst>
</file>

<file path=ppt/tags/tag321.xml><?xml version="1.0" encoding="utf-8"?>
<p:tagLst xmlns:a="http://schemas.openxmlformats.org/drawingml/2006/main" xmlns:r="http://schemas.openxmlformats.org/officeDocument/2006/relationships" xmlns:p="http://schemas.openxmlformats.org/presentationml/2006/main">
  <p:tag name="AS_UNIQUEID" val="50"/>
</p:tagLst>
</file>

<file path=ppt/tags/tag322.xml><?xml version="1.0" encoding="utf-8"?>
<p:tagLst xmlns:a="http://schemas.openxmlformats.org/drawingml/2006/main" xmlns:r="http://schemas.openxmlformats.org/officeDocument/2006/relationships" xmlns:p="http://schemas.openxmlformats.org/presentationml/2006/main">
  <p:tag name="AS_UNIQUEID" val="51"/>
</p:tagLst>
</file>

<file path=ppt/tags/tag323.xml><?xml version="1.0" encoding="utf-8"?>
<p:tagLst xmlns:a="http://schemas.openxmlformats.org/drawingml/2006/main" xmlns:r="http://schemas.openxmlformats.org/officeDocument/2006/relationships" xmlns:p="http://schemas.openxmlformats.org/presentationml/2006/main">
  <p:tag name="AS_UNIQUEID" val="52"/>
</p:tagLst>
</file>

<file path=ppt/tags/tag324.xml><?xml version="1.0" encoding="utf-8"?>
<p:tagLst xmlns:a="http://schemas.openxmlformats.org/drawingml/2006/main" xmlns:r="http://schemas.openxmlformats.org/officeDocument/2006/relationships" xmlns:p="http://schemas.openxmlformats.org/presentationml/2006/main">
  <p:tag name="AS_UNIQUEID" val="53"/>
</p:tagLst>
</file>

<file path=ppt/tags/tag325.xml><?xml version="1.0" encoding="utf-8"?>
<p:tagLst xmlns:a="http://schemas.openxmlformats.org/drawingml/2006/main" xmlns:r="http://schemas.openxmlformats.org/officeDocument/2006/relationships" xmlns:p="http://schemas.openxmlformats.org/presentationml/2006/main">
  <p:tag name="AS_UNIQUEID" val="54"/>
</p:tagLst>
</file>

<file path=ppt/tags/tag326.xml><?xml version="1.0" encoding="utf-8"?>
<p:tagLst xmlns:a="http://schemas.openxmlformats.org/drawingml/2006/main" xmlns:r="http://schemas.openxmlformats.org/officeDocument/2006/relationships" xmlns:p="http://schemas.openxmlformats.org/presentationml/2006/main">
  <p:tag name="AS_UNIQUEID" val="55"/>
</p:tagLst>
</file>

<file path=ppt/tags/tag327.xml><?xml version="1.0" encoding="utf-8"?>
<p:tagLst xmlns:a="http://schemas.openxmlformats.org/drawingml/2006/main" xmlns:r="http://schemas.openxmlformats.org/officeDocument/2006/relationships" xmlns:p="http://schemas.openxmlformats.org/presentationml/2006/main">
  <p:tag name="AS_UNIQUEID" val="56"/>
</p:tagLst>
</file>

<file path=ppt/tags/tag328.xml><?xml version="1.0" encoding="utf-8"?>
<p:tagLst xmlns:a="http://schemas.openxmlformats.org/drawingml/2006/main" xmlns:r="http://schemas.openxmlformats.org/officeDocument/2006/relationships" xmlns:p="http://schemas.openxmlformats.org/presentationml/2006/main">
  <p:tag name="AS_UNIQUEID" val="46"/>
</p:tagLst>
</file>

<file path=ppt/tags/tag329.xml><?xml version="1.0" encoding="utf-8"?>
<p:tagLst xmlns:a="http://schemas.openxmlformats.org/drawingml/2006/main" xmlns:r="http://schemas.openxmlformats.org/officeDocument/2006/relationships" xmlns:p="http://schemas.openxmlformats.org/presentationml/2006/main">
  <p:tag name="AS_UNIQUEID" val="47"/>
</p:tagLst>
</file>

<file path=ppt/tags/tag33.xml><?xml version="1.0" encoding="utf-8"?>
<p:tagLst xmlns:a="http://schemas.openxmlformats.org/drawingml/2006/main" xmlns:r="http://schemas.openxmlformats.org/officeDocument/2006/relationships" xmlns:p="http://schemas.openxmlformats.org/presentationml/2006/main">
  <p:tag name="AS_UNIQUEID" val="146"/>
</p:tagLst>
</file>

<file path=ppt/tags/tag330.xml><?xml version="1.0" encoding="utf-8"?>
<p:tagLst xmlns:a="http://schemas.openxmlformats.org/drawingml/2006/main" xmlns:r="http://schemas.openxmlformats.org/officeDocument/2006/relationships" xmlns:p="http://schemas.openxmlformats.org/presentationml/2006/main">
  <p:tag name="AS_UNIQUEID" val="48"/>
</p:tagLst>
</file>

<file path=ppt/tags/tag331.xml><?xml version="1.0" encoding="utf-8"?>
<p:tagLst xmlns:a="http://schemas.openxmlformats.org/drawingml/2006/main" xmlns:r="http://schemas.openxmlformats.org/officeDocument/2006/relationships" xmlns:p="http://schemas.openxmlformats.org/presentationml/2006/main">
  <p:tag name="AS_UNIQUEID" val="62"/>
</p:tagLst>
</file>

<file path=ppt/tags/tag332.xml><?xml version="1.0" encoding="utf-8"?>
<p:tagLst xmlns:a="http://schemas.openxmlformats.org/drawingml/2006/main" xmlns:r="http://schemas.openxmlformats.org/officeDocument/2006/relationships" xmlns:p="http://schemas.openxmlformats.org/presentationml/2006/main">
  <p:tag name="AS_UNIQUEID" val="63"/>
</p:tagLst>
</file>

<file path=ppt/tags/tag333.xml><?xml version="1.0" encoding="utf-8"?>
<p:tagLst xmlns:a="http://schemas.openxmlformats.org/drawingml/2006/main" xmlns:r="http://schemas.openxmlformats.org/officeDocument/2006/relationships" xmlns:p="http://schemas.openxmlformats.org/presentationml/2006/main">
  <p:tag name="AS_UNIQUEID" val="64"/>
</p:tagLst>
</file>

<file path=ppt/tags/tag334.xml><?xml version="1.0" encoding="utf-8"?>
<p:tagLst xmlns:a="http://schemas.openxmlformats.org/drawingml/2006/main" xmlns:r="http://schemas.openxmlformats.org/officeDocument/2006/relationships" xmlns:p="http://schemas.openxmlformats.org/presentationml/2006/main">
  <p:tag name="AS_UNIQUEID" val="65"/>
</p:tagLst>
</file>

<file path=ppt/tags/tag335.xml><?xml version="1.0" encoding="utf-8"?>
<p:tagLst xmlns:a="http://schemas.openxmlformats.org/drawingml/2006/main" xmlns:r="http://schemas.openxmlformats.org/officeDocument/2006/relationships" xmlns:p="http://schemas.openxmlformats.org/presentationml/2006/main">
  <p:tag name="AS_UNIQUEID" val="66"/>
</p:tagLst>
</file>

<file path=ppt/tags/tag336.xml><?xml version="1.0" encoding="utf-8"?>
<p:tagLst xmlns:a="http://schemas.openxmlformats.org/drawingml/2006/main" xmlns:r="http://schemas.openxmlformats.org/officeDocument/2006/relationships" xmlns:p="http://schemas.openxmlformats.org/presentationml/2006/main">
  <p:tag name="AS_UNIQUEID" val="68"/>
</p:tagLst>
</file>

<file path=ppt/tags/tag337.xml><?xml version="1.0" encoding="utf-8"?>
<p:tagLst xmlns:a="http://schemas.openxmlformats.org/drawingml/2006/main" xmlns:r="http://schemas.openxmlformats.org/officeDocument/2006/relationships" xmlns:p="http://schemas.openxmlformats.org/presentationml/2006/main">
  <p:tag name="AS_UNIQUEID" val="19"/>
</p:tagLst>
</file>

<file path=ppt/tags/tag338.xml><?xml version="1.0" encoding="utf-8"?>
<p:tagLst xmlns:a="http://schemas.openxmlformats.org/drawingml/2006/main" xmlns:r="http://schemas.openxmlformats.org/officeDocument/2006/relationships" xmlns:p="http://schemas.openxmlformats.org/presentationml/2006/main">
  <p:tag name="AS_UNIQUEID" val="19"/>
</p:tagLst>
</file>

<file path=ppt/tags/tag339.xml><?xml version="1.0" encoding="utf-8"?>
<p:tagLst xmlns:a="http://schemas.openxmlformats.org/drawingml/2006/main" xmlns:r="http://schemas.openxmlformats.org/officeDocument/2006/relationships" xmlns:p="http://schemas.openxmlformats.org/presentationml/2006/main">
  <p:tag name="AS_UNIQUEID" val="58"/>
</p:tagLst>
</file>

<file path=ppt/tags/tag34.xml><?xml version="1.0" encoding="utf-8"?>
<p:tagLst xmlns:a="http://schemas.openxmlformats.org/drawingml/2006/main" xmlns:r="http://schemas.openxmlformats.org/officeDocument/2006/relationships" xmlns:p="http://schemas.openxmlformats.org/presentationml/2006/main">
  <p:tag name="AS_UNIQUEID" val="147"/>
</p:tagLst>
</file>

<file path=ppt/tags/tag340.xml><?xml version="1.0" encoding="utf-8"?>
<p:tagLst xmlns:a="http://schemas.openxmlformats.org/drawingml/2006/main" xmlns:r="http://schemas.openxmlformats.org/officeDocument/2006/relationships" xmlns:p="http://schemas.openxmlformats.org/presentationml/2006/main">
  <p:tag name="AS_UNIQUEID" val="59"/>
</p:tagLst>
</file>

<file path=ppt/tags/tag341.xml><?xml version="1.0" encoding="utf-8"?>
<p:tagLst xmlns:a="http://schemas.openxmlformats.org/drawingml/2006/main" xmlns:r="http://schemas.openxmlformats.org/officeDocument/2006/relationships" xmlns:p="http://schemas.openxmlformats.org/presentationml/2006/main">
  <p:tag name="AS_UNIQUEID" val="60"/>
</p:tagLst>
</file>

<file path=ppt/tags/tag342.xml><?xml version="1.0" encoding="utf-8"?>
<p:tagLst xmlns:a="http://schemas.openxmlformats.org/drawingml/2006/main" xmlns:r="http://schemas.openxmlformats.org/officeDocument/2006/relationships" xmlns:p="http://schemas.openxmlformats.org/presentationml/2006/main">
  <p:tag name="AS_UNIQUEID" val="74"/>
</p:tagLst>
</file>

<file path=ppt/tags/tag343.xml><?xml version="1.0" encoding="utf-8"?>
<p:tagLst xmlns:a="http://schemas.openxmlformats.org/drawingml/2006/main" xmlns:r="http://schemas.openxmlformats.org/officeDocument/2006/relationships" xmlns:p="http://schemas.openxmlformats.org/presentationml/2006/main">
  <p:tag name="AS_UNIQUEID" val="75"/>
</p:tagLst>
</file>

<file path=ppt/tags/tag344.xml><?xml version="1.0" encoding="utf-8"?>
<p:tagLst xmlns:a="http://schemas.openxmlformats.org/drawingml/2006/main" xmlns:r="http://schemas.openxmlformats.org/officeDocument/2006/relationships" xmlns:p="http://schemas.openxmlformats.org/presentationml/2006/main">
  <p:tag name="AS_UNIQUEID" val="76"/>
</p:tagLst>
</file>

<file path=ppt/tags/tag345.xml><?xml version="1.0" encoding="utf-8"?>
<p:tagLst xmlns:a="http://schemas.openxmlformats.org/drawingml/2006/main" xmlns:r="http://schemas.openxmlformats.org/officeDocument/2006/relationships" xmlns:p="http://schemas.openxmlformats.org/presentationml/2006/main">
  <p:tag name="AS_UNIQUEID" val="77"/>
</p:tagLst>
</file>

<file path=ppt/tags/tag346.xml><?xml version="1.0" encoding="utf-8"?>
<p:tagLst xmlns:a="http://schemas.openxmlformats.org/drawingml/2006/main" xmlns:r="http://schemas.openxmlformats.org/officeDocument/2006/relationships" xmlns:p="http://schemas.openxmlformats.org/presentationml/2006/main">
  <p:tag name="AS_UNIQUEID" val="78"/>
</p:tagLst>
</file>

<file path=ppt/tags/tag347.xml><?xml version="1.0" encoding="utf-8"?>
<p:tagLst xmlns:a="http://schemas.openxmlformats.org/drawingml/2006/main" xmlns:r="http://schemas.openxmlformats.org/officeDocument/2006/relationships" xmlns:p="http://schemas.openxmlformats.org/presentationml/2006/main">
  <p:tag name="AS_UNIQUEID" val="79"/>
</p:tagLst>
</file>

<file path=ppt/tags/tag348.xml><?xml version="1.0" encoding="utf-8"?>
<p:tagLst xmlns:a="http://schemas.openxmlformats.org/drawingml/2006/main" xmlns:r="http://schemas.openxmlformats.org/officeDocument/2006/relationships" xmlns:p="http://schemas.openxmlformats.org/presentationml/2006/main">
  <p:tag name="AS_UNIQUEID" val="80"/>
</p:tagLst>
</file>

<file path=ppt/tags/tag349.xml><?xml version="1.0" encoding="utf-8"?>
<p:tagLst xmlns:a="http://schemas.openxmlformats.org/drawingml/2006/main" xmlns:r="http://schemas.openxmlformats.org/officeDocument/2006/relationships" xmlns:p="http://schemas.openxmlformats.org/presentationml/2006/main">
  <p:tag name="AS_UNIQUEID" val="70"/>
</p:tagLst>
</file>

<file path=ppt/tags/tag35.xml><?xml version="1.0" encoding="utf-8"?>
<p:tagLst xmlns:a="http://schemas.openxmlformats.org/drawingml/2006/main" xmlns:r="http://schemas.openxmlformats.org/officeDocument/2006/relationships" xmlns:p="http://schemas.openxmlformats.org/presentationml/2006/main">
  <p:tag name="AS_UNIQUEID" val="148"/>
</p:tagLst>
</file>

<file path=ppt/tags/tag350.xml><?xml version="1.0" encoding="utf-8"?>
<p:tagLst xmlns:a="http://schemas.openxmlformats.org/drawingml/2006/main" xmlns:r="http://schemas.openxmlformats.org/officeDocument/2006/relationships" xmlns:p="http://schemas.openxmlformats.org/presentationml/2006/main">
  <p:tag name="AS_UNIQUEID" val="71"/>
</p:tagLst>
</file>

<file path=ppt/tags/tag351.xml><?xml version="1.0" encoding="utf-8"?>
<p:tagLst xmlns:a="http://schemas.openxmlformats.org/drawingml/2006/main" xmlns:r="http://schemas.openxmlformats.org/officeDocument/2006/relationships" xmlns:p="http://schemas.openxmlformats.org/presentationml/2006/main">
  <p:tag name="AS_UNIQUEID" val="72"/>
</p:tagLst>
</file>

<file path=ppt/tags/tag352.xml><?xml version="1.0" encoding="utf-8"?>
<p:tagLst xmlns:a="http://schemas.openxmlformats.org/drawingml/2006/main" xmlns:r="http://schemas.openxmlformats.org/officeDocument/2006/relationships" xmlns:p="http://schemas.openxmlformats.org/presentationml/2006/main">
  <p:tag name="AS_UNIQUEID" val="86"/>
</p:tagLst>
</file>

<file path=ppt/tags/tag353.xml><?xml version="1.0" encoding="utf-8"?>
<p:tagLst xmlns:a="http://schemas.openxmlformats.org/drawingml/2006/main" xmlns:r="http://schemas.openxmlformats.org/officeDocument/2006/relationships" xmlns:p="http://schemas.openxmlformats.org/presentationml/2006/main">
  <p:tag name="AS_UNIQUEID" val="87"/>
</p:tagLst>
</file>

<file path=ppt/tags/tag354.xml><?xml version="1.0" encoding="utf-8"?>
<p:tagLst xmlns:a="http://schemas.openxmlformats.org/drawingml/2006/main" xmlns:r="http://schemas.openxmlformats.org/officeDocument/2006/relationships" xmlns:p="http://schemas.openxmlformats.org/presentationml/2006/main">
  <p:tag name="AS_UNIQUEID" val="88"/>
</p:tagLst>
</file>

<file path=ppt/tags/tag355.xml><?xml version="1.0" encoding="utf-8"?>
<p:tagLst xmlns:a="http://schemas.openxmlformats.org/drawingml/2006/main" xmlns:r="http://schemas.openxmlformats.org/officeDocument/2006/relationships" xmlns:p="http://schemas.openxmlformats.org/presentationml/2006/main">
  <p:tag name="AS_UNIQUEID" val="89"/>
</p:tagLst>
</file>

<file path=ppt/tags/tag356.xml><?xml version="1.0" encoding="utf-8"?>
<p:tagLst xmlns:a="http://schemas.openxmlformats.org/drawingml/2006/main" xmlns:r="http://schemas.openxmlformats.org/officeDocument/2006/relationships" xmlns:p="http://schemas.openxmlformats.org/presentationml/2006/main">
  <p:tag name="AS_UNIQUEID" val="90"/>
</p:tagLst>
</file>

<file path=ppt/tags/tag357.xml><?xml version="1.0" encoding="utf-8"?>
<p:tagLst xmlns:a="http://schemas.openxmlformats.org/drawingml/2006/main" xmlns:r="http://schemas.openxmlformats.org/officeDocument/2006/relationships" xmlns:p="http://schemas.openxmlformats.org/presentationml/2006/main">
  <p:tag name="AS_UNIQUEID" val="82"/>
</p:tagLst>
</file>

<file path=ppt/tags/tag358.xml><?xml version="1.0" encoding="utf-8"?>
<p:tagLst xmlns:a="http://schemas.openxmlformats.org/drawingml/2006/main" xmlns:r="http://schemas.openxmlformats.org/officeDocument/2006/relationships" xmlns:p="http://schemas.openxmlformats.org/presentationml/2006/main">
  <p:tag name="AS_UNIQUEID" val="83"/>
</p:tagLst>
</file>

<file path=ppt/tags/tag359.xml><?xml version="1.0" encoding="utf-8"?>
<p:tagLst xmlns:a="http://schemas.openxmlformats.org/drawingml/2006/main" xmlns:r="http://schemas.openxmlformats.org/officeDocument/2006/relationships" xmlns:p="http://schemas.openxmlformats.org/presentationml/2006/main">
  <p:tag name="AS_UNIQUEID" val="84"/>
</p:tagLst>
</file>

<file path=ppt/tags/tag36.xml><?xml version="1.0" encoding="utf-8"?>
<p:tagLst xmlns:a="http://schemas.openxmlformats.org/drawingml/2006/main" xmlns:r="http://schemas.openxmlformats.org/officeDocument/2006/relationships" xmlns:p="http://schemas.openxmlformats.org/presentationml/2006/main">
  <p:tag name="AS_UNIQUEID" val="150"/>
</p:tagLst>
</file>

<file path=ppt/tags/tag360.xml><?xml version="1.0" encoding="utf-8"?>
<p:tagLst xmlns:a="http://schemas.openxmlformats.org/drawingml/2006/main" xmlns:r="http://schemas.openxmlformats.org/officeDocument/2006/relationships" xmlns:p="http://schemas.openxmlformats.org/presentationml/2006/main">
  <p:tag name="AS_UNIQUEID" val="96"/>
</p:tagLst>
</file>

<file path=ppt/tags/tag361.xml><?xml version="1.0" encoding="utf-8"?>
<p:tagLst xmlns:a="http://schemas.openxmlformats.org/drawingml/2006/main" xmlns:r="http://schemas.openxmlformats.org/officeDocument/2006/relationships" xmlns:p="http://schemas.openxmlformats.org/presentationml/2006/main">
  <p:tag name="AS_UNIQUEID" val="97"/>
</p:tagLst>
</file>

<file path=ppt/tags/tag362.xml><?xml version="1.0" encoding="utf-8"?>
<p:tagLst xmlns:a="http://schemas.openxmlformats.org/drawingml/2006/main" xmlns:r="http://schemas.openxmlformats.org/officeDocument/2006/relationships" xmlns:p="http://schemas.openxmlformats.org/presentationml/2006/main">
  <p:tag name="AS_UNIQUEID" val="98"/>
</p:tagLst>
</file>

<file path=ppt/tags/tag363.xml><?xml version="1.0" encoding="utf-8"?>
<p:tagLst xmlns:a="http://schemas.openxmlformats.org/drawingml/2006/main" xmlns:r="http://schemas.openxmlformats.org/officeDocument/2006/relationships" xmlns:p="http://schemas.openxmlformats.org/presentationml/2006/main">
  <p:tag name="AS_UNIQUEID" val="99"/>
</p:tagLst>
</file>

<file path=ppt/tags/tag364.xml><?xml version="1.0" encoding="utf-8"?>
<p:tagLst xmlns:a="http://schemas.openxmlformats.org/drawingml/2006/main" xmlns:r="http://schemas.openxmlformats.org/officeDocument/2006/relationships" xmlns:p="http://schemas.openxmlformats.org/presentationml/2006/main">
  <p:tag name="AS_UNIQUEID" val="92"/>
</p:tagLst>
</file>

<file path=ppt/tags/tag365.xml><?xml version="1.0" encoding="utf-8"?>
<p:tagLst xmlns:a="http://schemas.openxmlformats.org/drawingml/2006/main" xmlns:r="http://schemas.openxmlformats.org/officeDocument/2006/relationships" xmlns:p="http://schemas.openxmlformats.org/presentationml/2006/main">
  <p:tag name="AS_UNIQUEID" val="93"/>
</p:tagLst>
</file>

<file path=ppt/tags/tag366.xml><?xml version="1.0" encoding="utf-8"?>
<p:tagLst xmlns:a="http://schemas.openxmlformats.org/drawingml/2006/main" xmlns:r="http://schemas.openxmlformats.org/officeDocument/2006/relationships" xmlns:p="http://schemas.openxmlformats.org/presentationml/2006/main">
  <p:tag name="AS_UNIQUEID" val="94"/>
</p:tagLst>
</file>

<file path=ppt/tags/tag367.xml><?xml version="1.0" encoding="utf-8"?>
<p:tagLst xmlns:a="http://schemas.openxmlformats.org/drawingml/2006/main" xmlns:r="http://schemas.openxmlformats.org/officeDocument/2006/relationships" xmlns:p="http://schemas.openxmlformats.org/presentationml/2006/main">
  <p:tag name="AS_UNIQUEID" val="105"/>
</p:tagLst>
</file>

<file path=ppt/tags/tag368.xml><?xml version="1.0" encoding="utf-8"?>
<p:tagLst xmlns:a="http://schemas.openxmlformats.org/drawingml/2006/main" xmlns:r="http://schemas.openxmlformats.org/officeDocument/2006/relationships" xmlns:p="http://schemas.openxmlformats.org/presentationml/2006/main">
  <p:tag name="AS_UNIQUEID" val="106"/>
</p:tagLst>
</file>

<file path=ppt/tags/tag369.xml><?xml version="1.0" encoding="utf-8"?>
<p:tagLst xmlns:a="http://schemas.openxmlformats.org/drawingml/2006/main" xmlns:r="http://schemas.openxmlformats.org/officeDocument/2006/relationships" xmlns:p="http://schemas.openxmlformats.org/presentationml/2006/main">
  <p:tag name="AS_UNIQUEID" val="101"/>
</p:tagLst>
</file>

<file path=ppt/tags/tag37.xml><?xml version="1.0" encoding="utf-8"?>
<p:tagLst xmlns:a="http://schemas.openxmlformats.org/drawingml/2006/main" xmlns:r="http://schemas.openxmlformats.org/officeDocument/2006/relationships" xmlns:p="http://schemas.openxmlformats.org/presentationml/2006/main">
  <p:tag name="AS_UNIQUEID" val="151"/>
</p:tagLst>
</file>

<file path=ppt/tags/tag370.xml><?xml version="1.0" encoding="utf-8"?>
<p:tagLst xmlns:a="http://schemas.openxmlformats.org/drawingml/2006/main" xmlns:r="http://schemas.openxmlformats.org/officeDocument/2006/relationships" xmlns:p="http://schemas.openxmlformats.org/presentationml/2006/main">
  <p:tag name="AS_UNIQUEID" val="102"/>
</p:tagLst>
</file>

<file path=ppt/tags/tag371.xml><?xml version="1.0" encoding="utf-8"?>
<p:tagLst xmlns:a="http://schemas.openxmlformats.org/drawingml/2006/main" xmlns:r="http://schemas.openxmlformats.org/officeDocument/2006/relationships" xmlns:p="http://schemas.openxmlformats.org/presentationml/2006/main">
  <p:tag name="AS_UNIQUEID" val="103"/>
</p:tagLst>
</file>

<file path=ppt/tags/tag372.xml><?xml version="1.0" encoding="utf-8"?>
<p:tagLst xmlns:a="http://schemas.openxmlformats.org/drawingml/2006/main" xmlns:r="http://schemas.openxmlformats.org/officeDocument/2006/relationships" xmlns:p="http://schemas.openxmlformats.org/presentationml/2006/main">
  <p:tag name="AS_UNIQUEID" val="112"/>
</p:tagLst>
</file>

<file path=ppt/tags/tag373.xml><?xml version="1.0" encoding="utf-8"?>
<p:tagLst xmlns:a="http://schemas.openxmlformats.org/drawingml/2006/main" xmlns:r="http://schemas.openxmlformats.org/officeDocument/2006/relationships" xmlns:p="http://schemas.openxmlformats.org/presentationml/2006/main">
  <p:tag name="AS_UNIQUEID" val="113"/>
</p:tagLst>
</file>

<file path=ppt/tags/tag374.xml><?xml version="1.0" encoding="utf-8"?>
<p:tagLst xmlns:a="http://schemas.openxmlformats.org/drawingml/2006/main" xmlns:r="http://schemas.openxmlformats.org/officeDocument/2006/relationships" xmlns:p="http://schemas.openxmlformats.org/presentationml/2006/main">
  <p:tag name="AS_UNIQUEID" val="114"/>
</p:tagLst>
</file>

<file path=ppt/tags/tag375.xml><?xml version="1.0" encoding="utf-8"?>
<p:tagLst xmlns:a="http://schemas.openxmlformats.org/drawingml/2006/main" xmlns:r="http://schemas.openxmlformats.org/officeDocument/2006/relationships" xmlns:p="http://schemas.openxmlformats.org/presentationml/2006/main">
  <p:tag name="AS_UNIQUEID" val="108"/>
</p:tagLst>
</file>

<file path=ppt/tags/tag376.xml><?xml version="1.0" encoding="utf-8"?>
<p:tagLst xmlns:a="http://schemas.openxmlformats.org/drawingml/2006/main" xmlns:r="http://schemas.openxmlformats.org/officeDocument/2006/relationships" xmlns:p="http://schemas.openxmlformats.org/presentationml/2006/main">
  <p:tag name="AS_UNIQUEID" val="109"/>
</p:tagLst>
</file>

<file path=ppt/tags/tag377.xml><?xml version="1.0" encoding="utf-8"?>
<p:tagLst xmlns:a="http://schemas.openxmlformats.org/drawingml/2006/main" xmlns:r="http://schemas.openxmlformats.org/officeDocument/2006/relationships" xmlns:p="http://schemas.openxmlformats.org/presentationml/2006/main">
  <p:tag name="AS_UNIQUEID" val="110"/>
</p:tagLst>
</file>

<file path=ppt/tags/tag38.xml><?xml version="1.0" encoding="utf-8"?>
<p:tagLst xmlns:a="http://schemas.openxmlformats.org/drawingml/2006/main" xmlns:r="http://schemas.openxmlformats.org/officeDocument/2006/relationships" xmlns:p="http://schemas.openxmlformats.org/presentationml/2006/main">
  <p:tag name="AS_UNIQUEID" val="152"/>
</p:tagLst>
</file>

<file path=ppt/tags/tag39.xml><?xml version="1.0" encoding="utf-8"?>
<p:tagLst xmlns:a="http://schemas.openxmlformats.org/drawingml/2006/main" xmlns:r="http://schemas.openxmlformats.org/officeDocument/2006/relationships" xmlns:p="http://schemas.openxmlformats.org/presentationml/2006/main">
  <p:tag name="AS_UNIQUEID" val="153"/>
</p:tagLst>
</file>

<file path=ppt/tags/tag4.xml><?xml version="1.0" encoding="utf-8"?>
<p:tagLst xmlns:a="http://schemas.openxmlformats.org/drawingml/2006/main" xmlns:r="http://schemas.openxmlformats.org/officeDocument/2006/relationships" xmlns:p="http://schemas.openxmlformats.org/presentationml/2006/main">
  <p:tag name="AS_UNIQUEID" val="203"/>
</p:tagLst>
</file>

<file path=ppt/tags/tag40.xml><?xml version="1.0" encoding="utf-8"?>
<p:tagLst xmlns:a="http://schemas.openxmlformats.org/drawingml/2006/main" xmlns:r="http://schemas.openxmlformats.org/officeDocument/2006/relationships" xmlns:p="http://schemas.openxmlformats.org/presentationml/2006/main">
  <p:tag name="AS_UNIQUEID" val="155"/>
</p:tagLst>
</file>

<file path=ppt/tags/tag41.xml><?xml version="1.0" encoding="utf-8"?>
<p:tagLst xmlns:a="http://schemas.openxmlformats.org/drawingml/2006/main" xmlns:r="http://schemas.openxmlformats.org/officeDocument/2006/relationships" xmlns:p="http://schemas.openxmlformats.org/presentationml/2006/main">
  <p:tag name="AS_UNIQUEID" val="156"/>
</p:tagLst>
</file>

<file path=ppt/tags/tag42.xml><?xml version="1.0" encoding="utf-8"?>
<p:tagLst xmlns:a="http://schemas.openxmlformats.org/drawingml/2006/main" xmlns:r="http://schemas.openxmlformats.org/officeDocument/2006/relationships" xmlns:p="http://schemas.openxmlformats.org/presentationml/2006/main">
  <p:tag name="AS_UNIQUEID" val="157"/>
</p:tagLst>
</file>

<file path=ppt/tags/tag43.xml><?xml version="1.0" encoding="utf-8"?>
<p:tagLst xmlns:a="http://schemas.openxmlformats.org/drawingml/2006/main" xmlns:r="http://schemas.openxmlformats.org/officeDocument/2006/relationships" xmlns:p="http://schemas.openxmlformats.org/presentationml/2006/main">
  <p:tag name="AS_UNIQUEID" val="159"/>
</p:tagLst>
</file>

<file path=ppt/tags/tag44.xml><?xml version="1.0" encoding="utf-8"?>
<p:tagLst xmlns:a="http://schemas.openxmlformats.org/drawingml/2006/main" xmlns:r="http://schemas.openxmlformats.org/officeDocument/2006/relationships" xmlns:p="http://schemas.openxmlformats.org/presentationml/2006/main">
  <p:tag name="AS_UNIQUEID" val="160"/>
</p:tagLst>
</file>

<file path=ppt/tags/tag45.xml><?xml version="1.0" encoding="utf-8"?>
<p:tagLst xmlns:a="http://schemas.openxmlformats.org/drawingml/2006/main" xmlns:r="http://schemas.openxmlformats.org/officeDocument/2006/relationships" xmlns:p="http://schemas.openxmlformats.org/presentationml/2006/main">
  <p:tag name="AS_UNIQUEID" val="161"/>
</p:tagLst>
</file>

<file path=ppt/tags/tag46.xml><?xml version="1.0" encoding="utf-8"?>
<p:tagLst xmlns:a="http://schemas.openxmlformats.org/drawingml/2006/main" xmlns:r="http://schemas.openxmlformats.org/officeDocument/2006/relationships" xmlns:p="http://schemas.openxmlformats.org/presentationml/2006/main">
  <p:tag name="AS_UNIQUEID" val="162"/>
</p:tagLst>
</file>

<file path=ppt/tags/tag47.xml><?xml version="1.0" encoding="utf-8"?>
<p:tagLst xmlns:a="http://schemas.openxmlformats.org/drawingml/2006/main" xmlns:r="http://schemas.openxmlformats.org/officeDocument/2006/relationships" xmlns:p="http://schemas.openxmlformats.org/presentationml/2006/main">
  <p:tag name="AS_UNIQUEID" val="163"/>
</p:tagLst>
</file>

<file path=ppt/tags/tag48.xml><?xml version="1.0" encoding="utf-8"?>
<p:tagLst xmlns:a="http://schemas.openxmlformats.org/drawingml/2006/main" xmlns:r="http://schemas.openxmlformats.org/officeDocument/2006/relationships" xmlns:p="http://schemas.openxmlformats.org/presentationml/2006/main">
  <p:tag name="AS_UNIQUEID" val="164"/>
</p:tagLst>
</file>

<file path=ppt/tags/tag49.xml><?xml version="1.0" encoding="utf-8"?>
<p:tagLst xmlns:a="http://schemas.openxmlformats.org/drawingml/2006/main" xmlns:r="http://schemas.openxmlformats.org/officeDocument/2006/relationships" xmlns:p="http://schemas.openxmlformats.org/presentationml/2006/main">
  <p:tag name="AS_UNIQUEID" val="166"/>
</p:tagLst>
</file>

<file path=ppt/tags/tag5.xml><?xml version="1.0" encoding="utf-8"?>
<p:tagLst xmlns:a="http://schemas.openxmlformats.org/drawingml/2006/main" xmlns:r="http://schemas.openxmlformats.org/officeDocument/2006/relationships" xmlns:p="http://schemas.openxmlformats.org/presentationml/2006/main">
  <p:tag name="AS_UNIQUEID" val="204"/>
</p:tagLst>
</file>

<file path=ppt/tags/tag50.xml><?xml version="1.0" encoding="utf-8"?>
<p:tagLst xmlns:a="http://schemas.openxmlformats.org/drawingml/2006/main" xmlns:r="http://schemas.openxmlformats.org/officeDocument/2006/relationships" xmlns:p="http://schemas.openxmlformats.org/presentationml/2006/main">
  <p:tag name="AS_UNIQUEID" val="167"/>
</p:tagLst>
</file>

<file path=ppt/tags/tag51.xml><?xml version="1.0" encoding="utf-8"?>
<p:tagLst xmlns:a="http://schemas.openxmlformats.org/drawingml/2006/main" xmlns:r="http://schemas.openxmlformats.org/officeDocument/2006/relationships" xmlns:p="http://schemas.openxmlformats.org/presentationml/2006/main">
  <p:tag name="AS_UNIQUEID" val="168"/>
</p:tagLst>
</file>

<file path=ppt/tags/tag52.xml><?xml version="1.0" encoding="utf-8"?>
<p:tagLst xmlns:a="http://schemas.openxmlformats.org/drawingml/2006/main" xmlns:r="http://schemas.openxmlformats.org/officeDocument/2006/relationships" xmlns:p="http://schemas.openxmlformats.org/presentationml/2006/main">
  <p:tag name="AS_UNIQUEID" val="169"/>
</p:tagLst>
</file>

<file path=ppt/tags/tag53.xml><?xml version="1.0" encoding="utf-8"?>
<p:tagLst xmlns:a="http://schemas.openxmlformats.org/drawingml/2006/main" xmlns:r="http://schemas.openxmlformats.org/officeDocument/2006/relationships" xmlns:p="http://schemas.openxmlformats.org/presentationml/2006/main">
  <p:tag name="AS_UNIQUEID" val="170"/>
</p:tagLst>
</file>

<file path=ppt/tags/tag54.xml><?xml version="1.0" encoding="utf-8"?>
<p:tagLst xmlns:a="http://schemas.openxmlformats.org/drawingml/2006/main" xmlns:r="http://schemas.openxmlformats.org/officeDocument/2006/relationships" xmlns:p="http://schemas.openxmlformats.org/presentationml/2006/main">
  <p:tag name="AS_UNIQUEID" val="171"/>
</p:tagLst>
</file>

<file path=ppt/tags/tag55.xml><?xml version="1.0" encoding="utf-8"?>
<p:tagLst xmlns:a="http://schemas.openxmlformats.org/drawingml/2006/main" xmlns:r="http://schemas.openxmlformats.org/officeDocument/2006/relationships" xmlns:p="http://schemas.openxmlformats.org/presentationml/2006/main">
  <p:tag name="AS_UNIQUEID" val="173"/>
</p:tagLst>
</file>

<file path=ppt/tags/tag56.xml><?xml version="1.0" encoding="utf-8"?>
<p:tagLst xmlns:a="http://schemas.openxmlformats.org/drawingml/2006/main" xmlns:r="http://schemas.openxmlformats.org/officeDocument/2006/relationships" xmlns:p="http://schemas.openxmlformats.org/presentationml/2006/main">
  <p:tag name="AS_UNIQUEID" val="174"/>
</p:tagLst>
</file>

<file path=ppt/tags/tag57.xml><?xml version="1.0" encoding="utf-8"?>
<p:tagLst xmlns:a="http://schemas.openxmlformats.org/drawingml/2006/main" xmlns:r="http://schemas.openxmlformats.org/officeDocument/2006/relationships" xmlns:p="http://schemas.openxmlformats.org/presentationml/2006/main">
  <p:tag name="AS_UNIQUEID" val="175"/>
</p:tagLst>
</file>

<file path=ppt/tags/tag58.xml><?xml version="1.0" encoding="utf-8"?>
<p:tagLst xmlns:a="http://schemas.openxmlformats.org/drawingml/2006/main" xmlns:r="http://schemas.openxmlformats.org/officeDocument/2006/relationships" xmlns:p="http://schemas.openxmlformats.org/presentationml/2006/main">
  <p:tag name="AS_UNIQUEID" val="176"/>
</p:tagLst>
</file>

<file path=ppt/tags/tag59.xml><?xml version="1.0" encoding="utf-8"?>
<p:tagLst xmlns:a="http://schemas.openxmlformats.org/drawingml/2006/main" xmlns:r="http://schemas.openxmlformats.org/officeDocument/2006/relationships" xmlns:p="http://schemas.openxmlformats.org/presentationml/2006/main">
  <p:tag name="AS_UNIQUEID" val="177"/>
</p:tagLst>
</file>

<file path=ppt/tags/tag6.xml><?xml version="1.0" encoding="utf-8"?>
<p:tagLst xmlns:a="http://schemas.openxmlformats.org/drawingml/2006/main" xmlns:r="http://schemas.openxmlformats.org/officeDocument/2006/relationships" xmlns:p="http://schemas.openxmlformats.org/presentationml/2006/main">
  <p:tag name="AS_UNIQUEID" val="205"/>
</p:tagLst>
</file>

<file path=ppt/tags/tag60.xml><?xml version="1.0" encoding="utf-8"?>
<p:tagLst xmlns:a="http://schemas.openxmlformats.org/drawingml/2006/main" xmlns:r="http://schemas.openxmlformats.org/officeDocument/2006/relationships" xmlns:p="http://schemas.openxmlformats.org/presentationml/2006/main">
  <p:tag name="AS_UNIQUEID" val="179"/>
</p:tagLst>
</file>

<file path=ppt/tags/tag61.xml><?xml version="1.0" encoding="utf-8"?>
<p:tagLst xmlns:a="http://schemas.openxmlformats.org/drawingml/2006/main" xmlns:r="http://schemas.openxmlformats.org/officeDocument/2006/relationships" xmlns:p="http://schemas.openxmlformats.org/presentationml/2006/main">
  <p:tag name="AS_UNIQUEID" val="180"/>
</p:tagLst>
</file>

<file path=ppt/tags/tag62.xml><?xml version="1.0" encoding="utf-8"?>
<p:tagLst xmlns:a="http://schemas.openxmlformats.org/drawingml/2006/main" xmlns:r="http://schemas.openxmlformats.org/officeDocument/2006/relationships" xmlns:p="http://schemas.openxmlformats.org/presentationml/2006/main">
  <p:tag name="AS_UNIQUEID" val="181"/>
</p:tagLst>
</file>

<file path=ppt/tags/tag63.xml><?xml version="1.0" encoding="utf-8"?>
<p:tagLst xmlns:a="http://schemas.openxmlformats.org/drawingml/2006/main" xmlns:r="http://schemas.openxmlformats.org/officeDocument/2006/relationships" xmlns:p="http://schemas.openxmlformats.org/presentationml/2006/main">
  <p:tag name="AS_UNIQUEID" val="182"/>
</p:tagLst>
</file>

<file path=ppt/tags/tag64.xml><?xml version="1.0" encoding="utf-8"?>
<p:tagLst xmlns:a="http://schemas.openxmlformats.org/drawingml/2006/main" xmlns:r="http://schemas.openxmlformats.org/officeDocument/2006/relationships" xmlns:p="http://schemas.openxmlformats.org/presentationml/2006/main">
  <p:tag name="AS_UNIQUEID" val="183"/>
</p:tagLst>
</file>

<file path=ppt/tags/tag65.xml><?xml version="1.0" encoding="utf-8"?>
<p:tagLst xmlns:a="http://schemas.openxmlformats.org/drawingml/2006/main" xmlns:r="http://schemas.openxmlformats.org/officeDocument/2006/relationships" xmlns:p="http://schemas.openxmlformats.org/presentationml/2006/main">
  <p:tag name="AS_UNIQUEID" val="185"/>
</p:tagLst>
</file>

<file path=ppt/tags/tag66.xml><?xml version="1.0" encoding="utf-8"?>
<p:tagLst xmlns:a="http://schemas.openxmlformats.org/drawingml/2006/main" xmlns:r="http://schemas.openxmlformats.org/officeDocument/2006/relationships" xmlns:p="http://schemas.openxmlformats.org/presentationml/2006/main">
  <p:tag name="AS_UNIQUEID" val="186"/>
</p:tagLst>
</file>

<file path=ppt/tags/tag67.xml><?xml version="1.0" encoding="utf-8"?>
<p:tagLst xmlns:a="http://schemas.openxmlformats.org/drawingml/2006/main" xmlns:r="http://schemas.openxmlformats.org/officeDocument/2006/relationships" xmlns:p="http://schemas.openxmlformats.org/presentationml/2006/main">
  <p:tag name="AS_UNIQUEID" val="187"/>
</p:tagLst>
</file>

<file path=ppt/tags/tag68.xml><?xml version="1.0" encoding="utf-8"?>
<p:tagLst xmlns:a="http://schemas.openxmlformats.org/drawingml/2006/main" xmlns:r="http://schemas.openxmlformats.org/officeDocument/2006/relationships" xmlns:p="http://schemas.openxmlformats.org/presentationml/2006/main">
  <p:tag name="AS_UNIQUEID" val="188"/>
</p:tagLst>
</file>

<file path=ppt/tags/tag69.xml><?xml version="1.0" encoding="utf-8"?>
<p:tagLst xmlns:a="http://schemas.openxmlformats.org/drawingml/2006/main" xmlns:r="http://schemas.openxmlformats.org/officeDocument/2006/relationships" xmlns:p="http://schemas.openxmlformats.org/presentationml/2006/main">
  <p:tag name="AS_UNIQUEID" val="189"/>
</p:tagLst>
</file>

<file path=ppt/tags/tag7.xml><?xml version="1.0" encoding="utf-8"?>
<p:tagLst xmlns:a="http://schemas.openxmlformats.org/drawingml/2006/main" xmlns:r="http://schemas.openxmlformats.org/officeDocument/2006/relationships" xmlns:p="http://schemas.openxmlformats.org/presentationml/2006/main">
  <p:tag name="AS_UNIQUEID" val="116"/>
</p:tagLst>
</file>

<file path=ppt/tags/tag70.xml><?xml version="1.0" encoding="utf-8"?>
<p:tagLst xmlns:a="http://schemas.openxmlformats.org/drawingml/2006/main" xmlns:r="http://schemas.openxmlformats.org/officeDocument/2006/relationships" xmlns:p="http://schemas.openxmlformats.org/presentationml/2006/main">
  <p:tag name="AS_UNIQUEID" val="190"/>
</p:tagLst>
</file>

<file path=ppt/tags/tag71.xml><?xml version="1.0" encoding="utf-8"?>
<p:tagLst xmlns:a="http://schemas.openxmlformats.org/drawingml/2006/main" xmlns:r="http://schemas.openxmlformats.org/officeDocument/2006/relationships" xmlns:p="http://schemas.openxmlformats.org/presentationml/2006/main">
  <p:tag name="AS_UNIQUEID" val="191"/>
</p:tagLst>
</file>

<file path=ppt/tags/tag72.xml><?xml version="1.0" encoding="utf-8"?>
<p:tagLst xmlns:a="http://schemas.openxmlformats.org/drawingml/2006/main" xmlns:r="http://schemas.openxmlformats.org/officeDocument/2006/relationships" xmlns:p="http://schemas.openxmlformats.org/presentationml/2006/main">
  <p:tag name="AS_UNIQUEID" val="193"/>
</p:tagLst>
</file>

<file path=ppt/tags/tag73.xml><?xml version="1.0" encoding="utf-8"?>
<p:tagLst xmlns:a="http://schemas.openxmlformats.org/drawingml/2006/main" xmlns:r="http://schemas.openxmlformats.org/officeDocument/2006/relationships" xmlns:p="http://schemas.openxmlformats.org/presentationml/2006/main">
  <p:tag name="AS_UNIQUEID" val="194"/>
</p:tagLst>
</file>

<file path=ppt/tags/tag74.xml><?xml version="1.0" encoding="utf-8"?>
<p:tagLst xmlns:a="http://schemas.openxmlformats.org/drawingml/2006/main" xmlns:r="http://schemas.openxmlformats.org/officeDocument/2006/relationships" xmlns:p="http://schemas.openxmlformats.org/presentationml/2006/main">
  <p:tag name="AS_UNIQUEID" val="195"/>
</p:tagLst>
</file>

<file path=ppt/tags/tag75.xml><?xml version="1.0" encoding="utf-8"?>
<p:tagLst xmlns:a="http://schemas.openxmlformats.org/drawingml/2006/main" xmlns:r="http://schemas.openxmlformats.org/officeDocument/2006/relationships" xmlns:p="http://schemas.openxmlformats.org/presentationml/2006/main">
  <p:tag name="AS_UNIQUEID" val="196"/>
</p:tagLst>
</file>

<file path=ppt/tags/tag76.xml><?xml version="1.0" encoding="utf-8"?>
<p:tagLst xmlns:a="http://schemas.openxmlformats.org/drawingml/2006/main" xmlns:r="http://schemas.openxmlformats.org/officeDocument/2006/relationships" xmlns:p="http://schemas.openxmlformats.org/presentationml/2006/main">
  <p:tag name="AS_UNIQUEID" val="197"/>
</p:tagLst>
</file>

<file path=ppt/tags/tag77.xml><?xml version="1.0" encoding="utf-8"?>
<p:tagLst xmlns:a="http://schemas.openxmlformats.org/drawingml/2006/main" xmlns:r="http://schemas.openxmlformats.org/officeDocument/2006/relationships" xmlns:p="http://schemas.openxmlformats.org/presentationml/2006/main">
  <p:tag name="AS_UNIQUEID" val="198"/>
</p:tagLst>
</file>

<file path=ppt/tags/tag78.xml><?xml version="1.0" encoding="utf-8"?>
<p:tagLst xmlns:a="http://schemas.openxmlformats.org/drawingml/2006/main" xmlns:r="http://schemas.openxmlformats.org/officeDocument/2006/relationships" xmlns:p="http://schemas.openxmlformats.org/presentationml/2006/main">
  <p:tag name="AS_UNIQUEID" val="199"/>
</p:tagLst>
</file>

<file path=ppt/tags/tag79.xml><?xml version="1.0" encoding="utf-8"?>
<p:tagLst xmlns:a="http://schemas.openxmlformats.org/drawingml/2006/main" xmlns:r="http://schemas.openxmlformats.org/officeDocument/2006/relationships" xmlns:p="http://schemas.openxmlformats.org/presentationml/2006/main">
  <p:tag name="AS_UNIQUEID" val="207"/>
</p:tagLst>
</file>

<file path=ppt/tags/tag8.xml><?xml version="1.0" encoding="utf-8"?>
<p:tagLst xmlns:a="http://schemas.openxmlformats.org/drawingml/2006/main" xmlns:r="http://schemas.openxmlformats.org/officeDocument/2006/relationships" xmlns:p="http://schemas.openxmlformats.org/presentationml/2006/main">
  <p:tag name="AS_UNIQUEID" val="117"/>
</p:tagLst>
</file>

<file path=ppt/tags/tag80.xml><?xml version="1.0" encoding="utf-8"?>
<p:tagLst xmlns:a="http://schemas.openxmlformats.org/drawingml/2006/main" xmlns:r="http://schemas.openxmlformats.org/officeDocument/2006/relationships" xmlns:p="http://schemas.openxmlformats.org/presentationml/2006/main">
  <p:tag name="AS_UNIQUEID" val="208"/>
</p:tagLst>
</file>

<file path=ppt/tags/tag81.xml><?xml version="1.0" encoding="utf-8"?>
<p:tagLst xmlns:a="http://schemas.openxmlformats.org/drawingml/2006/main" xmlns:r="http://schemas.openxmlformats.org/officeDocument/2006/relationships" xmlns:p="http://schemas.openxmlformats.org/presentationml/2006/main">
  <p:tag name="AS_UNIQUEID" val="209"/>
</p:tagLst>
</file>

<file path=ppt/tags/tag82.xml><?xml version="1.0" encoding="utf-8"?>
<p:tagLst xmlns:a="http://schemas.openxmlformats.org/drawingml/2006/main" xmlns:r="http://schemas.openxmlformats.org/officeDocument/2006/relationships" xmlns:p="http://schemas.openxmlformats.org/presentationml/2006/main">
  <p:tag name="AS_UNIQUEID" val="210"/>
</p:tagLst>
</file>

<file path=ppt/tags/tag83.xml><?xml version="1.0" encoding="utf-8"?>
<p:tagLst xmlns:a="http://schemas.openxmlformats.org/drawingml/2006/main" xmlns:r="http://schemas.openxmlformats.org/officeDocument/2006/relationships" xmlns:p="http://schemas.openxmlformats.org/presentationml/2006/main">
  <p:tag name="AS_UNIQUEID" val="211"/>
</p:tagLst>
</file>

<file path=ppt/tags/tag84.xml><?xml version="1.0" encoding="utf-8"?>
<p:tagLst xmlns:a="http://schemas.openxmlformats.org/drawingml/2006/main" xmlns:r="http://schemas.openxmlformats.org/officeDocument/2006/relationships" xmlns:p="http://schemas.openxmlformats.org/presentationml/2006/main">
  <p:tag name="AS_UNIQUEID" val="212"/>
</p:tagLst>
</file>

<file path=ppt/tags/tag85.xml><?xml version="1.0" encoding="utf-8"?>
<p:tagLst xmlns:a="http://schemas.openxmlformats.org/drawingml/2006/main" xmlns:r="http://schemas.openxmlformats.org/officeDocument/2006/relationships" xmlns:p="http://schemas.openxmlformats.org/presentationml/2006/main">
  <p:tag name="AS_UNIQUEID" val="214"/>
</p:tagLst>
</file>

<file path=ppt/tags/tag86.xml><?xml version="1.0" encoding="utf-8"?>
<p:tagLst xmlns:a="http://schemas.openxmlformats.org/drawingml/2006/main" xmlns:r="http://schemas.openxmlformats.org/officeDocument/2006/relationships" xmlns:p="http://schemas.openxmlformats.org/presentationml/2006/main">
  <p:tag name="AS_UNIQUEID" val="215"/>
</p:tagLst>
</file>

<file path=ppt/tags/tag87.xml><?xml version="1.0" encoding="utf-8"?>
<p:tagLst xmlns:a="http://schemas.openxmlformats.org/drawingml/2006/main" xmlns:r="http://schemas.openxmlformats.org/officeDocument/2006/relationships" xmlns:p="http://schemas.openxmlformats.org/presentationml/2006/main">
  <p:tag name="AS_UNIQUEID" val="216"/>
</p:tagLst>
</file>

<file path=ppt/tags/tag88.xml><?xml version="1.0" encoding="utf-8"?>
<p:tagLst xmlns:a="http://schemas.openxmlformats.org/drawingml/2006/main" xmlns:r="http://schemas.openxmlformats.org/officeDocument/2006/relationships" xmlns:p="http://schemas.openxmlformats.org/presentationml/2006/main">
  <p:tag name="AS_UNIQUEID" val="217"/>
</p:tagLst>
</file>

<file path=ppt/tags/tag89.xml><?xml version="1.0" encoding="utf-8"?>
<p:tagLst xmlns:a="http://schemas.openxmlformats.org/drawingml/2006/main" xmlns:r="http://schemas.openxmlformats.org/officeDocument/2006/relationships" xmlns:p="http://schemas.openxmlformats.org/presentationml/2006/main">
  <p:tag name="AS_UNIQUEID" val="223"/>
</p:tagLst>
</file>

<file path=ppt/tags/tag9.xml><?xml version="1.0" encoding="utf-8"?>
<p:tagLst xmlns:a="http://schemas.openxmlformats.org/drawingml/2006/main" xmlns:r="http://schemas.openxmlformats.org/officeDocument/2006/relationships" xmlns:p="http://schemas.openxmlformats.org/presentationml/2006/main">
  <p:tag name="AS_UNIQUEID" val="118"/>
</p:tagLst>
</file>

<file path=ppt/tags/tag90.xml><?xml version="1.0" encoding="utf-8"?>
<p:tagLst xmlns:a="http://schemas.openxmlformats.org/drawingml/2006/main" xmlns:r="http://schemas.openxmlformats.org/officeDocument/2006/relationships" xmlns:p="http://schemas.openxmlformats.org/presentationml/2006/main">
  <p:tag name="AS_UNIQUEID" val="224"/>
</p:tagLst>
</file>

<file path=ppt/tags/tag91.xml><?xml version="1.0" encoding="utf-8"?>
<p:tagLst xmlns:a="http://schemas.openxmlformats.org/drawingml/2006/main" xmlns:r="http://schemas.openxmlformats.org/officeDocument/2006/relationships" xmlns:p="http://schemas.openxmlformats.org/presentationml/2006/main">
  <p:tag name="AS_UNIQUEID" val="225"/>
</p:tagLst>
</file>

<file path=ppt/tags/tag92.xml><?xml version="1.0" encoding="utf-8"?>
<p:tagLst xmlns:a="http://schemas.openxmlformats.org/drawingml/2006/main" xmlns:r="http://schemas.openxmlformats.org/officeDocument/2006/relationships" xmlns:p="http://schemas.openxmlformats.org/presentationml/2006/main">
  <p:tag name="AS_UNIQUEID" val="226"/>
</p:tagLst>
</file>

<file path=ppt/tags/tag93.xml><?xml version="1.0" encoding="utf-8"?>
<p:tagLst xmlns:a="http://schemas.openxmlformats.org/drawingml/2006/main" xmlns:r="http://schemas.openxmlformats.org/officeDocument/2006/relationships" xmlns:p="http://schemas.openxmlformats.org/presentationml/2006/main">
  <p:tag name="AS_UNIQUEID" val="227"/>
</p:tagLst>
</file>

<file path=ppt/tags/tag94.xml><?xml version="1.0" encoding="utf-8"?>
<p:tagLst xmlns:a="http://schemas.openxmlformats.org/drawingml/2006/main" xmlns:r="http://schemas.openxmlformats.org/officeDocument/2006/relationships" xmlns:p="http://schemas.openxmlformats.org/presentationml/2006/main">
  <p:tag name="AS_UNIQUEID" val="228"/>
</p:tagLst>
</file>

<file path=ppt/tags/tag95.xml><?xml version="1.0" encoding="utf-8"?>
<p:tagLst xmlns:a="http://schemas.openxmlformats.org/drawingml/2006/main" xmlns:r="http://schemas.openxmlformats.org/officeDocument/2006/relationships" xmlns:p="http://schemas.openxmlformats.org/presentationml/2006/main">
  <p:tag name="AS_UNIQUEID" val="219"/>
</p:tagLst>
</file>

<file path=ppt/tags/tag96.xml><?xml version="1.0" encoding="utf-8"?>
<p:tagLst xmlns:a="http://schemas.openxmlformats.org/drawingml/2006/main" xmlns:r="http://schemas.openxmlformats.org/officeDocument/2006/relationships" xmlns:p="http://schemas.openxmlformats.org/presentationml/2006/main">
  <p:tag name="AS_UNIQUEID" val="220"/>
</p:tagLst>
</file>

<file path=ppt/tags/tag97.xml><?xml version="1.0" encoding="utf-8"?>
<p:tagLst xmlns:a="http://schemas.openxmlformats.org/drawingml/2006/main" xmlns:r="http://schemas.openxmlformats.org/officeDocument/2006/relationships" xmlns:p="http://schemas.openxmlformats.org/presentationml/2006/main">
  <p:tag name="AS_UNIQUEID" val="221"/>
</p:tagLst>
</file>

<file path=ppt/tags/tag98.xml><?xml version="1.0" encoding="utf-8"?>
<p:tagLst xmlns:a="http://schemas.openxmlformats.org/drawingml/2006/main" xmlns:r="http://schemas.openxmlformats.org/officeDocument/2006/relationships" xmlns:p="http://schemas.openxmlformats.org/presentationml/2006/main">
  <p:tag name="AS_UNIQUEID" val="234"/>
</p:tagLst>
</file>

<file path=ppt/tags/tag99.xml><?xml version="1.0" encoding="utf-8"?>
<p:tagLst xmlns:a="http://schemas.openxmlformats.org/drawingml/2006/main" xmlns:r="http://schemas.openxmlformats.org/officeDocument/2006/relationships" xmlns:p="http://schemas.openxmlformats.org/presentationml/2006/main">
  <p:tag name="AS_UNIQUEID" val="23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2618</TotalTime>
  <Words>1465</Words>
  <Application>Microsoft Office PowerPoint</Application>
  <PresentationFormat>On-screen Show (4:3)</PresentationFormat>
  <Paragraphs>129</Paragraphs>
  <Slides>33</Slides>
  <Notes>33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Gweithgaredd</vt:lpstr>
      <vt:lpstr>Gweithgaredd</vt:lpstr>
      <vt:lpstr>Stereoteipiau mewn ffilm</vt:lpstr>
      <vt:lpstr>PowerPoint Presentation</vt:lpstr>
      <vt:lpstr>PowerPoint Presentation</vt:lpstr>
      <vt:lpstr>PowerPoint Presentation</vt:lpstr>
      <vt:lpstr>Rhowch gynnig ar ein cwis chwalu mythau i ddarganfod y ffeithiau GO IAWN am Staffies…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pdsa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Baggott, A</dc:creator>
  <cp:lastModifiedBy>Anna Baggott</cp:lastModifiedBy>
  <cp:revision>102</cp:revision>
  <dcterms:created xsi:type="dcterms:W3CDTF">2011-02-25T16:00:52Z</dcterms:created>
  <dcterms:modified xsi:type="dcterms:W3CDTF">2022-01-19T11:04:10Z</dcterms:modified>
</cp:coreProperties>
</file>