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4"/>
  </p:notesMasterIdLst>
  <p:sldIdLst>
    <p:sldId id="256" r:id="rId3"/>
  </p:sldIdLst>
  <p:sldSz cx="10693400" cy="7562850"/>
  <p:notesSz cx="9939338" cy="6805613"/>
  <p:defaultTextStyle>
    <a:defPPr>
      <a:defRPr lang="en-US"/>
    </a:defPPr>
    <a:lvl1pPr marL="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27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5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16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43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06" algn="l" defTabSz="91432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4" userDrawn="1">
          <p15:clr>
            <a:srgbClr val="A4A3A4"/>
          </p15:clr>
        </p15:guide>
        <p15:guide id="2" pos="313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User" initials="WU" lastIdx="11" clrIdx="0">
    <p:extLst>
      <p:ext uri="{19B8F6BF-5375-455C-9EA6-DF929625EA0E}">
        <p15:presenceInfo xmlns:p15="http://schemas.microsoft.com/office/powerpoint/2012/main" userId="Windows User" providerId="None"/>
      </p:ext>
    </p:extLst>
  </p:cmAuthor>
  <p:cmAuthor id="2" name="Jenna Small" initials="JS" lastIdx="1" clrIdx="1">
    <p:extLst>
      <p:ext uri="{19B8F6BF-5375-455C-9EA6-DF929625EA0E}">
        <p15:presenceInfo xmlns:p15="http://schemas.microsoft.com/office/powerpoint/2012/main" userId="S-1-5-21-11938841-143795366-316617838-290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8080"/>
    <a:srgbClr val="FF66CC"/>
    <a:srgbClr val="008988"/>
    <a:srgbClr val="C8337E"/>
    <a:srgbClr val="6B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83286" autoAdjust="0"/>
  </p:normalViewPr>
  <p:slideViewPr>
    <p:cSldViewPr>
      <p:cViewPr varScale="1">
        <p:scale>
          <a:sx n="64" d="100"/>
          <a:sy n="64" d="100"/>
        </p:scale>
        <p:origin x="312" y="72"/>
      </p:cViewPr>
      <p:guideLst>
        <p:guide orient="horz" pos="2880"/>
        <p:guide pos="216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4" d="100"/>
          <a:sy n="104" d="100"/>
        </p:scale>
        <p:origin x="1044" y="108"/>
      </p:cViewPr>
      <p:guideLst>
        <p:guide orient="horz" pos="2144"/>
        <p:guide pos="313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145" cy="339995"/>
          </a:xfrm>
          <a:prstGeom prst="rect">
            <a:avLst/>
          </a:prstGeom>
        </p:spPr>
        <p:txBody>
          <a:bodyPr vert="horz" lIns="83869" tIns="41934" rIns="83869" bIns="41934" rtlCol="0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0718" y="0"/>
            <a:ext cx="4305669" cy="339995"/>
          </a:xfrm>
          <a:prstGeom prst="rect">
            <a:avLst/>
          </a:prstGeom>
        </p:spPr>
        <p:txBody>
          <a:bodyPr vert="horz" lIns="83869" tIns="41934" rIns="83869" bIns="41934" rtlCol="0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68ED7B93-89BE-46EB-93C0-E869E2B9B594}" type="datetimeFigureOut">
              <a:rPr lang="en-GB" smtClean="0"/>
              <a:pPr/>
              <a:t>14/02/2017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65475" y="509588"/>
            <a:ext cx="3608388" cy="2552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869" tIns="41934" rIns="83869" bIns="4193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24" y="3232809"/>
            <a:ext cx="7950290" cy="3062812"/>
          </a:xfrm>
          <a:prstGeom prst="rect">
            <a:avLst/>
          </a:prstGeom>
        </p:spPr>
        <p:txBody>
          <a:bodyPr vert="horz" lIns="83869" tIns="41934" rIns="83869" bIns="41934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64190"/>
            <a:ext cx="4307145" cy="339995"/>
          </a:xfrm>
          <a:prstGeom prst="rect">
            <a:avLst/>
          </a:prstGeom>
        </p:spPr>
        <p:txBody>
          <a:bodyPr vert="horz" lIns="83869" tIns="41934" rIns="83869" bIns="41934" rtlCol="0" anchor="b"/>
          <a:lstStyle>
            <a:lvl1pPr algn="l">
              <a:defRPr sz="1100">
                <a:latin typeface="Arial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0718" y="6464190"/>
            <a:ext cx="4305669" cy="339995"/>
          </a:xfrm>
          <a:prstGeom prst="rect">
            <a:avLst/>
          </a:prstGeom>
        </p:spPr>
        <p:txBody>
          <a:bodyPr vert="horz" lIns="83869" tIns="41934" rIns="83869" bIns="41934" rtlCol="0" anchor="b"/>
          <a:lstStyle>
            <a:lvl1pPr algn="r">
              <a:defRPr sz="1100">
                <a:latin typeface="Arial" pitchFamily="34" charset="0"/>
              </a:defRPr>
            </a:lvl1pPr>
          </a:lstStyle>
          <a:p>
            <a:fld id="{2CF8F773-EE7B-415C-9670-94845D9FC28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3531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163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327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490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653" algn="l" defTabSz="914327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5816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80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43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06" algn="l" defTabSz="91432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Pet Fit Club video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8F773-EE7B-415C-9670-94845D9FC280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59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st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baseline="0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2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_magen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EB3C8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3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EB3C8C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7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774701" y="5686425"/>
            <a:ext cx="3352800" cy="609600"/>
          </a:xfrm>
          <a:prstGeom prst="rect">
            <a:avLst/>
          </a:prstGeom>
        </p:spPr>
        <p:txBody>
          <a:bodyPr/>
          <a:lstStyle>
            <a:lvl1pPr marL="0" marR="0" indent="0" defTabSz="914327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>
                <a:tab pos="359971" algn="l"/>
                <a:tab pos="719942" algn="l"/>
                <a:tab pos="1079913" algn="l"/>
                <a:tab pos="1439885" algn="l"/>
                <a:tab pos="1799856" algn="l"/>
              </a:tabLst>
              <a:defRPr lang="en-GB" sz="1400" b="0" baseline="0" dirty="0" smtClean="0">
                <a:solidFill>
                  <a:srgbClr val="C8337E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200">
                <a:solidFill>
                  <a:srgbClr val="C8337E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  <p:sp>
        <p:nvSpPr>
          <p:cNvPr id="10" name="Title 11"/>
          <p:cNvSpPr>
            <a:spLocks noGrp="1"/>
          </p:cNvSpPr>
          <p:nvPr>
            <p:ph type="title" hasCustomPrompt="1"/>
          </p:nvPr>
        </p:nvSpPr>
        <p:spPr>
          <a:xfrm>
            <a:off x="774000" y="4316400"/>
            <a:ext cx="3312001" cy="1368000"/>
          </a:xfrm>
          <a:prstGeom prst="rect">
            <a:avLst/>
          </a:prstGeom>
        </p:spPr>
        <p:txBody>
          <a:bodyPr/>
          <a:lstStyle>
            <a:lvl1pPr marL="13830" marR="5532">
              <a:lnSpc>
                <a:spcPts val="3485"/>
              </a:lnSpc>
              <a:defRPr lang="en-GB" sz="2800" b="1" spc="-30" baseline="0" dirty="0" smtClean="0">
                <a:solidFill>
                  <a:srgbClr val="C8337E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 marR="5080">
              <a:lnSpc>
                <a:spcPts val="3200"/>
              </a:lnSpc>
            </a:pP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Section divide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r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,</a:t>
            </a:r>
            <a:b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</a:b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i</a:t>
            </a:r>
            <a:r>
              <a:rPr lang="en-GB" sz="2800" b="1" dirty="0" smtClean="0">
                <a:solidFill>
                  <a:srgbClr val="EB3C8C"/>
                </a:solidFill>
                <a:latin typeface="Arial"/>
                <a:cs typeface="Arial"/>
              </a:rPr>
              <a:t>f</a:t>
            </a:r>
            <a:r>
              <a:rPr lang="en-GB" sz="2800" b="1" spc="-60" dirty="0" smtClean="0">
                <a:solidFill>
                  <a:srgbClr val="EB3C8C"/>
                </a:solidFill>
                <a:latin typeface="Arial"/>
                <a:cs typeface="Arial"/>
              </a:rPr>
              <a:t> </a:t>
            </a:r>
            <a:r>
              <a:rPr lang="en-GB" sz="2800" b="1" spc="-30" dirty="0" smtClean="0">
                <a:solidFill>
                  <a:srgbClr val="EB3C8C"/>
                </a:solidFill>
                <a:latin typeface="Arial"/>
                <a:cs typeface="Arial"/>
              </a:rPr>
              <a:t>required.</a:t>
            </a:r>
            <a:endParaRPr lang="en-GB" sz="28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8" name="object 2"/>
          <p:cNvSpPr/>
          <p:nvPr userDrawn="1"/>
        </p:nvSpPr>
        <p:spPr>
          <a:xfrm>
            <a:off x="4346713" y="1014062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4856816" y="2432904"/>
            <a:ext cx="5212586" cy="3416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77025"/>
            <a:ext cx="4067506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6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312001" cy="1368000"/>
          </a:xfrm>
          <a:prstGeom prst="rect">
            <a:avLst/>
          </a:prstGeom>
        </p:spPr>
        <p:txBody>
          <a:bodyPr lIns="89993" tIns="46797" rIns="89993" bIns="46797">
            <a:normAutofit/>
          </a:bodyPr>
          <a:lstStyle>
            <a:lvl1pPr marL="12699" marR="5079">
              <a:lnSpc>
                <a:spcPts val="3199"/>
              </a:lnSpc>
              <a:defRPr lang="en-GB" sz="2800" b="1" spc="-30" baseline="0" dirty="0">
                <a:solidFill>
                  <a:srgbClr val="008988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 smtClean="0"/>
              <a:t>Section divider, </a:t>
            </a:r>
            <a:br>
              <a:rPr lang="en-GB" dirty="0" smtClean="0"/>
            </a:br>
            <a:r>
              <a:rPr lang="en-GB" dirty="0" smtClean="0"/>
              <a:t>if required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774700" y="5686425"/>
            <a:ext cx="3311524" cy="762000"/>
          </a:xfrm>
        </p:spPr>
        <p:txBody>
          <a:bodyPr>
            <a:noAutofit/>
          </a:bodyPr>
          <a:lstStyle>
            <a:lvl1pPr>
              <a:defRPr sz="1400" baseline="0">
                <a:solidFill>
                  <a:srgbClr val="6BB4B5"/>
                </a:solidFill>
              </a:defRPr>
            </a:lvl1pPr>
          </a:lstStyle>
          <a:p>
            <a:pPr lvl="0"/>
            <a:r>
              <a:rPr lang="en-US" dirty="0" smtClean="0"/>
              <a:t>Date or name etc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"/>
          <p:cNvSpPr/>
          <p:nvPr userDrawn="1"/>
        </p:nvSpPr>
        <p:spPr>
          <a:xfrm>
            <a:off x="243841" y="-257175"/>
            <a:ext cx="6093460" cy="6093460"/>
          </a:xfrm>
          <a:custGeom>
            <a:avLst/>
            <a:gdLst/>
            <a:ahLst/>
            <a:cxnLst/>
            <a:rect l="l" t="t" r="r" b="b"/>
            <a:pathLst>
              <a:path w="6093459" h="6093459">
                <a:moveTo>
                  <a:pt x="3046768" y="0"/>
                </a:moveTo>
                <a:lnTo>
                  <a:pt x="2796899" y="10098"/>
                </a:lnTo>
                <a:lnTo>
                  <a:pt x="2552590" y="39870"/>
                </a:lnTo>
                <a:lnTo>
                  <a:pt x="2314626" y="88533"/>
                </a:lnTo>
                <a:lnTo>
                  <a:pt x="2083791" y="155303"/>
                </a:lnTo>
                <a:lnTo>
                  <a:pt x="1860870" y="239395"/>
                </a:lnTo>
                <a:lnTo>
                  <a:pt x="1646646" y="340026"/>
                </a:lnTo>
                <a:lnTo>
                  <a:pt x="1441904" y="456413"/>
                </a:lnTo>
                <a:lnTo>
                  <a:pt x="1247429" y="587771"/>
                </a:lnTo>
                <a:lnTo>
                  <a:pt x="1064004" y="733316"/>
                </a:lnTo>
                <a:lnTo>
                  <a:pt x="892414" y="892265"/>
                </a:lnTo>
                <a:lnTo>
                  <a:pt x="733444" y="1063834"/>
                </a:lnTo>
                <a:lnTo>
                  <a:pt x="587877" y="1247239"/>
                </a:lnTo>
                <a:lnTo>
                  <a:pt x="456499" y="1441697"/>
                </a:lnTo>
                <a:lnTo>
                  <a:pt x="340093" y="1646423"/>
                </a:lnTo>
                <a:lnTo>
                  <a:pt x="239444" y="1860634"/>
                </a:lnTo>
                <a:lnTo>
                  <a:pt x="155335" y="2083546"/>
                </a:lnTo>
                <a:lnTo>
                  <a:pt x="88552" y="2314375"/>
                </a:lnTo>
                <a:lnTo>
                  <a:pt x="39879" y="2552337"/>
                </a:lnTo>
                <a:lnTo>
                  <a:pt x="10100" y="2796649"/>
                </a:lnTo>
                <a:lnTo>
                  <a:pt x="0" y="3046526"/>
                </a:lnTo>
                <a:lnTo>
                  <a:pt x="10100" y="3296417"/>
                </a:lnTo>
                <a:lnTo>
                  <a:pt x="39879" y="3540743"/>
                </a:lnTo>
                <a:lnTo>
                  <a:pt x="88552" y="3778719"/>
                </a:lnTo>
                <a:lnTo>
                  <a:pt x="155335" y="4009562"/>
                </a:lnTo>
                <a:lnTo>
                  <a:pt x="239444" y="4232488"/>
                </a:lnTo>
                <a:lnTo>
                  <a:pt x="340093" y="4446713"/>
                </a:lnTo>
                <a:lnTo>
                  <a:pt x="456499" y="4651452"/>
                </a:lnTo>
                <a:lnTo>
                  <a:pt x="587877" y="4845923"/>
                </a:lnTo>
                <a:lnTo>
                  <a:pt x="733444" y="5029341"/>
                </a:lnTo>
                <a:lnTo>
                  <a:pt x="892414" y="5200923"/>
                </a:lnTo>
                <a:lnTo>
                  <a:pt x="1064004" y="5359883"/>
                </a:lnTo>
                <a:lnTo>
                  <a:pt x="1247429" y="5505439"/>
                </a:lnTo>
                <a:lnTo>
                  <a:pt x="1441904" y="5636807"/>
                </a:lnTo>
                <a:lnTo>
                  <a:pt x="1646646" y="5753202"/>
                </a:lnTo>
                <a:lnTo>
                  <a:pt x="1860870" y="5853841"/>
                </a:lnTo>
                <a:lnTo>
                  <a:pt x="2083791" y="5937940"/>
                </a:lnTo>
                <a:lnTo>
                  <a:pt x="2314626" y="6004715"/>
                </a:lnTo>
                <a:lnTo>
                  <a:pt x="2552590" y="6053382"/>
                </a:lnTo>
                <a:lnTo>
                  <a:pt x="2796899" y="6083157"/>
                </a:lnTo>
                <a:lnTo>
                  <a:pt x="3046768" y="6093256"/>
                </a:lnTo>
                <a:lnTo>
                  <a:pt x="3296628" y="6083157"/>
                </a:lnTo>
                <a:lnTo>
                  <a:pt x="3540926" y="6053382"/>
                </a:lnTo>
                <a:lnTo>
                  <a:pt x="3778877" y="6004715"/>
                </a:lnTo>
                <a:lnTo>
                  <a:pt x="4009698" y="5937940"/>
                </a:lnTo>
                <a:lnTo>
                  <a:pt x="4232605" y="5853841"/>
                </a:lnTo>
                <a:lnTo>
                  <a:pt x="4446812" y="5753202"/>
                </a:lnTo>
                <a:lnTo>
                  <a:pt x="4651537" y="5636807"/>
                </a:lnTo>
                <a:lnTo>
                  <a:pt x="4845995" y="5505439"/>
                </a:lnTo>
                <a:lnTo>
                  <a:pt x="5029403" y="5359883"/>
                </a:lnTo>
                <a:lnTo>
                  <a:pt x="5200975" y="5200923"/>
                </a:lnTo>
                <a:lnTo>
                  <a:pt x="5359928" y="5029341"/>
                </a:lnTo>
                <a:lnTo>
                  <a:pt x="5505479" y="4845923"/>
                </a:lnTo>
                <a:lnTo>
                  <a:pt x="5636842" y="4651452"/>
                </a:lnTo>
                <a:lnTo>
                  <a:pt x="5753234" y="4446713"/>
                </a:lnTo>
                <a:lnTo>
                  <a:pt x="5853870" y="4232488"/>
                </a:lnTo>
                <a:lnTo>
                  <a:pt x="5937968" y="4009562"/>
                </a:lnTo>
                <a:lnTo>
                  <a:pt x="6004741" y="3778719"/>
                </a:lnTo>
                <a:lnTo>
                  <a:pt x="6053408" y="3540743"/>
                </a:lnTo>
                <a:lnTo>
                  <a:pt x="6083183" y="3296417"/>
                </a:lnTo>
                <a:lnTo>
                  <a:pt x="6093282" y="3046526"/>
                </a:lnTo>
                <a:lnTo>
                  <a:pt x="6083183" y="2796649"/>
                </a:lnTo>
                <a:lnTo>
                  <a:pt x="6053408" y="2552337"/>
                </a:lnTo>
                <a:lnTo>
                  <a:pt x="6004741" y="2314375"/>
                </a:lnTo>
                <a:lnTo>
                  <a:pt x="5937968" y="2083546"/>
                </a:lnTo>
                <a:lnTo>
                  <a:pt x="5853870" y="1860634"/>
                </a:lnTo>
                <a:lnTo>
                  <a:pt x="5753234" y="1646423"/>
                </a:lnTo>
                <a:lnTo>
                  <a:pt x="5636842" y="1441697"/>
                </a:lnTo>
                <a:lnTo>
                  <a:pt x="5505479" y="1247239"/>
                </a:lnTo>
                <a:lnTo>
                  <a:pt x="5359928" y="1063834"/>
                </a:lnTo>
                <a:lnTo>
                  <a:pt x="5200975" y="892265"/>
                </a:lnTo>
                <a:lnTo>
                  <a:pt x="5029403" y="733316"/>
                </a:lnTo>
                <a:lnTo>
                  <a:pt x="4845995" y="587771"/>
                </a:lnTo>
                <a:lnTo>
                  <a:pt x="4651537" y="456413"/>
                </a:lnTo>
                <a:lnTo>
                  <a:pt x="4446812" y="340026"/>
                </a:lnTo>
                <a:lnTo>
                  <a:pt x="4232605" y="239395"/>
                </a:lnTo>
                <a:lnTo>
                  <a:pt x="4009698" y="155303"/>
                </a:lnTo>
                <a:lnTo>
                  <a:pt x="3778877" y="88533"/>
                </a:lnTo>
                <a:lnTo>
                  <a:pt x="3540926" y="39870"/>
                </a:lnTo>
                <a:lnTo>
                  <a:pt x="3296628" y="10098"/>
                </a:lnTo>
                <a:lnTo>
                  <a:pt x="3046768" y="0"/>
                </a:lnTo>
                <a:close/>
              </a:path>
            </a:pathLst>
          </a:custGeom>
          <a:solidFill>
            <a:srgbClr val="5ECFCC">
              <a:alpha val="25000"/>
            </a:srgbClr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4" name="object 3"/>
          <p:cNvSpPr/>
          <p:nvPr userDrawn="1"/>
        </p:nvSpPr>
        <p:spPr>
          <a:xfrm>
            <a:off x="1212126" y="2"/>
            <a:ext cx="5658574" cy="276225"/>
          </a:xfrm>
          <a:custGeom>
            <a:avLst/>
            <a:gdLst/>
            <a:ahLst/>
            <a:cxnLst/>
            <a:rect l="l" t="t" r="r" b="b"/>
            <a:pathLst>
              <a:path w="4559935" h="288290">
                <a:moveTo>
                  <a:pt x="0" y="287997"/>
                </a:moveTo>
                <a:lnTo>
                  <a:pt x="4559731" y="287997"/>
                </a:lnTo>
                <a:lnTo>
                  <a:pt x="4559731" y="0"/>
                </a:lnTo>
                <a:lnTo>
                  <a:pt x="0" y="0"/>
                </a:lnTo>
                <a:lnTo>
                  <a:pt x="0" y="2879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5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6" name="object 7"/>
          <p:cNvSpPr txBox="1"/>
          <p:nvPr userDrawn="1"/>
        </p:nvSpPr>
        <p:spPr>
          <a:xfrm>
            <a:off x="7367299" y="3904084"/>
            <a:ext cx="2399000" cy="2066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99" marR="244455">
              <a:lnSpc>
                <a:spcPct val="107200"/>
              </a:lnSpc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Hea</a:t>
            </a:r>
            <a:r>
              <a:rPr sz="1400" b="1" dirty="0">
                <a:solidFill>
                  <a:srgbClr val="008988"/>
                </a:solidFill>
                <a:latin typeface="Arial"/>
                <a:cs typeface="Arial"/>
              </a:rPr>
              <a:t>d</a:t>
            </a:r>
            <a:r>
              <a:rPr sz="1400" b="1" spc="-60" dirty="0">
                <a:solidFill>
                  <a:srgbClr val="008988"/>
                </a:solidFill>
                <a:latin typeface="Arial"/>
                <a:cs typeface="Arial"/>
              </a:rPr>
              <a:t> </a:t>
            </a: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Office: </a:t>
            </a:r>
            <a: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  <a:t/>
            </a:r>
            <a:br>
              <a:rPr lang="en-GB" sz="1400" b="1" spc="-30" dirty="0" smtClean="0">
                <a:solidFill>
                  <a:srgbClr val="009A97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Whitechape</a:t>
            </a:r>
            <a:r>
              <a:rPr sz="1400" dirty="0" err="1" smtClean="0">
                <a:solidFill>
                  <a:srgbClr val="6BB4B5"/>
                </a:solidFill>
                <a:latin typeface="Arial"/>
                <a:cs typeface="Arial"/>
              </a:rPr>
              <a:t>l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79" dirty="0">
                <a:solidFill>
                  <a:srgbClr val="6BB4B5"/>
                </a:solidFill>
                <a:latin typeface="Arial"/>
                <a:cs typeface="Arial"/>
              </a:rPr>
              <a:t>W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ay 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/>
            </a:r>
            <a:b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</a:br>
            <a:r>
              <a:rPr sz="1400" spc="-30" dirty="0" err="1" smtClean="0">
                <a:solidFill>
                  <a:srgbClr val="6BB4B5"/>
                </a:solidFill>
                <a:latin typeface="Arial"/>
                <a:cs typeface="Arial"/>
              </a:rPr>
              <a:t>Priorslee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elford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Shropshir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e</a:t>
            </a:r>
            <a:r>
              <a:rPr sz="1400" spc="-85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TF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2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9PQ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2"/>
              </a:spcBef>
            </a:pPr>
            <a:endParaRPr sz="1600" dirty="0">
              <a:solidFill>
                <a:srgbClr val="6BB4B5"/>
              </a:solidFill>
              <a:latin typeface="Arial" pitchFamily="34" charset="0"/>
              <a:cs typeface="Arial" pitchFamily="34" charset="0"/>
            </a:endParaRPr>
          </a:p>
          <a:p>
            <a:pPr marL="12699">
              <a:lnSpc>
                <a:spcPct val="100000"/>
              </a:lnSpc>
              <a:tabLst>
                <a:tab pos="361920" algn="l"/>
              </a:tabLst>
            </a:pPr>
            <a:r>
              <a:rPr sz="1400" spc="-185" dirty="0">
                <a:solidFill>
                  <a:srgbClr val="6BB4B5"/>
                </a:solidFill>
                <a:latin typeface="Arial"/>
                <a:cs typeface="Arial"/>
              </a:rPr>
              <a:t>T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0</a:t>
            </a:r>
            <a:r>
              <a:rPr sz="1400" spc="-130" dirty="0" smtClean="0">
                <a:solidFill>
                  <a:srgbClr val="6BB4B5"/>
                </a:solidFill>
                <a:latin typeface="Arial"/>
                <a:cs typeface="Arial"/>
              </a:rPr>
              <a:t>1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95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2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290</a:t>
            </a:r>
            <a:r>
              <a:rPr lang="en-GB" sz="1400" spc="-3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999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  <a:tabLst>
                <a:tab pos="361920" algn="l"/>
              </a:tabLst>
            </a:pP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F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: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lang="en-GB" sz="1400" spc="-60" dirty="0" smtClean="0">
                <a:solidFill>
                  <a:srgbClr val="6BB4B5"/>
                </a:solidFill>
                <a:latin typeface="Arial"/>
                <a:cs typeface="Arial"/>
              </a:rPr>
              <a:t>	</a:t>
            </a:r>
            <a:r>
              <a:rPr sz="1400" spc="-30" dirty="0" smtClean="0">
                <a:solidFill>
                  <a:srgbClr val="6BB4B5"/>
                </a:solidFill>
                <a:latin typeface="Arial"/>
                <a:cs typeface="Arial"/>
              </a:rPr>
              <a:t>084</a:t>
            </a:r>
            <a:r>
              <a:rPr sz="1400" dirty="0" smtClean="0">
                <a:solidFill>
                  <a:srgbClr val="6BB4B5"/>
                </a:solidFill>
                <a:latin typeface="Arial"/>
                <a:cs typeface="Arial"/>
              </a:rPr>
              <a:t>5</a:t>
            </a:r>
            <a:r>
              <a:rPr sz="1400" spc="-60" dirty="0" smtClean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55</a:t>
            </a:r>
            <a:r>
              <a:rPr sz="1400" dirty="0">
                <a:solidFill>
                  <a:srgbClr val="6BB4B5"/>
                </a:solidFill>
                <a:latin typeface="Arial"/>
                <a:cs typeface="Arial"/>
              </a:rPr>
              <a:t>6</a:t>
            </a:r>
            <a:r>
              <a:rPr sz="1400" spc="-60" dirty="0">
                <a:solidFill>
                  <a:srgbClr val="6BB4B5"/>
                </a:solidFill>
                <a:latin typeface="Arial"/>
                <a:cs typeface="Arial"/>
              </a:rPr>
              <a:t> </a:t>
            </a:r>
            <a:r>
              <a:rPr sz="1400" spc="-30" dirty="0">
                <a:solidFill>
                  <a:srgbClr val="6BB4B5"/>
                </a:solidFill>
                <a:latin typeface="Arial"/>
                <a:cs typeface="Arial"/>
              </a:rPr>
              <a:t>4906</a:t>
            </a:r>
            <a:endParaRPr sz="1400" dirty="0">
              <a:solidFill>
                <a:srgbClr val="6BB4B5"/>
              </a:solidFill>
              <a:latin typeface="Arial"/>
              <a:cs typeface="Arial"/>
            </a:endParaRPr>
          </a:p>
          <a:p>
            <a:pPr marL="12699">
              <a:lnSpc>
                <a:spcPct val="100000"/>
              </a:lnSpc>
              <a:spcBef>
                <a:spcPts val="120"/>
              </a:spcBef>
            </a:pPr>
            <a:r>
              <a:rPr sz="1400" b="1" spc="-30" dirty="0">
                <a:solidFill>
                  <a:srgbClr val="008988"/>
                </a:solidFill>
                <a:latin typeface="Arial"/>
                <a:cs typeface="Arial"/>
              </a:rPr>
              <a:t>pdsa.org.uk</a:t>
            </a:r>
            <a:endParaRPr sz="1400" dirty="0">
              <a:solidFill>
                <a:srgbClr val="008988"/>
              </a:solidFill>
              <a:latin typeface="Arial"/>
              <a:cs typeface="Arial"/>
            </a:endParaRPr>
          </a:p>
        </p:txBody>
      </p:sp>
      <p:sp>
        <p:nvSpPr>
          <p:cNvPr id="9" name="object 3"/>
          <p:cNvSpPr/>
          <p:nvPr userDrawn="1"/>
        </p:nvSpPr>
        <p:spPr>
          <a:xfrm>
            <a:off x="774701" y="1190625"/>
            <a:ext cx="5212586" cy="3416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689" y="2349500"/>
            <a:ext cx="9090025" cy="162083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376" y="4286251"/>
            <a:ext cx="7486649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1" y="4859339"/>
            <a:ext cx="9090025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1" y="3205163"/>
            <a:ext cx="9090025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5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988" y="1765301"/>
            <a:ext cx="4735512" cy="4991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22901" y="1765301"/>
            <a:ext cx="4735513" cy="4991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1692276"/>
            <a:ext cx="4724400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7" indent="0">
              <a:buNone/>
              <a:defRPr sz="1900" b="1"/>
            </a:lvl3pPr>
            <a:lvl4pPr marL="1371490" indent="0">
              <a:buNone/>
              <a:defRPr sz="1600" b="1"/>
            </a:lvl4pPr>
            <a:lvl5pPr marL="1828653" indent="0">
              <a:buNone/>
              <a:defRPr sz="1600" b="1"/>
            </a:lvl5pPr>
            <a:lvl6pPr marL="2285816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8" y="2398714"/>
            <a:ext cx="4724400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6" y="1692276"/>
            <a:ext cx="4725988" cy="7064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3" indent="0">
              <a:buNone/>
              <a:defRPr sz="2000" b="1"/>
            </a:lvl2pPr>
            <a:lvl3pPr marL="914327" indent="0">
              <a:buNone/>
              <a:defRPr sz="1900" b="1"/>
            </a:lvl3pPr>
            <a:lvl4pPr marL="1371490" indent="0">
              <a:buNone/>
              <a:defRPr sz="1600" b="1"/>
            </a:lvl4pPr>
            <a:lvl5pPr marL="1828653" indent="0">
              <a:buNone/>
              <a:defRPr sz="1600" b="1"/>
            </a:lvl5pPr>
            <a:lvl6pPr marL="2285816" indent="0">
              <a:buNone/>
              <a:defRPr sz="1600" b="1"/>
            </a:lvl6pPr>
            <a:lvl7pPr marL="2742980" indent="0">
              <a:buNone/>
              <a:defRPr sz="1600" b="1"/>
            </a:lvl7pPr>
            <a:lvl8pPr marL="3200143" indent="0">
              <a:buNone/>
              <a:defRPr sz="1600" b="1"/>
            </a:lvl8pPr>
            <a:lvl9pPr marL="365730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6" y="2398714"/>
            <a:ext cx="4725988" cy="435768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2n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5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16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6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5" y="301627"/>
            <a:ext cx="5976938" cy="645477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3662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7" indent="0">
              <a:buNone/>
              <a:defRPr sz="1000"/>
            </a:lvl3pPr>
            <a:lvl4pPr marL="1371490" indent="0">
              <a:buNone/>
              <a:defRPr sz="900"/>
            </a:lvl4pPr>
            <a:lvl5pPr marL="1828653" indent="0">
              <a:buNone/>
              <a:defRPr sz="900"/>
            </a:lvl5pPr>
            <a:lvl6pPr marL="2285816" indent="0">
              <a:buNone/>
              <a:defRPr sz="900"/>
            </a:lvl6pPr>
            <a:lvl7pPr marL="2742980" indent="0">
              <a:buNone/>
              <a:defRPr sz="900"/>
            </a:lvl7pPr>
            <a:lvl8pPr marL="3200143" indent="0">
              <a:buNone/>
              <a:defRPr sz="900"/>
            </a:lvl8pPr>
            <a:lvl9pPr marL="365730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0" y="5294314"/>
            <a:ext cx="6416675" cy="6238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163" indent="0">
              <a:buNone/>
              <a:defRPr sz="2800"/>
            </a:lvl2pPr>
            <a:lvl3pPr marL="914327" indent="0">
              <a:buNone/>
              <a:defRPr sz="2400"/>
            </a:lvl3pPr>
            <a:lvl4pPr marL="1371490" indent="0">
              <a:buNone/>
              <a:defRPr sz="2000"/>
            </a:lvl4pPr>
            <a:lvl5pPr marL="1828653" indent="0">
              <a:buNone/>
              <a:defRPr sz="2000"/>
            </a:lvl5pPr>
            <a:lvl6pPr marL="2285816" indent="0">
              <a:buNone/>
              <a:defRPr sz="2000"/>
            </a:lvl6pPr>
            <a:lvl7pPr marL="2742980" indent="0">
              <a:buNone/>
              <a:defRPr sz="2000"/>
            </a:lvl7pPr>
            <a:lvl8pPr marL="3200143" indent="0">
              <a:buNone/>
              <a:defRPr sz="2000"/>
            </a:lvl8pPr>
            <a:lvl9pPr marL="3657306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9000"/>
          </a:xfrm>
        </p:spPr>
        <p:txBody>
          <a:bodyPr/>
          <a:lstStyle>
            <a:lvl1pPr marL="0" indent="0">
              <a:buNone/>
              <a:defRPr sz="1400"/>
            </a:lvl1pPr>
            <a:lvl2pPr marL="457163" indent="0">
              <a:buNone/>
              <a:defRPr sz="1200"/>
            </a:lvl2pPr>
            <a:lvl3pPr marL="914327" indent="0">
              <a:buNone/>
              <a:defRPr sz="1000"/>
            </a:lvl3pPr>
            <a:lvl4pPr marL="1371490" indent="0">
              <a:buNone/>
              <a:defRPr sz="900"/>
            </a:lvl4pPr>
            <a:lvl5pPr marL="1828653" indent="0">
              <a:buNone/>
              <a:defRPr sz="900"/>
            </a:lvl5pPr>
            <a:lvl6pPr marL="2285816" indent="0">
              <a:buNone/>
              <a:defRPr sz="900"/>
            </a:lvl6pPr>
            <a:lvl7pPr marL="2742980" indent="0">
              <a:buNone/>
              <a:defRPr sz="900"/>
            </a:lvl7pPr>
            <a:lvl8pPr marL="3200143" indent="0">
              <a:buNone/>
              <a:defRPr sz="900"/>
            </a:lvl8pPr>
            <a:lvl9pPr marL="365730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3351" y="303215"/>
            <a:ext cx="2405063" cy="645318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7" y="303215"/>
            <a:ext cx="7065963" cy="645318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rd cho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 object 16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0" name="object 4"/>
          <p:cNvSpPr/>
          <p:nvPr userDrawn="1"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1" name="object 5"/>
          <p:cNvSpPr/>
          <p:nvPr userDrawn="1"/>
        </p:nvSpPr>
        <p:spPr>
          <a:xfrm>
            <a:off x="5012995" y="6651003"/>
            <a:ext cx="4559935" cy="684529"/>
          </a:xfrm>
          <a:custGeom>
            <a:avLst/>
            <a:gdLst/>
            <a:ahLst/>
            <a:cxnLst/>
            <a:rect l="l" t="t" r="r" b="b"/>
            <a:pathLst>
              <a:path w="4559934" h="684529">
                <a:moveTo>
                  <a:pt x="0" y="683996"/>
                </a:moveTo>
                <a:lnTo>
                  <a:pt x="4559744" y="683996"/>
                </a:lnTo>
                <a:lnTo>
                  <a:pt x="4559744" y="0"/>
                </a:lnTo>
                <a:lnTo>
                  <a:pt x="0" y="0"/>
                </a:lnTo>
                <a:lnTo>
                  <a:pt x="0" y="6839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3" name="object 7"/>
          <p:cNvSpPr/>
          <p:nvPr userDrawn="1"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6" name="object 2"/>
          <p:cNvSpPr/>
          <p:nvPr userDrawn="1"/>
        </p:nvSpPr>
        <p:spPr>
          <a:xfrm>
            <a:off x="4346714" y="1014069"/>
            <a:ext cx="6093282" cy="56501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2" name="object 6"/>
          <p:cNvSpPr/>
          <p:nvPr userDrawn="1"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 hasCustomPrompt="1"/>
          </p:nvPr>
        </p:nvSpPr>
        <p:spPr>
          <a:xfrm>
            <a:off x="774699" y="5849417"/>
            <a:ext cx="3657601" cy="2180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13830" algn="l" defTabSz="914327" rtl="0" eaLnBrk="1" latinLnBrk="0" hangingPunct="1">
              <a:lnSpc>
                <a:spcPts val="1802"/>
              </a:lnSpc>
              <a:defRPr lang="en-GB" sz="1400" b="1" kern="1200" spc="-15" dirty="0">
                <a:solidFill>
                  <a:srgbClr val="6BB4B5"/>
                </a:solidFill>
                <a:latin typeface="Arial"/>
                <a:ea typeface="+mn-ea"/>
                <a:cs typeface="Arial"/>
              </a:defRPr>
            </a:lvl1pPr>
          </a:lstStyle>
          <a:p>
            <a:pPr marL="12700">
              <a:lnSpc>
                <a:spcPts val="1655"/>
              </a:lnSpc>
            </a:pPr>
            <a:r>
              <a:rPr lang="en-GB" sz="1400" b="1" spc="-15" dirty="0" smtClean="0">
                <a:solidFill>
                  <a:srgbClr val="6BB4B5"/>
                </a:solidFill>
                <a:latin typeface="Arial"/>
                <a:cs typeface="Arial"/>
              </a:rPr>
              <a:t>Date or name etc here</a:t>
            </a:r>
            <a:endParaRPr lang="en-GB" sz="1400" dirty="0">
              <a:solidFill>
                <a:srgbClr val="6BB4B5"/>
              </a:solidFill>
              <a:latin typeface="Arial"/>
              <a:cs typeface="Arial"/>
            </a:endParaRPr>
          </a:p>
        </p:txBody>
      </p:sp>
      <p:sp>
        <p:nvSpPr>
          <p:cNvPr id="24" name="Title 23"/>
          <p:cNvSpPr>
            <a:spLocks noGrp="1"/>
          </p:cNvSpPr>
          <p:nvPr>
            <p:ph type="title" hasCustomPrompt="1"/>
          </p:nvPr>
        </p:nvSpPr>
        <p:spPr>
          <a:xfrm>
            <a:off x="774699" y="4314826"/>
            <a:ext cx="3657601" cy="1524000"/>
          </a:xfrm>
          <a:prstGeom prst="rect">
            <a:avLst/>
          </a:prstGeom>
        </p:spPr>
        <p:txBody>
          <a:bodyPr lIns="0"/>
          <a:lstStyle>
            <a:lvl1pPr>
              <a:defRPr sz="2800" b="1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Title text here</a:t>
            </a:r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6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300" y="2714625"/>
            <a:ext cx="9710800" cy="3414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ct val="130000"/>
              </a:lnSpc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sz="2200" b="0" i="0">
                <a:solidFill>
                  <a:srgbClr val="008988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GB" dirty="0" smtClean="0"/>
          </a:p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2 colum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6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8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  <p:sp>
        <p:nvSpPr>
          <p:cNvPr id="11" name="Holder 3"/>
          <p:cNvSpPr>
            <a:spLocks noGrp="1"/>
          </p:cNvSpPr>
          <p:nvPr>
            <p:ph type="body" idx="10"/>
          </p:nvPr>
        </p:nvSpPr>
        <p:spPr>
          <a:xfrm>
            <a:off x="5467300" y="2714625"/>
            <a:ext cx="4680000" cy="341467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>
              <a:lnSpc>
                <a:spcPct val="130000"/>
              </a:lnSpc>
              <a:spcAft>
                <a:spcPts val="1800"/>
              </a:spcAft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High 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885191"/>
            <a:ext cx="9710800" cy="915035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300" y="1952626"/>
            <a:ext cx="9710800" cy="417667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>
              <a:lnSpc>
                <a:spcPct val="130000"/>
              </a:lnSpc>
              <a:tabLst>
                <a:tab pos="359971" algn="l"/>
                <a:tab pos="719942" algn="l"/>
                <a:tab pos="1079913" algn="l"/>
                <a:tab pos="1439885" algn="l"/>
                <a:tab pos="2159827" algn="l"/>
                <a:tab pos="2879769" algn="l"/>
                <a:tab pos="3599711" algn="l"/>
              </a:tabLst>
              <a:defRPr lang="en-GB" sz="2200" b="0" i="0" dirty="0">
                <a:solidFill>
                  <a:srgbClr val="008988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endParaRPr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9900" y="1571625"/>
            <a:ext cx="2819400" cy="35814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 i="0">
                <a:solidFill>
                  <a:srgbClr val="008988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3975101" y="504826"/>
            <a:ext cx="6477000" cy="60198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k object 17"/>
          <p:cNvSpPr/>
          <p:nvPr/>
        </p:nvSpPr>
        <p:spPr>
          <a:xfrm>
            <a:off x="252007" y="6705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1" y="1"/>
            <a:ext cx="437515" cy="517525"/>
          </a:xfrm>
          <a:custGeom>
            <a:avLst/>
            <a:gdLst/>
            <a:ahLst/>
            <a:cxnLst/>
            <a:rect l="l" t="t" r="r" b="b"/>
            <a:pathLst>
              <a:path w="437515" h="517525">
                <a:moveTo>
                  <a:pt x="388600" y="0"/>
                </a:moveTo>
                <a:lnTo>
                  <a:pt x="0" y="0"/>
                </a:lnTo>
                <a:lnTo>
                  <a:pt x="0" y="503355"/>
                </a:lnTo>
                <a:lnTo>
                  <a:pt x="13539" y="507271"/>
                </a:lnTo>
                <a:lnTo>
                  <a:pt x="40223" y="512729"/>
                </a:lnTo>
                <a:lnTo>
                  <a:pt x="67619" y="516068"/>
                </a:lnTo>
                <a:lnTo>
                  <a:pt x="95639" y="517200"/>
                </a:lnTo>
                <a:lnTo>
                  <a:pt x="123659" y="516068"/>
                </a:lnTo>
                <a:lnTo>
                  <a:pt x="177740" y="507271"/>
                </a:lnTo>
                <a:lnTo>
                  <a:pt x="228622" y="490352"/>
                </a:lnTo>
                <a:lnTo>
                  <a:pt x="275602" y="466015"/>
                </a:lnTo>
                <a:lnTo>
                  <a:pt x="317977" y="434961"/>
                </a:lnTo>
                <a:lnTo>
                  <a:pt x="355043" y="397895"/>
                </a:lnTo>
                <a:lnTo>
                  <a:pt x="386096" y="355521"/>
                </a:lnTo>
                <a:lnTo>
                  <a:pt x="410434" y="308540"/>
                </a:lnTo>
                <a:lnTo>
                  <a:pt x="427353" y="257658"/>
                </a:lnTo>
                <a:lnTo>
                  <a:pt x="436150" y="203578"/>
                </a:lnTo>
                <a:lnTo>
                  <a:pt x="437282" y="175558"/>
                </a:lnTo>
                <a:lnTo>
                  <a:pt x="436150" y="147538"/>
                </a:lnTo>
                <a:lnTo>
                  <a:pt x="427353" y="93457"/>
                </a:lnTo>
                <a:lnTo>
                  <a:pt x="410434" y="42575"/>
                </a:lnTo>
                <a:lnTo>
                  <a:pt x="399149" y="18553"/>
                </a:lnTo>
                <a:lnTo>
                  <a:pt x="388600" y="0"/>
                </a:lnTo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0" y="1"/>
            <a:ext cx="438783" cy="515620"/>
          </a:xfrm>
          <a:custGeom>
            <a:avLst/>
            <a:gdLst/>
            <a:ahLst/>
            <a:cxnLst/>
            <a:rect l="l" t="t" r="r" b="b"/>
            <a:pathLst>
              <a:path w="438784" h="515620">
                <a:moveTo>
                  <a:pt x="390803" y="0"/>
                </a:moveTo>
                <a:lnTo>
                  <a:pt x="0" y="0"/>
                </a:lnTo>
                <a:lnTo>
                  <a:pt x="0" y="501115"/>
                </a:lnTo>
                <a:lnTo>
                  <a:pt x="14651" y="505354"/>
                </a:lnTo>
                <a:lnTo>
                  <a:pt x="41336" y="510811"/>
                </a:lnTo>
                <a:lnTo>
                  <a:pt x="68732" y="514150"/>
                </a:lnTo>
                <a:lnTo>
                  <a:pt x="96752" y="515283"/>
                </a:lnTo>
                <a:lnTo>
                  <a:pt x="124772" y="514150"/>
                </a:lnTo>
                <a:lnTo>
                  <a:pt x="178853" y="505354"/>
                </a:lnTo>
                <a:lnTo>
                  <a:pt x="229735" y="488435"/>
                </a:lnTo>
                <a:lnTo>
                  <a:pt x="276715" y="464097"/>
                </a:lnTo>
                <a:lnTo>
                  <a:pt x="319089" y="433043"/>
                </a:lnTo>
                <a:lnTo>
                  <a:pt x="356155" y="395977"/>
                </a:lnTo>
                <a:lnTo>
                  <a:pt x="387209" y="353603"/>
                </a:lnTo>
                <a:lnTo>
                  <a:pt x="411547" y="306623"/>
                </a:lnTo>
                <a:lnTo>
                  <a:pt x="428466" y="255741"/>
                </a:lnTo>
                <a:lnTo>
                  <a:pt x="437262" y="201660"/>
                </a:lnTo>
                <a:lnTo>
                  <a:pt x="438395" y="173640"/>
                </a:lnTo>
                <a:lnTo>
                  <a:pt x="437262" y="145620"/>
                </a:lnTo>
                <a:lnTo>
                  <a:pt x="428466" y="91539"/>
                </a:lnTo>
                <a:lnTo>
                  <a:pt x="411547" y="40657"/>
                </a:lnTo>
                <a:lnTo>
                  <a:pt x="390803" y="0"/>
                </a:lnTo>
                <a:close/>
              </a:path>
            </a:pathLst>
          </a:custGeom>
          <a:solidFill>
            <a:srgbClr val="5ECFC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266465" y="210363"/>
            <a:ext cx="341630" cy="341630"/>
          </a:xfrm>
          <a:custGeom>
            <a:avLst/>
            <a:gdLst/>
            <a:ahLst/>
            <a:cxnLst/>
            <a:rect l="l" t="t" r="r" b="b"/>
            <a:pathLst>
              <a:path w="341630" h="341630">
                <a:moveTo>
                  <a:pt x="171399" y="0"/>
                </a:moveTo>
                <a:lnTo>
                  <a:pt x="128163" y="5458"/>
                </a:lnTo>
                <a:lnTo>
                  <a:pt x="89028" y="20918"/>
                </a:lnTo>
                <a:lnTo>
                  <a:pt x="55355" y="45009"/>
                </a:lnTo>
                <a:lnTo>
                  <a:pt x="28502" y="76357"/>
                </a:lnTo>
                <a:lnTo>
                  <a:pt x="9827" y="113590"/>
                </a:lnTo>
                <a:lnTo>
                  <a:pt x="691" y="155335"/>
                </a:lnTo>
                <a:lnTo>
                  <a:pt x="0" y="170016"/>
                </a:lnTo>
                <a:lnTo>
                  <a:pt x="622" y="184824"/>
                </a:lnTo>
                <a:lnTo>
                  <a:pt x="9555" y="226900"/>
                </a:lnTo>
                <a:lnTo>
                  <a:pt x="28023" y="264402"/>
                </a:lnTo>
                <a:lnTo>
                  <a:pt x="54654" y="295977"/>
                </a:lnTo>
                <a:lnTo>
                  <a:pt x="88078" y="320276"/>
                </a:lnTo>
                <a:lnTo>
                  <a:pt x="126926" y="335947"/>
                </a:lnTo>
                <a:lnTo>
                  <a:pt x="169827" y="341638"/>
                </a:lnTo>
                <a:lnTo>
                  <a:pt x="170878" y="341638"/>
                </a:lnTo>
                <a:lnTo>
                  <a:pt x="213886" y="336164"/>
                </a:lnTo>
                <a:lnTo>
                  <a:pt x="252914" y="320652"/>
                </a:lnTo>
                <a:lnTo>
                  <a:pt x="286517" y="296485"/>
                </a:lnTo>
                <a:lnTo>
                  <a:pt x="313314" y="265044"/>
                </a:lnTo>
                <a:lnTo>
                  <a:pt x="331927" y="227707"/>
                </a:lnTo>
                <a:lnTo>
                  <a:pt x="340975" y="185856"/>
                </a:lnTo>
                <a:lnTo>
                  <a:pt x="341627" y="171141"/>
                </a:lnTo>
                <a:lnTo>
                  <a:pt x="341003" y="156384"/>
                </a:lnTo>
                <a:lnTo>
                  <a:pt x="332044" y="114426"/>
                </a:lnTo>
                <a:lnTo>
                  <a:pt x="313527" y="77001"/>
                </a:lnTo>
                <a:lnTo>
                  <a:pt x="286828" y="45478"/>
                </a:lnTo>
                <a:lnTo>
                  <a:pt x="253323" y="21224"/>
                </a:lnTo>
                <a:lnTo>
                  <a:pt x="214388" y="5609"/>
                </a:lnTo>
                <a:lnTo>
                  <a:pt x="171399" y="0"/>
                </a:lnTo>
                <a:close/>
              </a:path>
            </a:pathLst>
          </a:custGeom>
          <a:solidFill>
            <a:srgbClr val="EB3C8C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774701" y="581025"/>
            <a:ext cx="9296400" cy="58674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4"/>
          <p:cNvSpPr/>
          <p:nvPr/>
        </p:nvSpPr>
        <p:spPr>
          <a:xfrm>
            <a:off x="252007" y="270009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1" name="object 7"/>
          <p:cNvSpPr/>
          <p:nvPr/>
        </p:nvSpPr>
        <p:spPr>
          <a:xfrm>
            <a:off x="9305947" y="6878774"/>
            <a:ext cx="1143342" cy="4364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0" name="object 6"/>
          <p:cNvSpPr/>
          <p:nvPr/>
        </p:nvSpPr>
        <p:spPr>
          <a:xfrm>
            <a:off x="252007" y="6642004"/>
            <a:ext cx="10188575" cy="0"/>
          </a:xfrm>
          <a:custGeom>
            <a:avLst/>
            <a:gdLst/>
            <a:ahLst/>
            <a:cxnLst/>
            <a:rect l="l" t="t" r="r" b="b"/>
            <a:pathLst>
              <a:path w="10188575">
                <a:moveTo>
                  <a:pt x="0" y="0"/>
                </a:moveTo>
                <a:lnTo>
                  <a:pt x="10188003" y="0"/>
                </a:lnTo>
              </a:path>
            </a:pathLst>
          </a:custGeom>
          <a:ln w="37274">
            <a:solidFill>
              <a:srgbClr val="009A97"/>
            </a:solidFill>
          </a:ln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idx="1"/>
          </p:nvPr>
        </p:nvSpPr>
        <p:spPr>
          <a:xfrm>
            <a:off x="534989" y="1765301"/>
            <a:ext cx="9623425" cy="4991101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23" name="Title Placeholder 22"/>
          <p:cNvSpPr>
            <a:spLocks noGrp="1"/>
          </p:cNvSpPr>
          <p:nvPr>
            <p:ph type="title"/>
          </p:nvPr>
        </p:nvSpPr>
        <p:spPr>
          <a:xfrm>
            <a:off x="534989" y="303213"/>
            <a:ext cx="9623425" cy="1260475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6" r:id="rId3"/>
    <p:sldLayoutId id="2147483662" r:id="rId4"/>
    <p:sldLayoutId id="2147483668" r:id="rId5"/>
    <p:sldLayoutId id="2147483669" r:id="rId6"/>
    <p:sldLayoutId id="2147483675" r:id="rId7"/>
    <p:sldLayoutId id="2147483670" r:id="rId8"/>
    <p:sldLayoutId id="2147483663" r:id="rId9"/>
    <p:sldLayoutId id="2147483665" r:id="rId10"/>
    <p:sldLayoutId id="2147483673" r:id="rId11"/>
    <p:sldLayoutId id="2147483674" r:id="rId12"/>
    <p:sldLayoutId id="2147483671" r:id="rId13"/>
  </p:sldLayoutIdLst>
  <p:transition>
    <p:sndAc>
      <p:endSnd/>
    </p:sndAc>
  </p:transition>
  <p:txStyles>
    <p:titleStyle>
      <a:lvl1pPr>
        <a:defRPr sz="2800" b="1">
          <a:solidFill>
            <a:srgbClr val="008988"/>
          </a:solidFill>
          <a:latin typeface="+mj-lt"/>
          <a:ea typeface="+mj-ea"/>
          <a:cs typeface="+mj-cs"/>
        </a:defRPr>
      </a:lvl1pPr>
    </p:titleStyle>
    <p:bodyStyle>
      <a:lvl1pPr marL="0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1pPr>
      <a:lvl2pPr marL="457163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2pPr>
      <a:lvl3pPr marL="914327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3pPr>
      <a:lvl4pPr marL="1371490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4pPr>
      <a:lvl5pPr marL="1828653">
        <a:lnSpc>
          <a:spcPct val="130000"/>
        </a:lnSpc>
        <a:spcAft>
          <a:spcPts val="1800"/>
        </a:spcAft>
        <a:tabLst>
          <a:tab pos="359971" algn="l"/>
          <a:tab pos="719942" algn="l"/>
          <a:tab pos="1079913" algn="l"/>
          <a:tab pos="1439885" algn="l"/>
          <a:tab pos="1799856" algn="l"/>
        </a:tabLst>
        <a:defRPr>
          <a:solidFill>
            <a:srgbClr val="008988"/>
          </a:solidFill>
          <a:latin typeface="+mn-lt"/>
          <a:ea typeface="+mn-ea"/>
          <a:cs typeface="+mn-cs"/>
        </a:defRPr>
      </a:lvl5pPr>
      <a:lvl6pPr marL="2285816">
        <a:defRPr>
          <a:latin typeface="+mn-lt"/>
          <a:ea typeface="+mn-ea"/>
          <a:cs typeface="+mn-cs"/>
        </a:defRPr>
      </a:lvl6pPr>
      <a:lvl7pPr marL="2742980">
        <a:defRPr>
          <a:latin typeface="+mn-lt"/>
          <a:ea typeface="+mn-ea"/>
          <a:cs typeface="+mn-cs"/>
        </a:defRPr>
      </a:lvl7pPr>
      <a:lvl8pPr marL="3200143">
        <a:defRPr>
          <a:latin typeface="+mn-lt"/>
          <a:ea typeface="+mn-ea"/>
          <a:cs typeface="+mn-cs"/>
        </a:defRPr>
      </a:lvl8pPr>
      <a:lvl9pPr marL="365730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163">
        <a:defRPr>
          <a:latin typeface="+mn-lt"/>
          <a:ea typeface="+mn-ea"/>
          <a:cs typeface="+mn-cs"/>
        </a:defRPr>
      </a:lvl2pPr>
      <a:lvl3pPr marL="914327">
        <a:defRPr>
          <a:latin typeface="+mn-lt"/>
          <a:ea typeface="+mn-ea"/>
          <a:cs typeface="+mn-cs"/>
        </a:defRPr>
      </a:lvl3pPr>
      <a:lvl4pPr marL="1371490">
        <a:defRPr>
          <a:latin typeface="+mn-lt"/>
          <a:ea typeface="+mn-ea"/>
          <a:cs typeface="+mn-cs"/>
        </a:defRPr>
      </a:lvl4pPr>
      <a:lvl5pPr marL="1828653">
        <a:defRPr>
          <a:latin typeface="+mn-lt"/>
          <a:ea typeface="+mn-ea"/>
          <a:cs typeface="+mn-cs"/>
        </a:defRPr>
      </a:lvl5pPr>
      <a:lvl6pPr marL="2285816">
        <a:defRPr>
          <a:latin typeface="+mn-lt"/>
          <a:ea typeface="+mn-ea"/>
          <a:cs typeface="+mn-cs"/>
        </a:defRPr>
      </a:lvl6pPr>
      <a:lvl7pPr marL="2742980">
        <a:defRPr>
          <a:latin typeface="+mn-lt"/>
          <a:ea typeface="+mn-ea"/>
          <a:cs typeface="+mn-cs"/>
        </a:defRPr>
      </a:lvl7pPr>
      <a:lvl8pPr marL="3200143">
        <a:defRPr>
          <a:latin typeface="+mn-lt"/>
          <a:ea typeface="+mn-ea"/>
          <a:cs typeface="+mn-cs"/>
        </a:defRPr>
      </a:lvl8pPr>
      <a:lvl9pPr marL="3657306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9" y="303213"/>
            <a:ext cx="9623425" cy="1260475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9" y="1765301"/>
            <a:ext cx="9623425" cy="4991101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7010400"/>
            <a:ext cx="2495550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FAD5E-814E-4652-B153-5DD984B2D0C6}" type="datetimeFigureOut">
              <a:rPr lang="en-GB" smtClean="0"/>
              <a:pPr/>
              <a:t>14/02/2017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2839" y="7010400"/>
            <a:ext cx="3387725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863" y="7010400"/>
            <a:ext cx="2495550" cy="401638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0F1EE-AC03-4F75-8863-4FE73CFB45C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defTabSz="91432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3" indent="-342873" algn="l" defTabSz="9143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1" indent="-285727" algn="l" defTabSz="91432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72" indent="-228582" algn="l" defTabSz="91432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35" indent="-228582" algn="l" defTabSz="91432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9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62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25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89" indent="-228582" algn="l" defTabSz="91432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7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5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16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80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43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06" algn="l" defTabSz="91432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V ad new approved version 20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9900" y="1038225"/>
            <a:ext cx="9753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85781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DS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5876</TotalTime>
  <Words>5</Words>
  <Application>Microsoft Office PowerPoint</Application>
  <PresentationFormat>Custom</PresentationFormat>
  <Paragraphs>2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Office Theme</vt:lpstr>
      <vt:lpstr>Custom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Jenna Small</dc:creator>
  <cp:lastModifiedBy>Rachel Sutherland</cp:lastModifiedBy>
  <cp:revision>575</cp:revision>
  <cp:lastPrinted>2016-05-24T14:03:09Z</cp:lastPrinted>
  <dcterms:created xsi:type="dcterms:W3CDTF">2014-12-03T14:49:38Z</dcterms:created>
  <dcterms:modified xsi:type="dcterms:W3CDTF">2017-02-14T14:57:05Z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2014-12-03T00:00:00Z</vt:filetime>
  </property>
  <property fmtid="{D5CDD505-2E9C-101B-9397-08002B2CF9AE}" pid="3" name="LastSaved">
    <vt:filetime>2014-12-03T00:00:00Z</vt:filetime>
  </property>
</Properties>
</file>