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4"/>
  </p:notesMasterIdLst>
  <p:sldIdLst>
    <p:sldId id="256" r:id="rId3"/>
  </p:sldIdLst>
  <p:sldSz cx="10693400" cy="7562850"/>
  <p:notesSz cx="9939338" cy="6805613"/>
  <p:defaultTextStyle>
    <a:defPPr>
      <a:defRPr lang="en-US"/>
    </a:defPPr>
    <a:lvl1pPr marL="0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3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27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53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16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43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06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4" userDrawn="1">
          <p15:clr>
            <a:srgbClr val="A4A3A4"/>
          </p15:clr>
        </p15:guide>
        <p15:guide id="2" pos="313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1" clrIdx="0">
    <p:extLst>
      <p:ext uri="{19B8F6BF-5375-455C-9EA6-DF929625EA0E}">
        <p15:presenceInfo xmlns:p15="http://schemas.microsoft.com/office/powerpoint/2012/main" userId="Windows User" providerId="None"/>
      </p:ext>
    </p:extLst>
  </p:cmAuthor>
  <p:cmAuthor id="2" name="Jenna Small" initials="JS" lastIdx="1" clrIdx="1">
    <p:extLst>
      <p:ext uri="{19B8F6BF-5375-455C-9EA6-DF929625EA0E}">
        <p15:presenceInfo xmlns:p15="http://schemas.microsoft.com/office/powerpoint/2012/main" userId="S-1-5-21-11938841-143795366-316617838-290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8080"/>
    <a:srgbClr val="FF66CC"/>
    <a:srgbClr val="008988"/>
    <a:srgbClr val="C8337E"/>
    <a:srgbClr val="6BB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2" autoAdjust="0"/>
    <p:restoredTop sz="83286" autoAdjust="0"/>
  </p:normalViewPr>
  <p:slideViewPr>
    <p:cSldViewPr>
      <p:cViewPr varScale="1">
        <p:scale>
          <a:sx n="53" d="100"/>
          <a:sy n="53" d="100"/>
        </p:scale>
        <p:origin x="90" y="342"/>
      </p:cViewPr>
      <p:guideLst>
        <p:guide orient="horz" pos="288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4" d="100"/>
          <a:sy n="104" d="100"/>
        </p:scale>
        <p:origin x="1044" y="108"/>
      </p:cViewPr>
      <p:guideLst>
        <p:guide orient="horz" pos="2144"/>
        <p:guide pos="313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145" cy="339995"/>
          </a:xfrm>
          <a:prstGeom prst="rect">
            <a:avLst/>
          </a:prstGeom>
        </p:spPr>
        <p:txBody>
          <a:bodyPr vert="horz" lIns="83869" tIns="41934" rIns="83869" bIns="41934" rtlCol="0"/>
          <a:lstStyle>
            <a:lvl1pPr algn="l">
              <a:defRPr sz="11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0718" y="0"/>
            <a:ext cx="4305669" cy="339995"/>
          </a:xfrm>
          <a:prstGeom prst="rect">
            <a:avLst/>
          </a:prstGeom>
        </p:spPr>
        <p:txBody>
          <a:bodyPr vert="horz" lIns="83869" tIns="41934" rIns="83869" bIns="41934" rtlCol="0"/>
          <a:lstStyle>
            <a:lvl1pPr algn="r">
              <a:defRPr sz="1100">
                <a:latin typeface="Arial" pitchFamily="34" charset="0"/>
              </a:defRPr>
            </a:lvl1pPr>
          </a:lstStyle>
          <a:p>
            <a:fld id="{68ED7B93-89BE-46EB-93C0-E869E2B9B594}" type="datetimeFigureOut">
              <a:rPr lang="en-GB" smtClean="0"/>
              <a:pPr/>
              <a:t>14/02/2017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65475" y="509588"/>
            <a:ext cx="3608388" cy="255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869" tIns="41934" rIns="83869" bIns="4193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24" y="3232809"/>
            <a:ext cx="7950290" cy="3062812"/>
          </a:xfrm>
          <a:prstGeom prst="rect">
            <a:avLst/>
          </a:prstGeom>
        </p:spPr>
        <p:txBody>
          <a:bodyPr vert="horz" lIns="83869" tIns="41934" rIns="83869" bIns="4193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64190"/>
            <a:ext cx="4307145" cy="339995"/>
          </a:xfrm>
          <a:prstGeom prst="rect">
            <a:avLst/>
          </a:prstGeom>
        </p:spPr>
        <p:txBody>
          <a:bodyPr vert="horz" lIns="83869" tIns="41934" rIns="83869" bIns="41934" rtlCol="0" anchor="b"/>
          <a:lstStyle>
            <a:lvl1pPr algn="l">
              <a:defRPr sz="11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0718" y="6464190"/>
            <a:ext cx="4305669" cy="339995"/>
          </a:xfrm>
          <a:prstGeom prst="rect">
            <a:avLst/>
          </a:prstGeom>
        </p:spPr>
        <p:txBody>
          <a:bodyPr vert="horz" lIns="83869" tIns="41934" rIns="83869" bIns="41934" rtlCol="0" anchor="b"/>
          <a:lstStyle>
            <a:lvl1pPr algn="r">
              <a:defRPr sz="1100">
                <a:latin typeface="Arial" pitchFamily="34" charset="0"/>
              </a:defRPr>
            </a:lvl1pPr>
          </a:lstStyle>
          <a:p>
            <a:fld id="{2CF8F773-EE7B-415C-9670-94845D9FC28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3531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63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327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490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653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816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43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06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Pet Fit Club video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F773-EE7B-415C-9670-94845D9FC280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5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st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8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77025"/>
            <a:ext cx="4067506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699" y="5849417"/>
            <a:ext cx="3657601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830" algn="l" defTabSz="914327" rtl="0" eaLnBrk="1" latinLnBrk="0" hangingPunct="1">
              <a:lnSpc>
                <a:spcPts val="1802"/>
              </a:lnSpc>
              <a:defRPr lang="en-GB" sz="1400" b="1" kern="1200" spc="-15" baseline="0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12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657601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magen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EB3C8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3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4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EB3C8C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5" name="object 5"/>
          <p:cNvSpPr/>
          <p:nvPr userDrawn="1"/>
        </p:nvSpPr>
        <p:spPr>
          <a:xfrm>
            <a:off x="5012995" y="6651003"/>
            <a:ext cx="4559935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6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EB3C8C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7" name="object 7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74701" y="5686425"/>
            <a:ext cx="3352800" cy="609600"/>
          </a:xfrm>
          <a:prstGeom prst="rect">
            <a:avLst/>
          </a:prstGeom>
        </p:spPr>
        <p:txBody>
          <a:bodyPr/>
          <a:lstStyle>
            <a:lvl1pPr marL="0" marR="0" indent="0" defTabSz="914327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359971" algn="l"/>
                <a:tab pos="719942" algn="l"/>
                <a:tab pos="1079913" algn="l"/>
                <a:tab pos="1439885" algn="l"/>
                <a:tab pos="1799856" algn="l"/>
              </a:tabLst>
              <a:defRPr lang="en-GB" sz="1400" b="0" baseline="0" dirty="0" smtClean="0">
                <a:solidFill>
                  <a:srgbClr val="C8337E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Date or name etc here</a:t>
            </a:r>
            <a:endParaRPr lang="en-GB" dirty="0"/>
          </a:p>
        </p:txBody>
      </p:sp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774000" y="4316400"/>
            <a:ext cx="3312001" cy="1368000"/>
          </a:xfrm>
          <a:prstGeom prst="rect">
            <a:avLst/>
          </a:prstGeom>
        </p:spPr>
        <p:txBody>
          <a:bodyPr/>
          <a:lstStyle>
            <a:lvl1pPr marL="13830" marR="5532">
              <a:lnSpc>
                <a:spcPts val="3485"/>
              </a:lnSpc>
              <a:defRPr lang="en-GB" sz="2800" b="1" spc="-30" baseline="0" dirty="0" smtClean="0">
                <a:solidFill>
                  <a:srgbClr val="C8337E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 marR="5080">
              <a:lnSpc>
                <a:spcPts val="3200"/>
              </a:lnSpc>
            </a:pP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Section divide</a:t>
            </a:r>
            <a:r>
              <a:rPr lang="en-GB" sz="2800" b="1" dirty="0" smtClean="0">
                <a:solidFill>
                  <a:srgbClr val="EB3C8C"/>
                </a:solidFill>
                <a:latin typeface="Arial"/>
                <a:cs typeface="Arial"/>
              </a:rPr>
              <a:t>r</a:t>
            </a:r>
            <a: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  <a:t>,</a:t>
            </a:r>
            <a:b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</a:b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i</a:t>
            </a:r>
            <a:r>
              <a:rPr lang="en-GB" sz="2800" b="1" dirty="0" smtClean="0">
                <a:solidFill>
                  <a:srgbClr val="EB3C8C"/>
                </a:solidFill>
                <a:latin typeface="Arial"/>
                <a:cs typeface="Arial"/>
              </a:rPr>
              <a:t>f</a:t>
            </a:r>
            <a: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  <a:t> </a:t>
            </a: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required.</a:t>
            </a:r>
            <a:endParaRPr lang="en-GB" sz="28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8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77025"/>
            <a:ext cx="4067506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6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312001" cy="1368000"/>
          </a:xfrm>
          <a:prstGeom prst="rect">
            <a:avLst/>
          </a:prstGeom>
        </p:spPr>
        <p:txBody>
          <a:bodyPr lIns="89993" tIns="46797" rIns="89993" bIns="46797">
            <a:normAutofit/>
          </a:bodyPr>
          <a:lstStyle>
            <a:lvl1pPr marL="12699" marR="5079">
              <a:lnSpc>
                <a:spcPts val="3199"/>
              </a:lnSpc>
              <a:defRPr lang="en-GB" sz="2800" b="1" spc="-30" baseline="0" dirty="0">
                <a:solidFill>
                  <a:srgbClr val="008988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 smtClean="0"/>
              <a:t>Section divider, </a:t>
            </a:r>
            <a:br>
              <a:rPr lang="en-GB" dirty="0" smtClean="0"/>
            </a:br>
            <a:r>
              <a:rPr lang="en-GB" dirty="0" smtClean="0"/>
              <a:t>if required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774700" y="5686425"/>
            <a:ext cx="3311524" cy="762000"/>
          </a:xfrm>
        </p:spPr>
        <p:txBody>
          <a:bodyPr>
            <a:noAutofit/>
          </a:bodyPr>
          <a:lstStyle>
            <a:lvl1pPr>
              <a:defRPr sz="1400" baseline="0">
                <a:solidFill>
                  <a:srgbClr val="6BB4B5"/>
                </a:solidFill>
              </a:defRPr>
            </a:lvl1pPr>
          </a:lstStyle>
          <a:p>
            <a:pPr lvl="0"/>
            <a:r>
              <a:rPr lang="en-US" dirty="0" smtClean="0"/>
              <a:t>Date or name etc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/>
          <p:cNvSpPr/>
          <p:nvPr userDrawn="1"/>
        </p:nvSpPr>
        <p:spPr>
          <a:xfrm>
            <a:off x="243841" y="-257175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4" name="object 3"/>
          <p:cNvSpPr/>
          <p:nvPr userDrawn="1"/>
        </p:nvSpPr>
        <p:spPr>
          <a:xfrm>
            <a:off x="1212126" y="2"/>
            <a:ext cx="5658574" cy="276225"/>
          </a:xfrm>
          <a:custGeom>
            <a:avLst/>
            <a:gdLst/>
            <a:ahLst/>
            <a:cxnLst/>
            <a:rect l="l" t="t" r="r" b="b"/>
            <a:pathLst>
              <a:path w="4559935" h="288290">
                <a:moveTo>
                  <a:pt x="0" y="287997"/>
                </a:moveTo>
                <a:lnTo>
                  <a:pt x="4559731" y="287997"/>
                </a:lnTo>
                <a:lnTo>
                  <a:pt x="4559731" y="0"/>
                </a:lnTo>
                <a:lnTo>
                  <a:pt x="0" y="0"/>
                </a:lnTo>
                <a:lnTo>
                  <a:pt x="0" y="287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5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6" name="object 7"/>
          <p:cNvSpPr txBox="1"/>
          <p:nvPr userDrawn="1"/>
        </p:nvSpPr>
        <p:spPr>
          <a:xfrm>
            <a:off x="7367299" y="3904084"/>
            <a:ext cx="2399000" cy="2066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9" marR="244455">
              <a:lnSpc>
                <a:spcPct val="107200"/>
              </a:lnSpc>
            </a:pP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Hea</a:t>
            </a:r>
            <a:r>
              <a:rPr sz="1400" b="1" dirty="0">
                <a:solidFill>
                  <a:srgbClr val="008988"/>
                </a:solidFill>
                <a:latin typeface="Arial"/>
                <a:cs typeface="Arial"/>
              </a:rPr>
              <a:t>d</a:t>
            </a:r>
            <a:r>
              <a:rPr sz="1400" b="1" spc="-60" dirty="0">
                <a:solidFill>
                  <a:srgbClr val="008988"/>
                </a:solidFill>
                <a:latin typeface="Arial"/>
                <a:cs typeface="Arial"/>
              </a:rPr>
              <a:t> </a:t>
            </a: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Office: </a:t>
            </a:r>
            <a:r>
              <a:rPr lang="en-GB" sz="1400" b="1" spc="-30" dirty="0" smtClean="0">
                <a:solidFill>
                  <a:srgbClr val="009A97"/>
                </a:solidFill>
                <a:latin typeface="Arial"/>
                <a:cs typeface="Arial"/>
              </a:rPr>
              <a:t/>
            </a:r>
            <a:br>
              <a:rPr lang="en-GB" sz="1400" b="1" spc="-30" dirty="0" smtClean="0">
                <a:solidFill>
                  <a:srgbClr val="009A97"/>
                </a:solidFill>
                <a:latin typeface="Arial"/>
                <a:cs typeface="Arial"/>
              </a:rPr>
            </a:br>
            <a:r>
              <a:rPr sz="1400" spc="-30" dirty="0" err="1" smtClean="0">
                <a:solidFill>
                  <a:srgbClr val="6BB4B5"/>
                </a:solidFill>
                <a:latin typeface="Arial"/>
                <a:cs typeface="Arial"/>
              </a:rPr>
              <a:t>Whitechape</a:t>
            </a:r>
            <a:r>
              <a:rPr sz="1400" dirty="0" err="1" smtClean="0">
                <a:solidFill>
                  <a:srgbClr val="6BB4B5"/>
                </a:solidFill>
                <a:latin typeface="Arial"/>
                <a:cs typeface="Arial"/>
              </a:rPr>
              <a:t>l</a:t>
            </a:r>
            <a:r>
              <a:rPr sz="1400" spc="-6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79" dirty="0">
                <a:solidFill>
                  <a:srgbClr val="6BB4B5"/>
                </a:solidFill>
                <a:latin typeface="Arial"/>
                <a:cs typeface="Arial"/>
              </a:rPr>
              <a:t>W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ay </a:t>
            </a:r>
            <a: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  <a:t/>
            </a:r>
            <a:b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</a:br>
            <a:r>
              <a:rPr sz="1400" spc="-30" dirty="0" err="1" smtClean="0">
                <a:solidFill>
                  <a:srgbClr val="6BB4B5"/>
                </a:solidFill>
                <a:latin typeface="Arial"/>
                <a:cs typeface="Arial"/>
              </a:rPr>
              <a:t>Priorslee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</a:pPr>
            <a:r>
              <a:rPr sz="1400" spc="-185" dirty="0">
                <a:solidFill>
                  <a:srgbClr val="6BB4B5"/>
                </a:solidFill>
                <a:latin typeface="Arial"/>
                <a:cs typeface="Arial"/>
              </a:rPr>
              <a:t>T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elford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</a:pP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Shropshir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e</a:t>
            </a:r>
            <a:r>
              <a:rPr sz="1400" spc="-85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TF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2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9PQ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00" dirty="0">
              <a:solidFill>
                <a:srgbClr val="6BB4B5"/>
              </a:solidFill>
              <a:latin typeface="Arial" pitchFamily="34" charset="0"/>
              <a:cs typeface="Arial" pitchFamily="34" charset="0"/>
            </a:endParaRPr>
          </a:p>
          <a:p>
            <a:pPr marL="12699">
              <a:lnSpc>
                <a:spcPct val="100000"/>
              </a:lnSpc>
              <a:tabLst>
                <a:tab pos="361920" algn="l"/>
              </a:tabLst>
            </a:pPr>
            <a:r>
              <a:rPr sz="1400" spc="-185" dirty="0">
                <a:solidFill>
                  <a:srgbClr val="6BB4B5"/>
                </a:solidFill>
                <a:latin typeface="Arial"/>
                <a:cs typeface="Arial"/>
              </a:rPr>
              <a:t>T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: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lang="en-GB" sz="1400" spc="-60" dirty="0" smtClean="0">
                <a:solidFill>
                  <a:srgbClr val="6BB4B5"/>
                </a:solidFill>
                <a:latin typeface="Arial"/>
                <a:cs typeface="Arial"/>
              </a:rPr>
              <a:t>	0</a:t>
            </a:r>
            <a:r>
              <a:rPr sz="1400" spc="-130" dirty="0" smtClean="0">
                <a:solidFill>
                  <a:srgbClr val="6BB4B5"/>
                </a:solidFill>
                <a:latin typeface="Arial"/>
                <a:cs typeface="Arial"/>
              </a:rPr>
              <a:t>1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95</a:t>
            </a:r>
            <a:r>
              <a:rPr sz="1400" dirty="0" smtClean="0">
                <a:solidFill>
                  <a:srgbClr val="6BB4B5"/>
                </a:solidFill>
                <a:latin typeface="Arial"/>
                <a:cs typeface="Arial"/>
              </a:rPr>
              <a:t>2 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290</a:t>
            </a:r>
            <a: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999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  <a:tabLst>
                <a:tab pos="361920" algn="l"/>
              </a:tabLst>
            </a:pP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F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: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lang="en-GB" sz="1400" spc="-60" dirty="0" smtClean="0">
                <a:solidFill>
                  <a:srgbClr val="6BB4B5"/>
                </a:solidFill>
                <a:latin typeface="Arial"/>
                <a:cs typeface="Arial"/>
              </a:rPr>
              <a:t>	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084</a:t>
            </a:r>
            <a:r>
              <a:rPr sz="1400" dirty="0" smtClean="0">
                <a:solidFill>
                  <a:srgbClr val="6BB4B5"/>
                </a:solidFill>
                <a:latin typeface="Arial"/>
                <a:cs typeface="Arial"/>
              </a:rPr>
              <a:t>5</a:t>
            </a:r>
            <a:r>
              <a:rPr sz="1400" spc="-6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55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6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4906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</a:pP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pdsa.org.uk</a:t>
            </a:r>
            <a:endParaRPr sz="1400" dirty="0">
              <a:solidFill>
                <a:srgbClr val="008988"/>
              </a:solidFill>
              <a:latin typeface="Arial"/>
              <a:cs typeface="Arial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774701" y="1190625"/>
            <a:ext cx="5212586" cy="341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9" y="2349500"/>
            <a:ext cx="9090025" cy="16208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6" y="4286251"/>
            <a:ext cx="7486649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1" y="4859339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1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65301"/>
            <a:ext cx="4735512" cy="49911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1" y="1765301"/>
            <a:ext cx="4735513" cy="49911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6"/>
            <a:ext cx="4724400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7" indent="0">
              <a:buNone/>
              <a:defRPr sz="1900" b="1"/>
            </a:lvl3pPr>
            <a:lvl4pPr marL="1371490" indent="0">
              <a:buNone/>
              <a:defRPr sz="1600" b="1"/>
            </a:lvl4pPr>
            <a:lvl5pPr marL="1828653" indent="0">
              <a:buNone/>
              <a:defRPr sz="1600" b="1"/>
            </a:lvl5pPr>
            <a:lvl6pPr marL="2285816" indent="0">
              <a:buNone/>
              <a:defRPr sz="1600" b="1"/>
            </a:lvl6pPr>
            <a:lvl7pPr marL="2742980" indent="0">
              <a:buNone/>
              <a:defRPr sz="1600" b="1"/>
            </a:lvl7pPr>
            <a:lvl8pPr marL="3200143" indent="0">
              <a:buNone/>
              <a:defRPr sz="1600" b="1"/>
            </a:lvl8pPr>
            <a:lvl9pPr marL="365730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8714"/>
            <a:ext cx="4724400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6" y="1692276"/>
            <a:ext cx="4725988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7" indent="0">
              <a:buNone/>
              <a:defRPr sz="1900" b="1"/>
            </a:lvl3pPr>
            <a:lvl4pPr marL="1371490" indent="0">
              <a:buNone/>
              <a:defRPr sz="1600" b="1"/>
            </a:lvl4pPr>
            <a:lvl5pPr marL="1828653" indent="0">
              <a:buNone/>
              <a:defRPr sz="1600" b="1"/>
            </a:lvl5pPr>
            <a:lvl6pPr marL="2285816" indent="0">
              <a:buNone/>
              <a:defRPr sz="1600" b="1"/>
            </a:lvl6pPr>
            <a:lvl7pPr marL="2742980" indent="0">
              <a:buNone/>
              <a:defRPr sz="1600" b="1"/>
            </a:lvl7pPr>
            <a:lvl8pPr marL="3200143" indent="0">
              <a:buNone/>
              <a:defRPr sz="1600" b="1"/>
            </a:lvl8pPr>
            <a:lvl9pPr marL="365730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6" y="2398714"/>
            <a:ext cx="4725988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2nd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51003"/>
            <a:ext cx="4559935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2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3" name="object 7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5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699" y="5849417"/>
            <a:ext cx="3657601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830" algn="l" defTabSz="914327" rtl="0" eaLnBrk="1" latinLnBrk="0" hangingPunct="1">
              <a:lnSpc>
                <a:spcPts val="1802"/>
              </a:lnSpc>
              <a:defRPr lang="en-GB" sz="1400" b="1" kern="1200" spc="-15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16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657601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6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7"/>
            <a:ext cx="5976938" cy="645477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163" indent="0">
              <a:buNone/>
              <a:defRPr sz="1200"/>
            </a:lvl2pPr>
            <a:lvl3pPr marL="914327" indent="0">
              <a:buNone/>
              <a:defRPr sz="1000"/>
            </a:lvl3pPr>
            <a:lvl4pPr marL="1371490" indent="0">
              <a:buNone/>
              <a:defRPr sz="900"/>
            </a:lvl4pPr>
            <a:lvl5pPr marL="1828653" indent="0">
              <a:buNone/>
              <a:defRPr sz="900"/>
            </a:lvl5pPr>
            <a:lvl6pPr marL="2285816" indent="0">
              <a:buNone/>
              <a:defRPr sz="900"/>
            </a:lvl6pPr>
            <a:lvl7pPr marL="2742980" indent="0">
              <a:buNone/>
              <a:defRPr sz="900"/>
            </a:lvl7pPr>
            <a:lvl8pPr marL="3200143" indent="0">
              <a:buNone/>
              <a:defRPr sz="900"/>
            </a:lvl8pPr>
            <a:lvl9pPr marL="365730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4314"/>
            <a:ext cx="6416675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163" indent="0">
              <a:buNone/>
              <a:defRPr sz="2800"/>
            </a:lvl2pPr>
            <a:lvl3pPr marL="914327" indent="0">
              <a:buNone/>
              <a:defRPr sz="2400"/>
            </a:lvl3pPr>
            <a:lvl4pPr marL="1371490" indent="0">
              <a:buNone/>
              <a:defRPr sz="2000"/>
            </a:lvl4pPr>
            <a:lvl5pPr marL="1828653" indent="0">
              <a:buNone/>
              <a:defRPr sz="2000"/>
            </a:lvl5pPr>
            <a:lvl6pPr marL="2285816" indent="0">
              <a:buNone/>
              <a:defRPr sz="2000"/>
            </a:lvl6pPr>
            <a:lvl7pPr marL="2742980" indent="0">
              <a:buNone/>
              <a:defRPr sz="2000"/>
            </a:lvl7pPr>
            <a:lvl8pPr marL="3200143" indent="0">
              <a:buNone/>
              <a:defRPr sz="2000"/>
            </a:lvl8pPr>
            <a:lvl9pPr marL="3657306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163" indent="0">
              <a:buNone/>
              <a:defRPr sz="1200"/>
            </a:lvl2pPr>
            <a:lvl3pPr marL="914327" indent="0">
              <a:buNone/>
              <a:defRPr sz="1000"/>
            </a:lvl3pPr>
            <a:lvl4pPr marL="1371490" indent="0">
              <a:buNone/>
              <a:defRPr sz="900"/>
            </a:lvl4pPr>
            <a:lvl5pPr marL="1828653" indent="0">
              <a:buNone/>
              <a:defRPr sz="900"/>
            </a:lvl5pPr>
            <a:lvl6pPr marL="2285816" indent="0">
              <a:buNone/>
              <a:defRPr sz="900"/>
            </a:lvl6pPr>
            <a:lvl7pPr marL="2742980" indent="0">
              <a:buNone/>
              <a:defRPr sz="900"/>
            </a:lvl7pPr>
            <a:lvl8pPr marL="3200143" indent="0">
              <a:buNone/>
              <a:defRPr sz="900"/>
            </a:lvl8pPr>
            <a:lvl9pPr marL="365730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1" y="303215"/>
            <a:ext cx="2405063" cy="64531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7" y="303215"/>
            <a:ext cx="7065963" cy="64531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3rd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51003"/>
            <a:ext cx="4559935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3" name="object 7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6" name="object 2"/>
          <p:cNvSpPr/>
          <p:nvPr userDrawn="1"/>
        </p:nvSpPr>
        <p:spPr>
          <a:xfrm>
            <a:off x="4346714" y="1014069"/>
            <a:ext cx="6093282" cy="56501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2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699" y="5849417"/>
            <a:ext cx="3657601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830" algn="l" defTabSz="914327" rtl="0" eaLnBrk="1" latinLnBrk="0" hangingPunct="1">
              <a:lnSpc>
                <a:spcPts val="1802"/>
              </a:lnSpc>
              <a:defRPr lang="en-GB" sz="1400" b="1" kern="1200" spc="-15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657601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6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300" y="2714625"/>
            <a:ext cx="9710800" cy="341467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ct val="130000"/>
              </a:lnSpc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sz="2200" b="0" i="0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 smtClean="0"/>
          </a:p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2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6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8" y="2714625"/>
            <a:ext cx="4680000" cy="34146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>
              <a:lnSpc>
                <a:spcPct val="130000"/>
              </a:lnSpc>
              <a:spcAft>
                <a:spcPts val="1800"/>
              </a:spcAft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  <p:sp>
        <p:nvSpPr>
          <p:cNvPr id="11" name="Holder 3"/>
          <p:cNvSpPr>
            <a:spLocks noGrp="1"/>
          </p:cNvSpPr>
          <p:nvPr>
            <p:ph type="body" idx="10"/>
          </p:nvPr>
        </p:nvSpPr>
        <p:spPr>
          <a:xfrm>
            <a:off x="5467300" y="2714625"/>
            <a:ext cx="4680000" cy="34146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>
              <a:lnSpc>
                <a:spcPct val="130000"/>
              </a:lnSpc>
              <a:spcAft>
                <a:spcPts val="1800"/>
              </a:spcAft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High 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885191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300" y="1952626"/>
            <a:ext cx="9710800" cy="417667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lnSpc>
                <a:spcPct val="130000"/>
              </a:lnSpc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5"/>
            <a:ext cx="2819400" cy="35814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975101" y="504826"/>
            <a:ext cx="6477000" cy="6019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774701" y="581025"/>
            <a:ext cx="9296400" cy="58674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4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object 7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>
          <a:xfrm>
            <a:off x="534989" y="1765301"/>
            <a:ext cx="9623425" cy="4991101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534989" y="303213"/>
            <a:ext cx="9623425" cy="1260475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6" r:id="rId3"/>
    <p:sldLayoutId id="2147483662" r:id="rId4"/>
    <p:sldLayoutId id="2147483668" r:id="rId5"/>
    <p:sldLayoutId id="2147483669" r:id="rId6"/>
    <p:sldLayoutId id="2147483675" r:id="rId7"/>
    <p:sldLayoutId id="2147483670" r:id="rId8"/>
    <p:sldLayoutId id="2147483663" r:id="rId9"/>
    <p:sldLayoutId id="2147483665" r:id="rId10"/>
    <p:sldLayoutId id="2147483673" r:id="rId11"/>
    <p:sldLayoutId id="2147483674" r:id="rId12"/>
    <p:sldLayoutId id="2147483671" r:id="rId13"/>
  </p:sldLayoutIdLst>
  <p:transition>
    <p:sndAc>
      <p:endSnd/>
    </p:sndAc>
  </p:transition>
  <p:txStyles>
    <p:titleStyle>
      <a:lvl1pPr>
        <a:defRPr sz="2800" b="1">
          <a:solidFill>
            <a:srgbClr val="008988"/>
          </a:solidFill>
          <a:latin typeface="+mj-lt"/>
          <a:ea typeface="+mj-ea"/>
          <a:cs typeface="+mj-cs"/>
        </a:defRPr>
      </a:lvl1pPr>
    </p:titleStyle>
    <p:bodyStyle>
      <a:lvl1pPr marL="0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1pPr>
      <a:lvl2pPr marL="457163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2pPr>
      <a:lvl3pPr marL="914327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3pPr>
      <a:lvl4pPr marL="1371490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4pPr>
      <a:lvl5pPr marL="1828653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5pPr>
      <a:lvl6pPr marL="2285816">
        <a:defRPr>
          <a:latin typeface="+mn-lt"/>
          <a:ea typeface="+mn-ea"/>
          <a:cs typeface="+mn-cs"/>
        </a:defRPr>
      </a:lvl6pPr>
      <a:lvl7pPr marL="2742980">
        <a:defRPr>
          <a:latin typeface="+mn-lt"/>
          <a:ea typeface="+mn-ea"/>
          <a:cs typeface="+mn-cs"/>
        </a:defRPr>
      </a:lvl7pPr>
      <a:lvl8pPr marL="3200143">
        <a:defRPr>
          <a:latin typeface="+mn-lt"/>
          <a:ea typeface="+mn-ea"/>
          <a:cs typeface="+mn-cs"/>
        </a:defRPr>
      </a:lvl8pPr>
      <a:lvl9pPr marL="365730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63">
        <a:defRPr>
          <a:latin typeface="+mn-lt"/>
          <a:ea typeface="+mn-ea"/>
          <a:cs typeface="+mn-cs"/>
        </a:defRPr>
      </a:lvl2pPr>
      <a:lvl3pPr marL="914327">
        <a:defRPr>
          <a:latin typeface="+mn-lt"/>
          <a:ea typeface="+mn-ea"/>
          <a:cs typeface="+mn-cs"/>
        </a:defRPr>
      </a:lvl3pPr>
      <a:lvl4pPr marL="1371490">
        <a:defRPr>
          <a:latin typeface="+mn-lt"/>
          <a:ea typeface="+mn-ea"/>
          <a:cs typeface="+mn-cs"/>
        </a:defRPr>
      </a:lvl4pPr>
      <a:lvl5pPr marL="1828653">
        <a:defRPr>
          <a:latin typeface="+mn-lt"/>
          <a:ea typeface="+mn-ea"/>
          <a:cs typeface="+mn-cs"/>
        </a:defRPr>
      </a:lvl5pPr>
      <a:lvl6pPr marL="2285816">
        <a:defRPr>
          <a:latin typeface="+mn-lt"/>
          <a:ea typeface="+mn-ea"/>
          <a:cs typeface="+mn-cs"/>
        </a:defRPr>
      </a:lvl6pPr>
      <a:lvl7pPr marL="2742980">
        <a:defRPr>
          <a:latin typeface="+mn-lt"/>
          <a:ea typeface="+mn-ea"/>
          <a:cs typeface="+mn-cs"/>
        </a:defRPr>
      </a:lvl7pPr>
      <a:lvl8pPr marL="3200143">
        <a:defRPr>
          <a:latin typeface="+mn-lt"/>
          <a:ea typeface="+mn-ea"/>
          <a:cs typeface="+mn-cs"/>
        </a:defRPr>
      </a:lvl8pPr>
      <a:lvl9pPr marL="3657306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9" y="303213"/>
            <a:ext cx="9623425" cy="1260475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9" y="1765301"/>
            <a:ext cx="9623425" cy="4991101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7010400"/>
            <a:ext cx="2495550" cy="401638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2839" y="7010400"/>
            <a:ext cx="3387725" cy="401638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863" y="7010400"/>
            <a:ext cx="2495550" cy="401638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defTabSz="91432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3" indent="-342873" algn="l" defTabSz="9143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1" indent="-285727" algn="l" defTabSz="91432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2" indent="-228582" algn="l" defTabSz="91432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35" indent="-228582" algn="l" defTabSz="91432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99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2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5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89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3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7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0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3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6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0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3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06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C_Campaign_Launch_2017_v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73113"/>
            <a:ext cx="10693400" cy="601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85781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DS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5875</TotalTime>
  <Words>5</Words>
  <Application>Microsoft Office PowerPoint</Application>
  <PresentationFormat>Custom</PresentationFormat>
  <Paragraphs>2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Office Theme</vt:lpstr>
      <vt:lpstr>Custom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Jenna Small</dc:creator>
  <cp:lastModifiedBy>Rachel Sutherland</cp:lastModifiedBy>
  <cp:revision>574</cp:revision>
  <cp:lastPrinted>2016-05-24T14:03:09Z</cp:lastPrinted>
  <dcterms:created xsi:type="dcterms:W3CDTF">2014-12-03T14:49:38Z</dcterms:created>
  <dcterms:modified xsi:type="dcterms:W3CDTF">2017-02-14T14:27:19Z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2014-12-03T00:00:00Z</vt:filetime>
  </property>
  <property fmtid="{D5CDD505-2E9C-101B-9397-08002B2CF9AE}" pid="3" name="LastSaved">
    <vt:filetime>2014-12-03T00:00:00Z</vt:filetime>
  </property>
</Properties>
</file>