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9"/>
  </p:notesMasterIdLst>
  <p:sldIdLst>
    <p:sldId id="282" r:id="rId5"/>
    <p:sldId id="280" r:id="rId6"/>
    <p:sldId id="379" r:id="rId7"/>
    <p:sldId id="281" r:id="rId8"/>
    <p:sldId id="283" r:id="rId9"/>
    <p:sldId id="284" r:id="rId10"/>
    <p:sldId id="286" r:id="rId11"/>
    <p:sldId id="287" r:id="rId12"/>
    <p:sldId id="288" r:id="rId13"/>
    <p:sldId id="289" r:id="rId14"/>
    <p:sldId id="290" r:id="rId15"/>
    <p:sldId id="291" r:id="rId16"/>
    <p:sldId id="293" r:id="rId17"/>
    <p:sldId id="294" r:id="rId18"/>
    <p:sldId id="295" r:id="rId19"/>
    <p:sldId id="296" r:id="rId20"/>
    <p:sldId id="297" r:id="rId21"/>
    <p:sldId id="298" r:id="rId22"/>
    <p:sldId id="299" r:id="rId23"/>
    <p:sldId id="300" r:id="rId24"/>
    <p:sldId id="381" r:id="rId25"/>
    <p:sldId id="382" r:id="rId26"/>
    <p:sldId id="285" r:id="rId27"/>
    <p:sldId id="378" r:id="rId28"/>
  </p:sldIdLst>
  <p:sldSz cx="10693400" cy="7562850"/>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988"/>
    <a:srgbClr val="C8337E"/>
    <a:srgbClr val="009A97"/>
    <a:srgbClr val="6BB4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7" autoAdjust="0"/>
    <p:restoredTop sz="90588" autoAdjust="0"/>
  </p:normalViewPr>
  <p:slideViewPr>
    <p:cSldViewPr>
      <p:cViewPr varScale="1">
        <p:scale>
          <a:sx n="75" d="100"/>
          <a:sy n="75" d="100"/>
        </p:scale>
        <p:origin x="1476" y="60"/>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7825"/>
          </a:xfrm>
          <a:prstGeom prst="rect">
            <a:avLst/>
          </a:prstGeom>
        </p:spPr>
        <p:txBody>
          <a:bodyPr vert="horz" lIns="91440" tIns="45720" rIns="91440" bIns="45720"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6057900" y="0"/>
            <a:ext cx="4632325" cy="377825"/>
          </a:xfrm>
          <a:prstGeom prst="rect">
            <a:avLst/>
          </a:prstGeom>
        </p:spPr>
        <p:txBody>
          <a:bodyPr vert="horz" lIns="91440" tIns="45720" rIns="91440" bIns="45720" rtlCol="0"/>
          <a:lstStyle>
            <a:lvl1pPr algn="r">
              <a:defRPr sz="1200">
                <a:latin typeface="Arial" pitchFamily="34" charset="0"/>
              </a:defRPr>
            </a:lvl1pPr>
          </a:lstStyle>
          <a:p>
            <a:fld id="{68ED7B93-89BE-46EB-93C0-E869E2B9B594}" type="datetimeFigureOut">
              <a:rPr lang="en-GB" smtClean="0"/>
              <a:pPr/>
              <a:t>24/10/2018</a:t>
            </a:fld>
            <a:endParaRPr lang="en-GB" dirty="0"/>
          </a:p>
        </p:txBody>
      </p:sp>
      <p:sp>
        <p:nvSpPr>
          <p:cNvPr id="4" name="Slide Image Placeholder 3"/>
          <p:cNvSpPr>
            <a:spLocks noGrp="1" noRot="1" noChangeAspect="1"/>
          </p:cNvSpPr>
          <p:nvPr>
            <p:ph type="sldImg" idx="2"/>
          </p:nvPr>
        </p:nvSpPr>
        <p:spPr>
          <a:xfrm>
            <a:off x="3341688" y="566738"/>
            <a:ext cx="4010025" cy="28368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069975" y="3592513"/>
            <a:ext cx="8553450" cy="3403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7183438"/>
            <a:ext cx="4633913" cy="377825"/>
          </a:xfrm>
          <a:prstGeom prst="rect">
            <a:avLst/>
          </a:prstGeom>
        </p:spPr>
        <p:txBody>
          <a:bodyPr vert="horz" lIns="91440" tIns="45720" rIns="91440" bIns="45720"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6057900" y="7183438"/>
            <a:ext cx="4632325" cy="377825"/>
          </a:xfrm>
          <a:prstGeom prst="rect">
            <a:avLst/>
          </a:prstGeom>
        </p:spPr>
        <p:txBody>
          <a:bodyPr vert="horz" lIns="91440" tIns="45720" rIns="91440" bIns="45720" rtlCol="0" anchor="b"/>
          <a:lstStyle>
            <a:lvl1pPr algn="r">
              <a:defRPr sz="1200">
                <a:latin typeface="Arial" pitchFamily="34" charset="0"/>
              </a:defRPr>
            </a:lvl1pPr>
          </a:lstStyle>
          <a:p>
            <a:fld id="{2CF8F773-EE7B-415C-9670-94845D9FC280}"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pPr/>
              <a:t>23</a:t>
            </a:fld>
            <a:endParaRPr lang="en-GB" dirty="0"/>
          </a:p>
        </p:txBody>
      </p:sp>
    </p:spTree>
    <p:extLst>
      <p:ext uri="{BB962C8B-B14F-4D97-AF65-F5344CB8AC3E}">
        <p14:creationId xmlns:p14="http://schemas.microsoft.com/office/powerpoint/2010/main" val="37042383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5.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55.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6.xml"/><Relationship Id="rId7"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2.xml"/><Relationship Id="rId7"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8.xml"/><Relationship Id="rId7"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39.xml"/><Relationship Id="rId3" Type="http://schemas.openxmlformats.org/officeDocument/2006/relationships/tags" Target="../tags/tag34.xml"/><Relationship Id="rId7" Type="http://schemas.openxmlformats.org/officeDocument/2006/relationships/tags" Target="../tags/tag3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10" Type="http://schemas.openxmlformats.org/officeDocument/2006/relationships/image" Target="../media/image2.png"/><Relationship Id="rId4" Type="http://schemas.openxmlformats.org/officeDocument/2006/relationships/tags" Target="../tags/tag35.xml"/><Relationship Id="rId9"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48.xml"/><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image" Target="../media/image2.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image" Target="../media/image1.png"/><Relationship Id="rId5" Type="http://schemas.openxmlformats.org/officeDocument/2006/relationships/tags" Target="../tags/tag45.xml"/><Relationship Id="rId10" Type="http://schemas.openxmlformats.org/officeDocument/2006/relationships/image" Target="../media/image3.png"/><Relationship Id="rId4" Type="http://schemas.openxmlformats.org/officeDocument/2006/relationships/tags" Target="../tags/tag44.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1st choice">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sp>
        <p:nvSpPr>
          <p:cNvPr id="11" name="object 5"/>
          <p:cNvSpPr>
            <a:spLocks noGrp="1" noSelect="1" noRot="1" noMove="1" noResize="1" noEditPoints="1" noAdjustHandles="1" noChangeArrowheads="1" noChangeShapeType="1" noTextEdit="1"/>
          </p:cNvSpPr>
          <p:nvPr userDrawn="1">
            <p:custDataLst>
              <p:tags r:id="rId3"/>
            </p:custDataLst>
          </p:nvPr>
        </p:nvSpPr>
        <p:spPr>
          <a:xfrm>
            <a:off x="5012995" y="6657788"/>
            <a:ext cx="4067506" cy="703767"/>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20" name="object 6"/>
          <p:cNvSpPr>
            <a:spLocks noGrp="1" noSelect="1" noRot="1" noMove="1" noResize="1" noEditPoints="1" noAdjustHandles="1" noChangeArrowheads="1" noChangeShapeType="1" noTextEdit="1"/>
          </p:cNvSpPr>
          <p:nvPr userDrawn="1">
            <p:custDataLst>
              <p:tags r:id="rId4"/>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0"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baseline="0"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12"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_green">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5" cstate="print"/>
            <a:stretch>
              <a:fillRect/>
            </a:stretch>
          </a:blipFill>
        </p:spPr>
        <p:txBody>
          <a:bodyPr wrap="square" lIns="0" tIns="0" rIns="0" bIns="0" rtlCol="0"/>
          <a:lstStyle/>
          <a:p>
            <a:endParaRPr dirty="0">
              <a:latin typeface="Arial" pitchFamily="34" charset="0"/>
            </a:endParaRPr>
          </a:p>
        </p:txBody>
      </p:sp>
      <p:sp>
        <p:nvSpPr>
          <p:cNvPr id="26" name="Title 23"/>
          <p:cNvSpPr>
            <a:spLocks noGrp="1"/>
          </p:cNvSpPr>
          <p:nvPr>
            <p:ph type="title" hasCustomPrompt="1"/>
          </p:nvPr>
        </p:nvSpPr>
        <p:spPr>
          <a:xfrm>
            <a:off x="774700" y="4314825"/>
            <a:ext cx="3312000" cy="1368000"/>
          </a:xfrm>
          <a:prstGeom prst="rect">
            <a:avLst/>
          </a:prstGeom>
        </p:spPr>
        <p:txBody>
          <a:bodyPr lIns="90000" tIns="46800" rIns="90000" bIns="46800">
            <a:normAutofit/>
          </a:bodyPr>
          <a:lstStyle>
            <a:lvl1pPr marL="12700" marR="5080" indent="-12700">
              <a:lnSpc>
                <a:spcPts val="3200"/>
              </a:lnSpc>
              <a:defRPr lang="en-GB" sz="2800" b="1" spc="-30" baseline="0" dirty="0">
                <a:solidFill>
                  <a:srgbClr val="008988"/>
                </a:solidFill>
                <a:latin typeface="Arial"/>
                <a:ea typeface="+mn-ea"/>
                <a:cs typeface="Arial"/>
              </a:defRPr>
            </a:lvl1pPr>
          </a:lstStyle>
          <a:p>
            <a:r>
              <a:rPr lang="en-GB" dirty="0"/>
              <a:t>Section divider, </a:t>
            </a:r>
            <a:br>
              <a:rPr lang="en-GB" dirty="0"/>
            </a:br>
            <a:r>
              <a:rPr lang="en-GB" dirty="0"/>
              <a:t>if required</a:t>
            </a:r>
          </a:p>
        </p:txBody>
      </p:sp>
      <p:sp>
        <p:nvSpPr>
          <p:cNvPr id="13" name="Text Placeholder 12"/>
          <p:cNvSpPr>
            <a:spLocks noGrp="1"/>
          </p:cNvSpPr>
          <p:nvPr>
            <p:ph type="body" sz="quarter" idx="12" hasCustomPrompt="1"/>
          </p:nvPr>
        </p:nvSpPr>
        <p:spPr>
          <a:xfrm>
            <a:off x="774699" y="5686425"/>
            <a:ext cx="3311525" cy="762000"/>
          </a:xfrm>
        </p:spPr>
        <p:txBody>
          <a:bodyPr>
            <a:noAutofit/>
          </a:bodyPr>
          <a:lstStyle>
            <a:lvl1pPr>
              <a:defRPr sz="1400" baseline="0">
                <a:solidFill>
                  <a:srgbClr val="6BB4B5"/>
                </a:solidFill>
              </a:defRPr>
            </a:lvl1pPr>
          </a:lstStyle>
          <a:p>
            <a:pPr lvl="0"/>
            <a:r>
              <a:rPr lang="en-US" dirty="0"/>
              <a:t>Date or name etc here</a:t>
            </a:r>
            <a:endParaRPr lang="en-GB" dirty="0"/>
          </a:p>
        </p:txBody>
      </p:sp>
      <p:sp>
        <p:nvSpPr>
          <p:cNvPr id="7" name="object 5"/>
          <p:cNvSpPr>
            <a:spLocks noGrp="1" noSelect="1" noRot="1" noMove="1" noResize="1" noEditPoints="1" noAdjustHandles="1" noChangeArrowheads="1" noChangeShapeType="1" noTextEdit="1"/>
          </p:cNvSpPr>
          <p:nvPr userDrawn="1">
            <p:custDataLst>
              <p:tags r:id="rId3"/>
            </p:custDataLst>
          </p:nvPr>
        </p:nvSpPr>
        <p:spPr>
          <a:xfrm>
            <a:off x="5012995" y="6666614"/>
            <a:ext cx="4067506" cy="696211"/>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243840" y="-257175"/>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dirty="0">
              <a:latin typeface="Arial" pitchFamily="34" charset="0"/>
            </a:endParaRPr>
          </a:p>
        </p:txBody>
      </p:sp>
      <p:sp>
        <p:nvSpPr>
          <p:cNvPr id="4" name="object 3"/>
          <p:cNvSpPr/>
          <p:nvPr userDrawn="1"/>
        </p:nvSpPr>
        <p:spPr>
          <a:xfrm>
            <a:off x="1212126" y="0"/>
            <a:ext cx="5658574" cy="276226"/>
          </a:xfrm>
          <a:custGeom>
            <a:avLst/>
            <a:gdLst/>
            <a:ahLst/>
            <a:cxnLst/>
            <a:rect l="l" t="t" r="r" b="b"/>
            <a:pathLst>
              <a:path w="4559935" h="288290">
                <a:moveTo>
                  <a:pt x="0" y="287997"/>
                </a:moveTo>
                <a:lnTo>
                  <a:pt x="4559731" y="287997"/>
                </a:lnTo>
                <a:lnTo>
                  <a:pt x="4559731" y="0"/>
                </a:lnTo>
                <a:lnTo>
                  <a:pt x="0" y="0"/>
                </a:lnTo>
                <a:lnTo>
                  <a:pt x="0" y="287997"/>
                </a:lnTo>
                <a:close/>
              </a:path>
            </a:pathLst>
          </a:custGeom>
          <a:solidFill>
            <a:srgbClr val="FFFFFF"/>
          </a:solidFill>
        </p:spPr>
        <p:txBody>
          <a:bodyPr wrap="square" lIns="0" tIns="0" rIns="0" bIns="0" rtlCol="0"/>
          <a:lstStyle/>
          <a:p>
            <a:endParaRPr dirty="0">
              <a:latin typeface="Arial" pitchFamily="34" charset="0"/>
            </a:endParaRPr>
          </a:p>
        </p:txBody>
      </p:sp>
      <p:sp>
        <p:nvSpPr>
          <p:cNvPr id="5" name="object 4"/>
          <p:cNvSpPr>
            <a:spLocks noGrp="1" noSelect="1" noRot="1" noMove="1" noResize="1" noEditPoints="1" noAdjustHandles="1" noChangeArrowheads="1" noChangeShapeType="1" noTextEdit="1"/>
          </p:cNvSpPr>
          <p:nvPr userDrawn="1">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3"/>
            </p:custDataLst>
          </p:nvPr>
        </p:nvSpPr>
        <p:spPr>
          <a:xfrm>
            <a:off x="774700" y="1190625"/>
            <a:ext cx="5212586" cy="3416300"/>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pic>
        <p:nvPicPr>
          <p:cNvPr id="2" name="Picture 1"/>
          <p:cNvPicPr>
            <a:picLocks noGrp="1" noSelect="1" noRot="1" noMove="1" noResize="1" noEditPoints="1" noAdjustHandles="1" noChangeArrowheads="1" noChangeShapeType="1"/>
          </p:cNvPicPr>
          <p:nvPr userDrawn="1">
            <p:custDataLst>
              <p:tags r:id="rId4"/>
            </p:custDataLst>
          </p:nvPr>
        </p:nvPicPr>
        <p:blipFill>
          <a:blip r:embed="rId7">
            <a:extLst>
              <a:ext uri="{28A0092B-C50C-407E-A947-70E740481C1C}">
                <a14:useLocalDpi xmlns:a14="http://schemas.microsoft.com/office/drawing/2010/main" val="0"/>
              </a:ext>
            </a:extLst>
          </a:blip>
          <a:stretch>
            <a:fillRect/>
          </a:stretch>
        </p:blipFill>
        <p:spPr>
          <a:xfrm>
            <a:off x="165099" y="6760209"/>
            <a:ext cx="1947477" cy="602616"/>
          </a:xfrm>
          <a:prstGeom prst="rect">
            <a:avLst/>
          </a:prstGeom>
        </p:spPr>
      </p:pic>
      <p:sp>
        <p:nvSpPr>
          <p:cNvPr id="7" name="object 7"/>
          <p:cNvSpPr txBox="1"/>
          <p:nvPr userDrawn="1"/>
        </p:nvSpPr>
        <p:spPr>
          <a:xfrm>
            <a:off x="7367300" y="3904083"/>
            <a:ext cx="2399000" cy="1617430"/>
          </a:xfrm>
          <a:prstGeom prst="rect">
            <a:avLst/>
          </a:prstGeom>
        </p:spPr>
        <p:txBody>
          <a:bodyPr vert="horz" wrap="square" lIns="0" tIns="0" rIns="0" bIns="0" rtlCol="0">
            <a:spAutoFit/>
          </a:bodyPr>
          <a:lstStyle/>
          <a:p>
            <a:pPr marL="12700" marR="244475">
              <a:lnSpc>
                <a:spcPct val="107200"/>
              </a:lnSpc>
            </a:pPr>
            <a:r>
              <a:rPr sz="1400" b="1" spc="-30" dirty="0">
                <a:solidFill>
                  <a:srgbClr val="008988"/>
                </a:solidFill>
                <a:latin typeface="Arial"/>
                <a:cs typeface="Arial"/>
              </a:rPr>
              <a:t>Hea</a:t>
            </a:r>
            <a:r>
              <a:rPr sz="1400" b="1" dirty="0">
                <a:solidFill>
                  <a:srgbClr val="008988"/>
                </a:solidFill>
                <a:latin typeface="Arial"/>
                <a:cs typeface="Arial"/>
              </a:rPr>
              <a:t>d</a:t>
            </a:r>
            <a:r>
              <a:rPr sz="1400" b="1" spc="-60" dirty="0">
                <a:solidFill>
                  <a:srgbClr val="008988"/>
                </a:solidFill>
                <a:latin typeface="Arial"/>
                <a:cs typeface="Arial"/>
              </a:rPr>
              <a:t> </a:t>
            </a:r>
            <a:r>
              <a:rPr sz="1400" b="1" spc="-30" dirty="0">
                <a:solidFill>
                  <a:srgbClr val="008988"/>
                </a:solidFill>
                <a:latin typeface="Arial"/>
                <a:cs typeface="Arial"/>
              </a:rPr>
              <a:t>Office: </a:t>
            </a:r>
            <a:r>
              <a:rPr lang="en-GB" sz="1400" b="1" spc="-30" dirty="0">
                <a:solidFill>
                  <a:srgbClr val="009A97"/>
                </a:solidFill>
                <a:latin typeface="Arial"/>
                <a:cs typeface="Arial"/>
              </a:rPr>
              <a:t/>
            </a:r>
            <a:br>
              <a:rPr lang="en-GB" sz="1400" b="1" spc="-30" dirty="0">
                <a:solidFill>
                  <a:srgbClr val="009A97"/>
                </a:solidFill>
                <a:latin typeface="Arial"/>
                <a:cs typeface="Arial"/>
              </a:rPr>
            </a:br>
            <a:r>
              <a:rPr sz="1400" spc="-30" dirty="0" err="1">
                <a:solidFill>
                  <a:srgbClr val="6BB4B5"/>
                </a:solidFill>
                <a:latin typeface="Arial"/>
                <a:cs typeface="Arial"/>
              </a:rPr>
              <a:t>Whitechape</a:t>
            </a:r>
            <a:r>
              <a:rPr sz="1400" dirty="0" err="1">
                <a:solidFill>
                  <a:srgbClr val="6BB4B5"/>
                </a:solidFill>
                <a:latin typeface="Arial"/>
                <a:cs typeface="Arial"/>
              </a:rPr>
              <a:t>l</a:t>
            </a:r>
            <a:r>
              <a:rPr sz="1400" spc="-60" dirty="0">
                <a:solidFill>
                  <a:srgbClr val="6BB4B5"/>
                </a:solidFill>
                <a:latin typeface="Arial"/>
                <a:cs typeface="Arial"/>
              </a:rPr>
              <a:t> </a:t>
            </a:r>
            <a:r>
              <a:rPr sz="1400" spc="-80" dirty="0">
                <a:solidFill>
                  <a:srgbClr val="6BB4B5"/>
                </a:solidFill>
                <a:latin typeface="Arial"/>
                <a:cs typeface="Arial"/>
              </a:rPr>
              <a:t>W</a:t>
            </a:r>
            <a:r>
              <a:rPr sz="1400" spc="-30" dirty="0">
                <a:solidFill>
                  <a:srgbClr val="6BB4B5"/>
                </a:solidFill>
                <a:latin typeface="Arial"/>
                <a:cs typeface="Arial"/>
              </a:rPr>
              <a:t>ay </a:t>
            </a:r>
            <a:r>
              <a:rPr lang="en-GB" sz="1400" spc="-30" dirty="0">
                <a:solidFill>
                  <a:srgbClr val="6BB4B5"/>
                </a:solidFill>
                <a:latin typeface="Arial"/>
                <a:cs typeface="Arial"/>
              </a:rPr>
              <a:t/>
            </a:r>
            <a:br>
              <a:rPr lang="en-GB" sz="1400" spc="-30" dirty="0">
                <a:solidFill>
                  <a:srgbClr val="6BB4B5"/>
                </a:solidFill>
                <a:latin typeface="Arial"/>
                <a:cs typeface="Arial"/>
              </a:rPr>
            </a:br>
            <a:r>
              <a:rPr sz="1400" spc="-30" dirty="0" err="1">
                <a:solidFill>
                  <a:srgbClr val="6BB4B5"/>
                </a:solidFill>
                <a:latin typeface="Arial"/>
                <a:cs typeface="Arial"/>
              </a:rPr>
              <a:t>Priorslee</a:t>
            </a:r>
            <a:endParaRPr sz="1400" dirty="0">
              <a:solidFill>
                <a:srgbClr val="6BB4B5"/>
              </a:solidFill>
              <a:latin typeface="Arial"/>
              <a:cs typeface="Arial"/>
            </a:endParaRPr>
          </a:p>
          <a:p>
            <a:pPr marL="12700">
              <a:lnSpc>
                <a:spcPct val="100000"/>
              </a:lnSpc>
              <a:spcBef>
                <a:spcPts val="120"/>
              </a:spcBef>
            </a:pPr>
            <a:r>
              <a:rPr sz="1400" spc="-185" dirty="0">
                <a:solidFill>
                  <a:srgbClr val="6BB4B5"/>
                </a:solidFill>
                <a:latin typeface="Arial"/>
                <a:cs typeface="Arial"/>
              </a:rPr>
              <a:t>T</a:t>
            </a:r>
            <a:r>
              <a:rPr sz="1400" spc="-30" dirty="0">
                <a:solidFill>
                  <a:srgbClr val="6BB4B5"/>
                </a:solidFill>
                <a:latin typeface="Arial"/>
                <a:cs typeface="Arial"/>
              </a:rPr>
              <a:t>elford</a:t>
            </a:r>
            <a:endParaRPr sz="1400" dirty="0">
              <a:solidFill>
                <a:srgbClr val="6BB4B5"/>
              </a:solidFill>
              <a:latin typeface="Arial"/>
              <a:cs typeface="Arial"/>
            </a:endParaRPr>
          </a:p>
          <a:p>
            <a:pPr marL="12700">
              <a:lnSpc>
                <a:spcPct val="100000"/>
              </a:lnSpc>
              <a:spcBef>
                <a:spcPts val="120"/>
              </a:spcBef>
            </a:pPr>
            <a:r>
              <a:rPr sz="1400" spc="-30" dirty="0">
                <a:solidFill>
                  <a:srgbClr val="6BB4B5"/>
                </a:solidFill>
                <a:latin typeface="Arial"/>
                <a:cs typeface="Arial"/>
              </a:rPr>
              <a:t>Shropshir</a:t>
            </a:r>
            <a:r>
              <a:rPr sz="1400" dirty="0">
                <a:solidFill>
                  <a:srgbClr val="6BB4B5"/>
                </a:solidFill>
                <a:latin typeface="Arial"/>
                <a:cs typeface="Arial"/>
              </a:rPr>
              <a:t>e</a:t>
            </a:r>
            <a:r>
              <a:rPr sz="1400" spc="-85" dirty="0">
                <a:solidFill>
                  <a:srgbClr val="6BB4B5"/>
                </a:solidFill>
                <a:latin typeface="Arial"/>
                <a:cs typeface="Arial"/>
              </a:rPr>
              <a:t> </a:t>
            </a:r>
            <a:r>
              <a:rPr sz="1400" spc="-30" dirty="0">
                <a:solidFill>
                  <a:srgbClr val="6BB4B5"/>
                </a:solidFill>
                <a:latin typeface="Arial"/>
                <a:cs typeface="Arial"/>
              </a:rPr>
              <a:t>TF</a:t>
            </a:r>
            <a:r>
              <a:rPr sz="1400" dirty="0">
                <a:solidFill>
                  <a:srgbClr val="6BB4B5"/>
                </a:solidFill>
                <a:latin typeface="Arial"/>
                <a:cs typeface="Arial"/>
              </a:rPr>
              <a:t>2</a:t>
            </a:r>
            <a:r>
              <a:rPr sz="1400" spc="-60" dirty="0">
                <a:solidFill>
                  <a:srgbClr val="6BB4B5"/>
                </a:solidFill>
                <a:latin typeface="Arial"/>
                <a:cs typeface="Arial"/>
              </a:rPr>
              <a:t> </a:t>
            </a:r>
            <a:r>
              <a:rPr sz="1400" spc="-30" dirty="0">
                <a:solidFill>
                  <a:srgbClr val="6BB4B5"/>
                </a:solidFill>
                <a:latin typeface="Arial"/>
                <a:cs typeface="Arial"/>
              </a:rPr>
              <a:t>9PQ</a:t>
            </a:r>
            <a:endParaRPr sz="1400" dirty="0">
              <a:solidFill>
                <a:srgbClr val="6BB4B5"/>
              </a:solidFill>
              <a:latin typeface="Arial"/>
              <a:cs typeface="Arial"/>
            </a:endParaRPr>
          </a:p>
          <a:p>
            <a:pPr>
              <a:lnSpc>
                <a:spcPct val="100000"/>
              </a:lnSpc>
              <a:spcBef>
                <a:spcPts val="22"/>
              </a:spcBef>
            </a:pPr>
            <a:endParaRPr sz="1650" dirty="0">
              <a:solidFill>
                <a:srgbClr val="6BB4B5"/>
              </a:solidFill>
              <a:latin typeface="Arial" pitchFamily="34" charset="0"/>
              <a:cs typeface="Arial" pitchFamily="34" charset="0"/>
            </a:endParaRPr>
          </a:p>
          <a:p>
            <a:pPr marL="12700">
              <a:lnSpc>
                <a:spcPct val="100000"/>
              </a:lnSpc>
              <a:tabLst>
                <a:tab pos="361950" algn="l"/>
              </a:tabLst>
            </a:pPr>
            <a:r>
              <a:rPr sz="1400" spc="-185" dirty="0">
                <a:solidFill>
                  <a:srgbClr val="6BB4B5"/>
                </a:solidFill>
                <a:latin typeface="Arial"/>
                <a:cs typeface="Arial"/>
              </a:rPr>
              <a:t>T</a:t>
            </a:r>
            <a:r>
              <a:rPr sz="1400" dirty="0">
                <a:solidFill>
                  <a:srgbClr val="6BB4B5"/>
                </a:solidFill>
                <a:latin typeface="Arial"/>
                <a:cs typeface="Arial"/>
              </a:rPr>
              <a:t>:</a:t>
            </a:r>
            <a:r>
              <a:rPr sz="1400" spc="-60" dirty="0">
                <a:solidFill>
                  <a:srgbClr val="6BB4B5"/>
                </a:solidFill>
                <a:latin typeface="Arial"/>
                <a:cs typeface="Arial"/>
              </a:rPr>
              <a:t> </a:t>
            </a:r>
            <a:r>
              <a:rPr lang="en-GB" sz="1400" spc="-60" dirty="0">
                <a:solidFill>
                  <a:srgbClr val="6BB4B5"/>
                </a:solidFill>
                <a:latin typeface="Arial"/>
                <a:cs typeface="Arial"/>
              </a:rPr>
              <a:t>	0</a:t>
            </a:r>
            <a:r>
              <a:rPr sz="1400" spc="-130" dirty="0">
                <a:solidFill>
                  <a:srgbClr val="6BB4B5"/>
                </a:solidFill>
                <a:latin typeface="Arial"/>
                <a:cs typeface="Arial"/>
              </a:rPr>
              <a:t>1</a:t>
            </a:r>
            <a:r>
              <a:rPr sz="1400" spc="-30" dirty="0">
                <a:solidFill>
                  <a:srgbClr val="6BB4B5"/>
                </a:solidFill>
                <a:latin typeface="Arial"/>
                <a:cs typeface="Arial"/>
              </a:rPr>
              <a:t>95</a:t>
            </a:r>
            <a:r>
              <a:rPr sz="1400" dirty="0">
                <a:solidFill>
                  <a:srgbClr val="6BB4B5"/>
                </a:solidFill>
                <a:latin typeface="Arial"/>
                <a:cs typeface="Arial"/>
              </a:rPr>
              <a:t>2 </a:t>
            </a:r>
            <a:r>
              <a:rPr sz="1400" spc="-30" dirty="0">
                <a:solidFill>
                  <a:srgbClr val="6BB4B5"/>
                </a:solidFill>
                <a:latin typeface="Arial"/>
                <a:cs typeface="Arial"/>
              </a:rPr>
              <a:t>290</a:t>
            </a:r>
            <a:r>
              <a:rPr lang="en-GB" sz="1400" spc="-30" dirty="0">
                <a:solidFill>
                  <a:srgbClr val="6BB4B5"/>
                </a:solidFill>
                <a:latin typeface="Arial"/>
                <a:cs typeface="Arial"/>
              </a:rPr>
              <a:t> </a:t>
            </a:r>
            <a:r>
              <a:rPr sz="1400" spc="-30" dirty="0">
                <a:solidFill>
                  <a:srgbClr val="6BB4B5"/>
                </a:solidFill>
                <a:latin typeface="Arial"/>
                <a:cs typeface="Arial"/>
              </a:rPr>
              <a:t>999</a:t>
            </a:r>
            <a:endParaRPr sz="1400" dirty="0">
              <a:solidFill>
                <a:srgbClr val="6BB4B5"/>
              </a:solidFill>
              <a:latin typeface="Arial"/>
              <a:cs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3rd choice">
    <p:spTree>
      <p:nvGrpSpPr>
        <p:cNvPr id="1" name=""/>
        <p:cNvGrpSpPr/>
        <p:nvPr/>
      </p:nvGrpSpPr>
      <p:grpSpPr>
        <a:xfrm>
          <a:off x="0" y="0"/>
          <a:ext cx="0" cy="0"/>
          <a:chOff x="0" y="0"/>
          <a:chExt cx="0" cy="0"/>
        </a:xfrm>
      </p:grpSpPr>
      <p:sp>
        <p:nvSpPr>
          <p:cNvPr id="11" name="object 5"/>
          <p:cNvSpPr>
            <a:spLocks noGrp="1" noSelect="1" noRot="1" noMove="1" noResize="1" noEditPoints="1" noAdjustHandles="1" noChangeArrowheads="1" noChangeShapeType="1" noTextEdit="1"/>
          </p:cNvSpPr>
          <p:nvPr userDrawn="1">
            <p:custDataLst>
              <p:tags r:id="rId1"/>
            </p:custDataLst>
          </p:nvPr>
        </p:nvSpPr>
        <p:spPr>
          <a:xfrm>
            <a:off x="5118100" y="6651002"/>
            <a:ext cx="3991306" cy="684530"/>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16" name="object 2"/>
          <p:cNvSpPr>
            <a:spLocks noGrp="1" noSelect="1" noRot="1" noMove="1" noResize="1" noEditPoints="1" noAdjustHandles="1" noChangeArrowheads="1" noChangeShapeType="1" noTextEdit="1"/>
          </p:cNvSpPr>
          <p:nvPr userDrawn="1">
            <p:custDataLst>
              <p:tags r:id="rId2"/>
            </p:custDataLst>
          </p:nvPr>
        </p:nvSpPr>
        <p:spPr>
          <a:xfrm>
            <a:off x="4346714" y="1014069"/>
            <a:ext cx="6093282" cy="5650179"/>
          </a:xfrm>
          <a:prstGeom prst="rect">
            <a:avLst/>
          </a:prstGeom>
          <a:blipFill>
            <a:blip r:embed="rId6" cstate="print"/>
            <a:stretch>
              <a:fillRect/>
            </a:stretch>
          </a:blipFill>
        </p:spPr>
        <p:txBody>
          <a:bodyPr wrap="square" lIns="0" tIns="0" rIns="0" bIns="0" rtlCol="0"/>
          <a:lstStyle/>
          <a:p>
            <a:endParaRPr dirty="0">
              <a:latin typeface="Arial" pitchFamily="34" charset="0"/>
            </a:endParaRPr>
          </a:p>
        </p:txBody>
      </p:sp>
      <p:sp>
        <p:nvSpPr>
          <p:cNvPr id="12" name="object 6"/>
          <p:cNvSpPr>
            <a:spLocks noGrp="1" noSelect="1" noRot="1" noMove="1" noResize="1" noEditPoints="1" noAdjustHandles="1" noChangeArrowheads="1" noChangeShapeType="1" noTextEdit="1"/>
          </p:cNvSpPr>
          <p:nvPr userDrawn="1">
            <p:custDataLst>
              <p:tags r:id="rId3"/>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2"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24"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sp>
        <p:nvSpPr>
          <p:cNvPr id="8" name="object 5"/>
          <p:cNvSpPr>
            <a:spLocks noGrp="1" noSelect="1" noRot="1" noMove="1" noResize="1" noEditPoints="1" noAdjustHandles="1" noChangeArrowheads="1" noChangeShapeType="1" noTextEdit="1"/>
          </p:cNvSpPr>
          <p:nvPr userDrawn="1">
            <p:custDataLst>
              <p:tags r:id="rId4"/>
            </p:custDataLst>
          </p:nvPr>
        </p:nvSpPr>
        <p:spPr>
          <a:xfrm>
            <a:off x="5012995" y="6679096"/>
            <a:ext cx="4067506" cy="682459"/>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2nd choice">
    <p:spTree>
      <p:nvGrpSpPr>
        <p:cNvPr id="1" name=""/>
        <p:cNvGrpSpPr/>
        <p:nvPr/>
      </p:nvGrpSpPr>
      <p:grpSpPr>
        <a:xfrm>
          <a:off x="0" y="0"/>
          <a:ext cx="0" cy="0"/>
          <a:chOff x="0" y="0"/>
          <a:chExt cx="0" cy="0"/>
        </a:xfrm>
      </p:grpSpPr>
      <p:sp>
        <p:nvSpPr>
          <p:cNvPr id="15"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dirty="0">
                <a:solidFill>
                  <a:srgbClr val="6BB4B5"/>
                </a:solidFill>
                <a:latin typeface="Arial"/>
                <a:ea typeface="+mn-ea"/>
                <a:cs typeface="Arial"/>
              </a:defRPr>
            </a:lvl1pPr>
          </a:lstStyle>
          <a:p>
            <a:pPr marL="12700">
              <a:lnSpc>
                <a:spcPts val="1655"/>
              </a:lnSpc>
            </a:pPr>
            <a:r>
              <a:rPr lang="en-GB" sz="1400" b="1" spc="-15" dirty="0">
                <a:solidFill>
                  <a:srgbClr val="6BB4B5"/>
                </a:solidFill>
                <a:latin typeface="Arial"/>
                <a:cs typeface="Arial"/>
              </a:rPr>
              <a:t>Date or name etc here</a:t>
            </a:r>
            <a:endParaRPr lang="en-GB" sz="1400" dirty="0">
              <a:solidFill>
                <a:srgbClr val="6BB4B5"/>
              </a:solidFill>
              <a:latin typeface="Arial"/>
              <a:cs typeface="Arial"/>
            </a:endParaRPr>
          </a:p>
        </p:txBody>
      </p:sp>
      <p:sp>
        <p:nvSpPr>
          <p:cNvPr id="16"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dirty="0"/>
              <a:t>Title text here</a:t>
            </a:r>
            <a:endParaRPr lang="en-GB" dirty="0"/>
          </a:p>
        </p:txBody>
      </p:sp>
    </p:spTree>
  </p:cSld>
  <p:clrMapOvr>
    <a:masterClrMapping/>
  </p:clrMapOvr>
  <p:extLst mod="1">
    <p:ext uri="{DCECCB84-F9BA-43D5-87BE-67443E8EF086}">
      <p15:sldGuideLst xmlns:p15="http://schemas.microsoft.com/office/powerpoint/2012/main">
        <p15:guide id="1" orient="horz" pos="420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15" name="Holder 2"/>
          <p:cNvSpPr>
            <a:spLocks noGrp="1"/>
          </p:cNvSpPr>
          <p:nvPr>
            <p:ph type="title"/>
          </p:nvPr>
        </p:nvSpPr>
        <p:spPr>
          <a:xfrm>
            <a:off x="469900" y="1571625"/>
            <a:ext cx="9710800" cy="915035"/>
          </a:xfrm>
          <a:prstGeom prst="rect">
            <a:avLst/>
          </a:prstGeom>
        </p:spPr>
        <p:txBody>
          <a:bodyPr lIns="0" tIns="0" rIns="0" bIns="0"/>
          <a:lstStyle>
            <a:lvl1pPr>
              <a:defRPr sz="2800" b="1" i="0">
                <a:solidFill>
                  <a:srgbClr val="008988"/>
                </a:solidFill>
                <a:latin typeface="Arial"/>
                <a:cs typeface="Arial"/>
              </a:defRPr>
            </a:lvl1pPr>
          </a:lstStyle>
          <a:p>
            <a:r>
              <a:rPr lang="en-US"/>
              <a:t>Click to edit Master title style</a:t>
            </a:r>
            <a:endParaRPr dirty="0"/>
          </a:p>
        </p:txBody>
      </p:sp>
      <p:sp>
        <p:nvSpPr>
          <p:cNvPr id="23" name="Holder 3"/>
          <p:cNvSpPr>
            <a:spLocks noGrp="1"/>
          </p:cNvSpPr>
          <p:nvPr>
            <p:ph type="body" idx="1"/>
          </p:nvPr>
        </p:nvSpPr>
        <p:spPr>
          <a:xfrm>
            <a:off x="438784" y="2714625"/>
            <a:ext cx="9763315" cy="3414672"/>
          </a:xfrm>
          <a:prstGeom prst="rect">
            <a:avLst/>
          </a:prstGeom>
        </p:spPr>
        <p:txBody>
          <a:bodyPr lIns="0" tIns="0" rIns="0" bIns="0">
            <a:noAutofit/>
          </a:bodyPr>
          <a:lstStyle>
            <a:lvl1pPr>
              <a:lnSpc>
                <a:spcPct val="130000"/>
              </a:lnSpc>
              <a:tabLst>
                <a:tab pos="360000" algn="l"/>
                <a:tab pos="720000" algn="l"/>
                <a:tab pos="1080000" algn="l"/>
                <a:tab pos="1440000" algn="l"/>
                <a:tab pos="2160000" algn="l"/>
                <a:tab pos="2880000" algn="l"/>
                <a:tab pos="3600000" algn="l"/>
              </a:tabLst>
              <a:defRPr sz="1800" b="0" i="0">
                <a:solidFill>
                  <a:srgbClr val="008988"/>
                </a:solidFill>
                <a:latin typeface="Arial" pitchFamily="34" charset="0"/>
                <a:cs typeface="Arial" pitchFamily="34" charset="0"/>
              </a:defRPr>
            </a:lvl1pPr>
          </a:lstStyle>
          <a:p>
            <a:pPr lvl="0"/>
            <a:r>
              <a:rPr lang="en-US"/>
              <a:t>Edit Master text styles</a:t>
            </a:r>
          </a:p>
          <a:p>
            <a:pPr lvl="1"/>
            <a:r>
              <a:rPr lang="en-US"/>
              <a:t>Second level</a:t>
            </a:r>
          </a:p>
        </p:txBody>
      </p:sp>
      <p:pic>
        <p:nvPicPr>
          <p:cNvPr id="9" name="Picture 8"/>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6" name="Group 15"/>
          <p:cNvGrpSpPr>
            <a:grpSpLocks noGrp="1" noSelect="1" noRot="1" noMove="1" noResize="1"/>
          </p:cNvGrpSpPr>
          <p:nvPr userDrawn="1">
            <p:custDataLst>
              <p:tags r:id="rId6"/>
            </p:custDataLst>
          </p:nvPr>
        </p:nvGrpSpPr>
        <p:grpSpPr>
          <a:xfrm>
            <a:off x="156364" y="6637396"/>
            <a:ext cx="10287000" cy="58876"/>
            <a:chOff x="165100" y="6646133"/>
            <a:chExt cx="10287000" cy="58876"/>
          </a:xfrm>
        </p:grpSpPr>
        <p:cxnSp>
          <p:nvCxnSpPr>
            <p:cNvPr id="3" name="Straight Connector 2"/>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igh_Title and Content">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15" name="Holder 2"/>
          <p:cNvSpPr>
            <a:spLocks noGrp="1"/>
          </p:cNvSpPr>
          <p:nvPr>
            <p:ph type="title"/>
          </p:nvPr>
        </p:nvSpPr>
        <p:spPr>
          <a:xfrm>
            <a:off x="469900" y="551993"/>
            <a:ext cx="9710800" cy="641787"/>
          </a:xfrm>
          <a:prstGeom prst="rect">
            <a:avLst/>
          </a:prstGeom>
        </p:spPr>
        <p:txBody>
          <a:bodyPr lIns="0" tIns="0" rIns="0" bIns="0" anchor="t"/>
          <a:lstStyle>
            <a:lvl1pPr>
              <a:defRPr sz="2800" b="1" i="0">
                <a:solidFill>
                  <a:srgbClr val="008988"/>
                </a:solidFill>
                <a:latin typeface="Arial"/>
                <a:cs typeface="Arial"/>
              </a:defRPr>
            </a:lvl1pPr>
          </a:lstStyle>
          <a:p>
            <a:r>
              <a:rPr lang="en-US"/>
              <a:t>Click to edit Master title style</a:t>
            </a:r>
            <a:endParaRPr dirty="0"/>
          </a:p>
        </p:txBody>
      </p:sp>
      <p:pic>
        <p:nvPicPr>
          <p:cNvPr id="9" name="Picture 8"/>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6" name="Group 15"/>
          <p:cNvGrpSpPr>
            <a:grpSpLocks noGrp="1" noSelect="1" noRot="1" noMove="1" noResize="1"/>
          </p:cNvGrpSpPr>
          <p:nvPr userDrawn="1">
            <p:custDataLst>
              <p:tags r:id="rId6"/>
            </p:custDataLst>
          </p:nvPr>
        </p:nvGrpSpPr>
        <p:grpSpPr>
          <a:xfrm>
            <a:off x="156364" y="6637396"/>
            <a:ext cx="10287000" cy="58876"/>
            <a:chOff x="165100" y="6646133"/>
            <a:chExt cx="10287000" cy="58876"/>
          </a:xfrm>
        </p:grpSpPr>
        <p:cxnSp>
          <p:nvCxnSpPr>
            <p:cNvPr id="3" name="Straight Connector 2"/>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Text Placeholder 21"/>
          <p:cNvSpPr>
            <a:spLocks noGrp="1"/>
          </p:cNvSpPr>
          <p:nvPr>
            <p:ph idx="1"/>
          </p:nvPr>
        </p:nvSpPr>
        <p:spPr>
          <a:xfrm>
            <a:off x="469900" y="1356332"/>
            <a:ext cx="9710800" cy="5098251"/>
          </a:xfrm>
          <a:prstGeom prst="rect">
            <a:avLst/>
          </a:prstGeom>
        </p:spPr>
        <p:txBody>
          <a:bodyPr vert="horz" lIns="91440" tIns="45720" rIns="91440" bIns="45720" rtlCol="0">
            <a:noAutofit/>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42490123"/>
      </p:ext>
    </p:extLst>
  </p:cSld>
  <p:clrMapOvr>
    <a:masterClrMapping/>
  </p:clrMapOvr>
  <p:extLst mod="1">
    <p:ext uri="{DCECCB84-F9BA-43D5-87BE-67443E8EF086}">
      <p15:sldGuideLst xmlns:p15="http://schemas.microsoft.com/office/powerpoint/2012/main">
        <p15:guide id="1" orient="horz" pos="84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_2 columns">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8" name="Holder 2"/>
          <p:cNvSpPr>
            <a:spLocks noGrp="1"/>
          </p:cNvSpPr>
          <p:nvPr>
            <p:ph type="title"/>
          </p:nvPr>
        </p:nvSpPr>
        <p:spPr>
          <a:xfrm>
            <a:off x="469900" y="1571625"/>
            <a:ext cx="9710800" cy="915035"/>
          </a:xfrm>
          <a:prstGeom prst="rect">
            <a:avLst/>
          </a:prstGeom>
        </p:spPr>
        <p:txBody>
          <a:bodyPr lIns="0" tIns="0" rIns="0" bIns="0"/>
          <a:lstStyle>
            <a:lvl1pPr>
              <a:defRPr sz="2800" b="1" i="0">
                <a:solidFill>
                  <a:srgbClr val="008988"/>
                </a:solidFill>
                <a:latin typeface="Arial"/>
                <a:cs typeface="Arial"/>
              </a:defRPr>
            </a:lvl1pPr>
          </a:lstStyle>
          <a:p>
            <a:r>
              <a:rPr lang="en-US"/>
              <a:t>Click to edit Master title style</a:t>
            </a:r>
            <a:endParaRPr dirty="0"/>
          </a:p>
        </p:txBody>
      </p:sp>
      <p:sp>
        <p:nvSpPr>
          <p:cNvPr id="9" name="Holder 3"/>
          <p:cNvSpPr>
            <a:spLocks noGrp="1"/>
          </p:cNvSpPr>
          <p:nvPr>
            <p:ph type="body" idx="1"/>
          </p:nvPr>
        </p:nvSpPr>
        <p:spPr>
          <a:xfrm>
            <a:off x="491298" y="2714625"/>
            <a:ext cx="4680000" cy="3414672"/>
          </a:xfrm>
          <a:prstGeom prst="rect">
            <a:avLst/>
          </a:prstGeom>
        </p:spPr>
        <p:txBody>
          <a:bodyPr lIns="0" tIns="0" rIns="0" bIns="0">
            <a:noAutofit/>
          </a:bodyPr>
          <a:lstStyle>
            <a:lvl1pPr marL="0">
              <a:lnSpc>
                <a:spcPct val="130000"/>
              </a:lnSpc>
              <a:spcAft>
                <a:spcPts val="1800"/>
              </a:spcAft>
              <a:tabLst>
                <a:tab pos="360000" algn="l"/>
                <a:tab pos="720000" algn="l"/>
                <a:tab pos="1080000" algn="l"/>
                <a:tab pos="1440000" algn="l"/>
                <a:tab pos="2160000" algn="l"/>
                <a:tab pos="2880000" algn="l"/>
                <a:tab pos="3600000" algn="l"/>
              </a:tabLst>
              <a:defRPr lang="en-GB" sz="2200" b="0" i="0" dirty="0">
                <a:solidFill>
                  <a:srgbClr val="008988"/>
                </a:solidFill>
                <a:latin typeface="Arial" pitchFamily="34" charset="0"/>
                <a:ea typeface="+mn-ea"/>
                <a:cs typeface="Arial" pitchFamily="34" charset="0"/>
              </a:defRPr>
            </a:lvl1pPr>
          </a:lstStyle>
          <a:p>
            <a:pPr lvl="0"/>
            <a:r>
              <a:rPr lang="en-US"/>
              <a:t>Edit Master text styles</a:t>
            </a:r>
          </a:p>
        </p:txBody>
      </p:sp>
      <p:sp>
        <p:nvSpPr>
          <p:cNvPr id="10" name="Holder 3"/>
          <p:cNvSpPr>
            <a:spLocks noGrp="1"/>
          </p:cNvSpPr>
          <p:nvPr>
            <p:ph type="body" idx="10"/>
          </p:nvPr>
        </p:nvSpPr>
        <p:spPr>
          <a:xfrm>
            <a:off x="5467300" y="2714625"/>
            <a:ext cx="4680000" cy="3414672"/>
          </a:xfrm>
          <a:prstGeom prst="rect">
            <a:avLst/>
          </a:prstGeom>
        </p:spPr>
        <p:txBody>
          <a:bodyPr lIns="0" tIns="0" rIns="0" bIns="0">
            <a:noAutofit/>
          </a:bodyPr>
          <a:lstStyle>
            <a:lvl1pPr marL="0">
              <a:lnSpc>
                <a:spcPct val="130000"/>
              </a:lnSpc>
              <a:spcAft>
                <a:spcPts val="1800"/>
              </a:spcAft>
              <a:tabLst>
                <a:tab pos="360000" algn="l"/>
                <a:tab pos="720000" algn="l"/>
                <a:tab pos="1080000" algn="l"/>
                <a:tab pos="1440000" algn="l"/>
                <a:tab pos="2160000" algn="l"/>
                <a:tab pos="2880000" algn="l"/>
                <a:tab pos="3600000" algn="l"/>
              </a:tabLst>
              <a:defRPr lang="en-GB" sz="2200" b="0" i="0" dirty="0">
                <a:solidFill>
                  <a:srgbClr val="008988"/>
                </a:solidFill>
                <a:latin typeface="Arial" pitchFamily="34" charset="0"/>
                <a:ea typeface="+mn-ea"/>
                <a:cs typeface="Arial" pitchFamily="34" charset="0"/>
              </a:defRPr>
            </a:lvl1pPr>
          </a:lstStyle>
          <a:p>
            <a:pPr lvl="0"/>
            <a:r>
              <a:rPr lang="en-US"/>
              <a:t>Edit Master text styles</a:t>
            </a:r>
          </a:p>
        </p:txBody>
      </p:sp>
      <p:pic>
        <p:nvPicPr>
          <p:cNvPr id="11" name="Picture 10"/>
          <p:cNvPicPr>
            <a:picLocks noGrp="1" noSelect="1" noRot="1" noMove="1" noResize="1" noEditPoints="1" noAdjustHandles="1" noChangeArrowheads="1" noChangeShapeType="1"/>
          </p:cNvPicPr>
          <p:nvPr userDrawn="1">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2" name="Group 11"/>
          <p:cNvGrpSpPr>
            <a:grpSpLocks noGrp="1" noSelect="1" noRot="1" noMove="1" noResize="1"/>
          </p:cNvGrpSpPr>
          <p:nvPr userDrawn="1">
            <p:custDataLst>
              <p:tags r:id="rId6"/>
            </p:custDataLst>
          </p:nvPr>
        </p:nvGrpSpPr>
        <p:grpSpPr>
          <a:xfrm>
            <a:off x="165100" y="6646133"/>
            <a:ext cx="10287000" cy="58876"/>
            <a:chOff x="165100" y="6646133"/>
            <a:chExt cx="10287000" cy="58876"/>
          </a:xfrm>
        </p:grpSpPr>
        <p:cxnSp>
          <p:nvCxnSpPr>
            <p:cNvPr id="14" name="Straight Connector 13"/>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4214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picture">
    <p:bg>
      <p:bgPr>
        <a:solidFill>
          <a:schemeClr val="bg1"/>
        </a:solidFill>
        <a:effectLst/>
      </p:bgPr>
    </p:bg>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9" name="bk object 19"/>
          <p:cNvSpPr>
            <a:spLocks noGrp="1" noSelect="1" noRot="1" noMove="1" noResize="1" noEditPoints="1" noAdjustHandles="1" noChangeArrowheads="1" noChangeShapeType="1" noTextEdit="1"/>
          </p:cNvSpPr>
          <p:nvPr>
            <p:custDataLst>
              <p:tags r:id="rId3"/>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FFFFFF"/>
          </a:solidFill>
        </p:spPr>
        <p:txBody>
          <a:bodyPr wrap="square" lIns="0" tIns="0" rIns="0" bIns="0" rtlCol="0"/>
          <a:lstStyle/>
          <a:p>
            <a:endParaRPr dirty="0">
              <a:latin typeface="Arial" pitchFamily="34" charset="0"/>
            </a:endParaRPr>
          </a:p>
        </p:txBody>
      </p:sp>
      <p:sp>
        <p:nvSpPr>
          <p:cNvPr id="20" name="bk object 20"/>
          <p:cNvSpPr>
            <a:spLocks noGrp="1" noSelect="1" noRot="1" noMove="1" noResize="1" noEditPoints="1" noAdjustHandles="1" noChangeArrowheads="1" noChangeShapeType="1" noTextEdit="1"/>
          </p:cNvSpPr>
          <p:nvPr>
            <p:custDataLst>
              <p:tags r:id="rId4"/>
            </p:custDataLst>
          </p:nvPr>
        </p:nvSpPr>
        <p:spPr>
          <a:xfrm>
            <a:off x="0" y="0"/>
            <a:ext cx="437515" cy="517525"/>
          </a:xfrm>
          <a:custGeom>
            <a:avLst/>
            <a:gdLst/>
            <a:ahLst/>
            <a:cxnLst/>
            <a:rect l="l" t="t" r="r" b="b"/>
            <a:pathLst>
              <a:path w="437515" h="517525">
                <a:moveTo>
                  <a:pt x="388600" y="0"/>
                </a:moveTo>
                <a:lnTo>
                  <a:pt x="0" y="0"/>
                </a:lnTo>
                <a:lnTo>
                  <a:pt x="0" y="503355"/>
                </a:lnTo>
                <a:lnTo>
                  <a:pt x="13539" y="507271"/>
                </a:lnTo>
                <a:lnTo>
                  <a:pt x="40223" y="512729"/>
                </a:lnTo>
                <a:lnTo>
                  <a:pt x="67619" y="516068"/>
                </a:lnTo>
                <a:lnTo>
                  <a:pt x="95639" y="517200"/>
                </a:lnTo>
                <a:lnTo>
                  <a:pt x="123659" y="516068"/>
                </a:lnTo>
                <a:lnTo>
                  <a:pt x="177740" y="507271"/>
                </a:lnTo>
                <a:lnTo>
                  <a:pt x="228622" y="490352"/>
                </a:lnTo>
                <a:lnTo>
                  <a:pt x="275602" y="466015"/>
                </a:lnTo>
                <a:lnTo>
                  <a:pt x="317977" y="434961"/>
                </a:lnTo>
                <a:lnTo>
                  <a:pt x="355043" y="397895"/>
                </a:lnTo>
                <a:lnTo>
                  <a:pt x="386096" y="355521"/>
                </a:lnTo>
                <a:lnTo>
                  <a:pt x="410434" y="308540"/>
                </a:lnTo>
                <a:lnTo>
                  <a:pt x="427353" y="257658"/>
                </a:lnTo>
                <a:lnTo>
                  <a:pt x="436150" y="203578"/>
                </a:lnTo>
                <a:lnTo>
                  <a:pt x="437282" y="175558"/>
                </a:lnTo>
                <a:lnTo>
                  <a:pt x="436150" y="147538"/>
                </a:lnTo>
                <a:lnTo>
                  <a:pt x="427353" y="93457"/>
                </a:lnTo>
                <a:lnTo>
                  <a:pt x="410434" y="42575"/>
                </a:lnTo>
                <a:lnTo>
                  <a:pt x="399149" y="18553"/>
                </a:lnTo>
                <a:lnTo>
                  <a:pt x="388600" y="0"/>
                </a:lnTo>
              </a:path>
            </a:pathLst>
          </a:custGeom>
          <a:solidFill>
            <a:srgbClr val="FFFFFF"/>
          </a:solidFill>
        </p:spPr>
        <p:txBody>
          <a:bodyPr wrap="square" lIns="0" tIns="0" rIns="0" bIns="0" rtlCol="0"/>
          <a:lstStyle/>
          <a:p>
            <a:endParaRPr dirty="0">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5"/>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6"/>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pic>
        <p:nvPicPr>
          <p:cNvPr id="9" name="Picture 8"/>
          <p:cNvPicPr>
            <a:picLocks noGrp="1" noSelect="1" noRot="1" noMove="1" noResize="1" noEditPoints="1" noAdjustHandles="1" noChangeArrowheads="1" noChangeShapeType="1"/>
          </p:cNvPicPr>
          <p:nvPr userDrawn="1">
            <p:custDataLst>
              <p:tags r:id="rId7"/>
            </p:custDataLst>
          </p:nvPr>
        </p:nvPicPr>
        <p:blipFill>
          <a:blip r:embed="rId10"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0" name="Group 9"/>
          <p:cNvGrpSpPr>
            <a:grpSpLocks noGrp="1" noSelect="1" noRot="1" noMove="1" noResize="1"/>
          </p:cNvGrpSpPr>
          <p:nvPr userDrawn="1">
            <p:custDataLst>
              <p:tags r:id="rId8"/>
            </p:custDataLst>
          </p:nvPr>
        </p:nvGrpSpPr>
        <p:grpSpPr>
          <a:xfrm>
            <a:off x="165100" y="6646133"/>
            <a:ext cx="10287000" cy="58876"/>
            <a:chOff x="165100" y="6646133"/>
            <a:chExt cx="10287000" cy="58876"/>
          </a:xfrm>
        </p:grpSpPr>
        <p:cxnSp>
          <p:nvCxnSpPr>
            <p:cNvPr id="12" name="Straight Connector 11"/>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 name="Holder 2"/>
          <p:cNvSpPr>
            <a:spLocks noGrp="1"/>
          </p:cNvSpPr>
          <p:nvPr>
            <p:ph type="title"/>
          </p:nvPr>
        </p:nvSpPr>
        <p:spPr>
          <a:xfrm>
            <a:off x="469900" y="551993"/>
            <a:ext cx="9710800" cy="641787"/>
          </a:xfrm>
          <a:prstGeom prst="rect">
            <a:avLst/>
          </a:prstGeom>
        </p:spPr>
        <p:txBody>
          <a:bodyPr lIns="0" tIns="0" rIns="0" bIns="0" anchor="t"/>
          <a:lstStyle>
            <a:lvl1pPr>
              <a:defRPr sz="2800" b="1" i="0">
                <a:solidFill>
                  <a:srgbClr val="008988"/>
                </a:solidFill>
                <a:latin typeface="Arial"/>
                <a:cs typeface="Arial"/>
              </a:defRPr>
            </a:lvl1pPr>
          </a:lstStyle>
          <a:p>
            <a:r>
              <a:rPr lang="en-US"/>
              <a:t>Click to edit Master title style</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3" name="Picture 2"/>
          <p:cNvPicPr>
            <a:picLocks noGrp="1" noSelect="1" noRot="1" noMove="1" noResize="1" noEditPoints="1" noAdjustHandles="1" noChangeArrowheads="1" noChangeShapeType="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Divider_magenta">
    <p:bg>
      <p:bgPr>
        <a:solidFill>
          <a:schemeClr val="bg1"/>
        </a:solidFill>
        <a:effectLst/>
      </p:bgPr>
    </p:bg>
    <p:spTree>
      <p:nvGrpSpPr>
        <p:cNvPr id="1" name=""/>
        <p:cNvGrpSpPr/>
        <p:nvPr/>
      </p:nvGrpSpPr>
      <p:grpSpPr>
        <a:xfrm>
          <a:off x="0" y="0"/>
          <a:ext cx="0" cy="0"/>
          <a:chOff x="0" y="0"/>
          <a:chExt cx="0" cy="0"/>
        </a:xfrm>
      </p:grpSpPr>
      <p:sp>
        <p:nvSpPr>
          <p:cNvPr id="2"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EB3C8C">
              <a:alpha val="25000"/>
            </a:srgbClr>
          </a:solidFill>
        </p:spPr>
        <p:txBody>
          <a:bodyPr wrap="square" lIns="0" tIns="0" rIns="0" bIns="0" rtlCol="0"/>
          <a:lstStyle/>
          <a:p>
            <a:endParaRPr dirty="0">
              <a:latin typeface="Arial" pitchFamily="34" charset="0"/>
            </a:endParaRPr>
          </a:p>
        </p:txBody>
      </p:sp>
      <p:sp>
        <p:nvSpPr>
          <p:cNvPr id="3"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10" cstate="print"/>
            <a:stretch>
              <a:fillRect/>
            </a:stretch>
          </a:blipFill>
        </p:spPr>
        <p:txBody>
          <a:bodyPr wrap="square" lIns="0" tIns="0" rIns="0" bIns="0" rtlCol="0"/>
          <a:lstStyle/>
          <a:p>
            <a:endParaRPr dirty="0">
              <a:latin typeface="Arial" pitchFamily="34" charset="0"/>
            </a:endParaRPr>
          </a:p>
        </p:txBody>
      </p:sp>
      <p:sp>
        <p:nvSpPr>
          <p:cNvPr id="4" name="object 4"/>
          <p:cNvSpPr>
            <a:spLocks noGrp="1" noSelect="1" noRot="1" noMove="1" noResize="1" noEditPoints="1" noAdjustHandles="1" noChangeArrowheads="1" noChangeShapeType="1" noTextEdit="1"/>
          </p:cNvSpPr>
          <p:nvPr userDrawn="1">
            <p:custDataLst>
              <p:tags r:id="rId3"/>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EB3C8C"/>
            </a:solidFill>
          </a:ln>
        </p:spPr>
        <p:txBody>
          <a:bodyPr wrap="square" lIns="0" tIns="0" rIns="0" bIns="0" rtlCol="0"/>
          <a:lstStyle/>
          <a:p>
            <a:endParaRPr dirty="0">
              <a:latin typeface="Arial" pitchFamily="34" charset="0"/>
            </a:endParaRPr>
          </a:p>
        </p:txBody>
      </p:sp>
      <p:sp>
        <p:nvSpPr>
          <p:cNvPr id="5" name="object 5"/>
          <p:cNvSpPr>
            <a:spLocks noGrp="1" noSelect="1" noRot="1" noMove="1" noResize="1" noEditPoints="1" noAdjustHandles="1" noChangeArrowheads="1" noChangeShapeType="1" noTextEdit="1"/>
          </p:cNvSpPr>
          <p:nvPr userDrawn="1">
            <p:custDataLst>
              <p:tags r:id="rId4"/>
            </p:custDataLst>
          </p:nvPr>
        </p:nvSpPr>
        <p:spPr>
          <a:xfrm>
            <a:off x="5012994" y="6651002"/>
            <a:ext cx="4559935" cy="684530"/>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6" name="object 6"/>
          <p:cNvSpPr>
            <a:spLocks noGrp="1" noSelect="1" noRot="1" noMove="1" noResize="1" noEditPoints="1" noAdjustHandles="1" noChangeArrowheads="1" noChangeShapeType="1" noTextEdit="1"/>
          </p:cNvSpPr>
          <p:nvPr userDrawn="1">
            <p:custDataLst>
              <p:tags r:id="rId5"/>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EB3C8C"/>
            </a:solidFill>
          </a:ln>
        </p:spPr>
        <p:txBody>
          <a:bodyPr wrap="square" lIns="0" tIns="0" rIns="0" bIns="0" rtlCol="0"/>
          <a:lstStyle/>
          <a:p>
            <a:endParaRPr dirty="0">
              <a:latin typeface="Arial" pitchFamily="34" charset="0"/>
            </a:endParaRPr>
          </a:p>
        </p:txBody>
      </p:sp>
      <p:sp>
        <p:nvSpPr>
          <p:cNvPr id="7" name="object 7"/>
          <p:cNvSpPr>
            <a:spLocks noGrp="1" noSelect="1" noRot="1" noMove="1" noResize="1" noEditPoints="1" noAdjustHandles="1" noChangeArrowheads="1" noChangeShapeType="1" noTextEdit="1"/>
          </p:cNvSpPr>
          <p:nvPr userDrawn="1">
            <p:custDataLst>
              <p:tags r:id="rId6"/>
            </p:custDataLst>
          </p:nvPr>
        </p:nvSpPr>
        <p:spPr>
          <a:xfrm>
            <a:off x="9305946" y="6850195"/>
            <a:ext cx="1143342" cy="436430"/>
          </a:xfrm>
          <a:prstGeom prst="rect">
            <a:avLst/>
          </a:prstGeom>
          <a:blipFill>
            <a:blip r:embed="rId11" cstate="print"/>
            <a:stretch>
              <a:fillRect/>
            </a:stretch>
          </a:blipFill>
        </p:spPr>
        <p:txBody>
          <a:bodyPr wrap="square" lIns="0" tIns="0" rIns="0" bIns="0" rtlCol="0"/>
          <a:lstStyle/>
          <a:p>
            <a:endParaRPr dirty="0">
              <a:latin typeface="Arial" pitchFamily="34" charset="0"/>
            </a:endParaRPr>
          </a:p>
        </p:txBody>
      </p:sp>
      <p:sp>
        <p:nvSpPr>
          <p:cNvPr id="18" name="Text Placeholder 17"/>
          <p:cNvSpPr>
            <a:spLocks noGrp="1"/>
          </p:cNvSpPr>
          <p:nvPr>
            <p:ph type="body" sz="quarter" idx="10" hasCustomPrompt="1"/>
          </p:nvPr>
        </p:nvSpPr>
        <p:spPr>
          <a:xfrm>
            <a:off x="774700" y="5686425"/>
            <a:ext cx="3352800" cy="609600"/>
          </a:xfrm>
          <a:prstGeom prst="rect">
            <a:avLst/>
          </a:prstGeom>
        </p:spPr>
        <p:txBody>
          <a:bodyPr/>
          <a:lstStyle>
            <a:lvl1pPr marL="0" marR="0" indent="0" defTabSz="914400" eaLnBrk="1" fontAlgn="auto" latinLnBrk="0" hangingPunct="1">
              <a:lnSpc>
                <a:spcPct val="130000"/>
              </a:lnSpc>
              <a:spcBef>
                <a:spcPts val="0"/>
              </a:spcBef>
              <a:spcAft>
                <a:spcPts val="1800"/>
              </a:spcAft>
              <a:buClrTx/>
              <a:buSzTx/>
              <a:buFontTx/>
              <a:buNone/>
              <a:tabLst>
                <a:tab pos="360000" algn="l"/>
                <a:tab pos="720000" algn="l"/>
                <a:tab pos="1080000" algn="l"/>
                <a:tab pos="1440000" algn="l"/>
                <a:tab pos="1800000" algn="l"/>
              </a:tabLst>
              <a:defRPr lang="en-GB" sz="1400" b="0" baseline="0" dirty="0" smtClean="0">
                <a:solidFill>
                  <a:srgbClr val="C8337E"/>
                </a:solidFill>
                <a:latin typeface="Arial" pitchFamily="34" charset="0"/>
                <a:ea typeface="+mn-ea"/>
                <a:cs typeface="Arial" pitchFamily="34" charset="0"/>
              </a:defRPr>
            </a:lvl1pPr>
            <a:lvl2pPr>
              <a:defRPr sz="2200">
                <a:solidFill>
                  <a:srgbClr val="C8337E"/>
                </a:solidFill>
                <a:latin typeface="Arial" pitchFamily="34" charset="0"/>
                <a:cs typeface="Arial" pitchFamily="34" charset="0"/>
              </a:defRPr>
            </a:lvl2pPr>
            <a:lvl3pPr>
              <a:defRPr sz="2200">
                <a:solidFill>
                  <a:srgbClr val="C8337E"/>
                </a:solidFill>
                <a:latin typeface="Arial" pitchFamily="34" charset="0"/>
                <a:cs typeface="Arial" pitchFamily="34" charset="0"/>
              </a:defRPr>
            </a:lvl3pPr>
            <a:lvl4pPr>
              <a:defRPr sz="2200">
                <a:solidFill>
                  <a:srgbClr val="C8337E"/>
                </a:solidFill>
                <a:latin typeface="Arial" pitchFamily="34" charset="0"/>
                <a:cs typeface="Arial" pitchFamily="34" charset="0"/>
              </a:defRPr>
            </a:lvl4pPr>
            <a:lvl5pPr>
              <a:defRPr sz="2200">
                <a:solidFill>
                  <a:srgbClr val="C8337E"/>
                </a:solidFill>
                <a:latin typeface="Arial" pitchFamily="34" charset="0"/>
                <a:cs typeface="Arial" pitchFamily="34" charset="0"/>
              </a:defRPr>
            </a:lvl5pPr>
          </a:lstStyle>
          <a:p>
            <a:pPr lvl="0"/>
            <a:r>
              <a:rPr lang="en-US" dirty="0"/>
              <a:t>Date or name etc here</a:t>
            </a:r>
            <a:endParaRPr lang="en-GB" dirty="0"/>
          </a:p>
        </p:txBody>
      </p:sp>
      <p:sp>
        <p:nvSpPr>
          <p:cNvPr id="10" name="Title 11"/>
          <p:cNvSpPr>
            <a:spLocks noGrp="1"/>
          </p:cNvSpPr>
          <p:nvPr>
            <p:ph type="title" hasCustomPrompt="1"/>
          </p:nvPr>
        </p:nvSpPr>
        <p:spPr>
          <a:xfrm>
            <a:off x="774000" y="4316400"/>
            <a:ext cx="3312000" cy="1368000"/>
          </a:xfrm>
          <a:prstGeom prst="rect">
            <a:avLst/>
          </a:prstGeom>
        </p:spPr>
        <p:txBody>
          <a:bodyPr/>
          <a:lstStyle>
            <a:lvl1pPr marL="12700" marR="5080">
              <a:lnSpc>
                <a:spcPts val="3200"/>
              </a:lnSpc>
              <a:defRPr lang="en-GB" sz="2800" b="1" spc="-30" baseline="0" dirty="0" smtClean="0">
                <a:solidFill>
                  <a:srgbClr val="C8337E"/>
                </a:solidFill>
                <a:latin typeface="Arial"/>
                <a:ea typeface="+mn-ea"/>
                <a:cs typeface="Arial"/>
              </a:defRPr>
            </a:lvl1pPr>
          </a:lstStyle>
          <a:p>
            <a:pPr marL="12700" marR="5080">
              <a:lnSpc>
                <a:spcPts val="3200"/>
              </a:lnSpc>
            </a:pPr>
            <a:r>
              <a:rPr lang="en-GB" sz="2800" b="1" spc="-30" dirty="0">
                <a:solidFill>
                  <a:srgbClr val="EB3C8C"/>
                </a:solidFill>
                <a:latin typeface="Arial"/>
                <a:cs typeface="Arial"/>
              </a:rPr>
              <a:t>Section divide</a:t>
            </a:r>
            <a:r>
              <a:rPr lang="en-GB" sz="2800" b="1" dirty="0">
                <a:solidFill>
                  <a:srgbClr val="EB3C8C"/>
                </a:solidFill>
                <a:latin typeface="Arial"/>
                <a:cs typeface="Arial"/>
              </a:rPr>
              <a:t>r</a:t>
            </a:r>
            <a:r>
              <a:rPr lang="en-GB" sz="2800" b="1" spc="-60" dirty="0">
                <a:solidFill>
                  <a:srgbClr val="EB3C8C"/>
                </a:solidFill>
                <a:latin typeface="Arial"/>
                <a:cs typeface="Arial"/>
              </a:rPr>
              <a:t>,</a:t>
            </a:r>
            <a:br>
              <a:rPr lang="en-GB" sz="2800" b="1" spc="-60" dirty="0">
                <a:solidFill>
                  <a:srgbClr val="EB3C8C"/>
                </a:solidFill>
                <a:latin typeface="Arial"/>
                <a:cs typeface="Arial"/>
              </a:rPr>
            </a:br>
            <a:r>
              <a:rPr lang="en-GB" sz="2800" b="1" spc="-30" dirty="0">
                <a:solidFill>
                  <a:srgbClr val="EB3C8C"/>
                </a:solidFill>
                <a:latin typeface="Arial"/>
                <a:cs typeface="Arial"/>
              </a:rPr>
              <a:t>i</a:t>
            </a:r>
            <a:r>
              <a:rPr lang="en-GB" sz="2800" b="1" spc="-60" dirty="0">
                <a:solidFill>
                  <a:srgbClr val="EB3C8C"/>
                </a:solidFill>
                <a:latin typeface="Arial"/>
                <a:cs typeface="Arial"/>
              </a:rPr>
              <a:t>f </a:t>
            </a:r>
            <a:r>
              <a:rPr lang="en-GB" sz="2800" b="1" spc="-30" dirty="0">
                <a:solidFill>
                  <a:srgbClr val="EB3C8C"/>
                </a:solidFill>
                <a:latin typeface="Arial"/>
                <a:cs typeface="Arial"/>
              </a:rPr>
              <a:t>required.</a:t>
            </a:r>
            <a:endParaRPr lang="en-GB" sz="2800" dirty="0">
              <a:latin typeface="Arial"/>
              <a:cs typeface="Arial"/>
            </a:endParaRPr>
          </a:p>
        </p:txBody>
      </p:sp>
      <p:sp>
        <p:nvSpPr>
          <p:cNvPr id="13" name="Rectangle 12"/>
          <p:cNvSpPr>
            <a:spLocks noGrp="1" noSelect="1" noRot="1" noMove="1" noResize="1" noEditPoints="1" noAdjustHandles="1" noChangeArrowheads="1" noChangeShapeType="1" noTextEdit="1"/>
          </p:cNvSpPr>
          <p:nvPr userDrawn="1">
            <p:custDataLst>
              <p:tags r:id="rId7"/>
            </p:custDataLst>
          </p:nvPr>
        </p:nvSpPr>
        <p:spPr>
          <a:xfrm>
            <a:off x="9156700" y="6829426"/>
            <a:ext cx="15367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Grp="1" noSelect="1" noRot="1" noMove="1" noResize="1" noEditPoints="1" noAdjustHandles="1" noChangeArrowheads="1" noChangeShapeType="1"/>
          </p:cNvPicPr>
          <p:nvPr userDrawn="1">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object 4"/>
          <p:cNvSpPr>
            <a:spLocks noGrp="1" noSelect="1" noRot="1" noMove="1" noResize="1" noEditPoints="1" noAdjustHandles="1" noChangeArrowheads="1" noChangeShapeType="1" noTextEdit="1"/>
          </p:cNvSpPr>
          <p:nvPr userDrawn="1">
            <p:custDataLst>
              <p:tags r:id="rId13"/>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1" name="object 7"/>
          <p:cNvSpPr>
            <a:spLocks noGrp="1" noSelect="1" noRot="1" noMove="1" noResize="1" noEditPoints="1" noAdjustHandles="1" noChangeArrowheads="1" noChangeShapeType="1" noTextEdit="1"/>
          </p:cNvSpPr>
          <p:nvPr userDrawn="1">
            <p:custDataLst>
              <p:tags r:id="rId14"/>
            </p:custDataLst>
          </p:nvPr>
        </p:nvSpPr>
        <p:spPr>
          <a:xfrm>
            <a:off x="9305946" y="6878774"/>
            <a:ext cx="1143342" cy="436430"/>
          </a:xfrm>
          <a:prstGeom prst="rect">
            <a:avLst/>
          </a:prstGeom>
          <a:blipFill>
            <a:blip r:embed="rId18" cstate="print"/>
            <a:stretch>
              <a:fillRect/>
            </a:stretch>
          </a:blipFill>
        </p:spPr>
        <p:txBody>
          <a:bodyPr wrap="square" lIns="0" tIns="0" rIns="0" bIns="0" rtlCol="0"/>
          <a:lstStyle/>
          <a:p>
            <a:endParaRPr dirty="0">
              <a:latin typeface="Arial" pitchFamily="34" charset="0"/>
            </a:endParaRPr>
          </a:p>
        </p:txBody>
      </p:sp>
      <p:sp>
        <p:nvSpPr>
          <p:cNvPr id="20" name="object 6"/>
          <p:cNvSpPr>
            <a:spLocks noGrp="1" noSelect="1" noRot="1" noMove="1" noResize="1" noEditPoints="1" noAdjustHandles="1" noChangeArrowheads="1" noChangeShapeType="1" noTextEdit="1"/>
          </p:cNvSpPr>
          <p:nvPr userDrawn="1">
            <p:custDataLst>
              <p:tags r:id="rId15"/>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22" name="Text Placeholder 21"/>
          <p:cNvSpPr>
            <a:spLocks noGrp="1"/>
          </p:cNvSpPr>
          <p:nvPr>
            <p:ph type="body" idx="1"/>
          </p:nvPr>
        </p:nvSpPr>
        <p:spPr>
          <a:xfrm>
            <a:off x="534988" y="1765300"/>
            <a:ext cx="9623425" cy="4689283"/>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itle Placeholder 22"/>
          <p:cNvSpPr>
            <a:spLocks noGrp="1"/>
          </p:cNvSpPr>
          <p:nvPr>
            <p:ph type="title"/>
          </p:nvPr>
        </p:nvSpPr>
        <p:spPr>
          <a:xfrm>
            <a:off x="534988" y="303213"/>
            <a:ext cx="9623425" cy="1260475"/>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Rectangle 2"/>
          <p:cNvSpPr>
            <a:spLocks noGrp="1" noSelect="1" noRot="1" noMove="1" noResize="1" noEditPoints="1" noAdjustHandles="1" noChangeArrowheads="1" noChangeShapeType="1" noTextEdit="1"/>
          </p:cNvSpPr>
          <p:nvPr userDrawn="1">
            <p:custDataLst>
              <p:tags r:id="rId16"/>
            </p:custDataLst>
          </p:nvPr>
        </p:nvSpPr>
        <p:spPr>
          <a:xfrm>
            <a:off x="9156700" y="6829426"/>
            <a:ext cx="15367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Grp="1" noSelect="1" noRot="1" noMove="1" noResize="1" noEditPoints="1" noAdjustHandles="1" noChangeArrowheads="1" noChangeShapeType="1"/>
          </p:cNvPicPr>
          <p:nvPr userDrawn="1">
            <p:custDataLst>
              <p:tags r:id="rId17"/>
            </p:custDataLst>
          </p:nvPr>
        </p:nvPicPr>
        <p:blipFill>
          <a:blip r:embed="rId19" cstate="print">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68" r:id="rId4"/>
    <p:sldLayoutId id="2147483680" r:id="rId5"/>
    <p:sldLayoutId id="2147483679" r:id="rId6"/>
    <p:sldLayoutId id="2147483670" r:id="rId7"/>
    <p:sldLayoutId id="2147483665" r:id="rId8"/>
    <p:sldLayoutId id="2147483673" r:id="rId9"/>
    <p:sldLayoutId id="2147483674" r:id="rId10"/>
    <p:sldLayoutId id="2147483671" r:id="rId11"/>
  </p:sldLayoutIdLst>
  <p:txStyles>
    <p:titleStyle>
      <a:lvl1pPr eaLnBrk="1" hangingPunct="1">
        <a:defRPr sz="2800" b="1">
          <a:solidFill>
            <a:srgbClr val="008988"/>
          </a:solidFill>
          <a:latin typeface="+mj-lt"/>
          <a:ea typeface="+mj-ea"/>
          <a:cs typeface="+mj-cs"/>
        </a:defRPr>
      </a:lvl1pPr>
    </p:titleStyle>
    <p:bodyStyle>
      <a:lvl1pPr marL="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1pPr>
      <a:lvl2pPr marL="4572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2pPr>
      <a:lvl3pPr marL="9144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3pPr>
      <a:lvl4pPr marL="13716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4pPr>
      <a:lvl5pPr marL="18288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mod="1">
    <p:ext uri="{27BBF7A9-308A-43DC-89C8-2F10F3537804}">
      <p15:sldGuideLst xmlns:p15="http://schemas.microsoft.com/office/powerpoint/2012/main">
        <p15:guide id="1" orient="horz" pos="420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1E17BC6C-2B2B-444C-A74D-D34EA596BD03}"/>
              </a:ext>
            </a:extLst>
          </p:cNvPr>
          <p:cNvSpPr txBox="1">
            <a:spLocks/>
          </p:cNvSpPr>
          <p:nvPr/>
        </p:nvSpPr>
        <p:spPr>
          <a:xfrm>
            <a:off x="2718817" y="469057"/>
            <a:ext cx="5105400" cy="1071563"/>
          </a:xfrm>
          <a:prstGeom prst="rect">
            <a:avLst/>
          </a:prstGeom>
        </p:spPr>
        <p:txBody>
          <a:bodyPr vert="horz" lIns="0" tIns="45720" rIns="91440" bIns="45720" rtlCol="0" anchor="ctr">
            <a:normAutofit/>
          </a:bodyPr>
          <a:lstStyle>
            <a:lvl1pPr>
              <a:defRPr sz="2800" b="1">
                <a:solidFill>
                  <a:srgbClr val="008988"/>
                </a:solidFill>
                <a:latin typeface="Arial" pitchFamily="34" charset="0"/>
                <a:ea typeface="+mj-ea"/>
                <a:cs typeface="Arial" pitchFamily="34" charset="0"/>
              </a:defRPr>
            </a:lvl1pPr>
          </a:lstStyle>
          <a:p>
            <a:r>
              <a:rPr lang="en-GB" sz="4000" kern="0" dirty="0">
                <a:latin typeface="Comic Sans MS" panose="030F0702030302020204" pitchFamily="66" charset="0"/>
              </a:rPr>
              <a:t>Morning Maths with</a:t>
            </a:r>
          </a:p>
        </p:txBody>
      </p:sp>
      <p:grpSp>
        <p:nvGrpSpPr>
          <p:cNvPr id="21" name="Group 20">
            <a:extLst>
              <a:ext uri="{FF2B5EF4-FFF2-40B4-BE49-F238E27FC236}">
                <a16:creationId xmlns:a16="http://schemas.microsoft.com/office/drawing/2014/main" id="{29F02665-E9C7-44FE-8758-E4104EAE877A}"/>
              </a:ext>
            </a:extLst>
          </p:cNvPr>
          <p:cNvGrpSpPr/>
          <p:nvPr/>
        </p:nvGrpSpPr>
        <p:grpSpPr>
          <a:xfrm>
            <a:off x="3155803" y="1761187"/>
            <a:ext cx="4231427" cy="1744022"/>
            <a:chOff x="4249963" y="2589440"/>
            <a:chExt cx="4487637" cy="1939017"/>
          </a:xfrm>
        </p:grpSpPr>
        <p:pic>
          <p:nvPicPr>
            <p:cNvPr id="22" name="Picture 21">
              <a:extLst>
                <a:ext uri="{FF2B5EF4-FFF2-40B4-BE49-F238E27FC236}">
                  <a16:creationId xmlns:a16="http://schemas.microsoft.com/office/drawing/2014/main" id="{73FB74CA-FA06-49CD-8C5C-D2F65660DB64}"/>
                </a:ext>
              </a:extLst>
            </p:cNvPr>
            <p:cNvPicPr>
              <a:picLocks noChangeAspect="1"/>
            </p:cNvPicPr>
            <p:nvPr/>
          </p:nvPicPr>
          <p:blipFill rotWithShape="1">
            <a:blip r:embed="rId2">
              <a:extLst>
                <a:ext uri="{28A0092B-C50C-407E-A947-70E740481C1C}">
                  <a14:useLocalDpi xmlns:a14="http://schemas.microsoft.com/office/drawing/2010/main" val="0"/>
                </a:ext>
              </a:extLst>
            </a:blip>
            <a:srcRect b="14771"/>
            <a:stretch/>
          </p:blipFill>
          <p:spPr>
            <a:xfrm>
              <a:off x="4249963" y="2589440"/>
              <a:ext cx="4487637" cy="1634217"/>
            </a:xfrm>
            <a:prstGeom prst="rect">
              <a:avLst/>
            </a:prstGeom>
          </p:spPr>
        </p:pic>
        <p:pic>
          <p:nvPicPr>
            <p:cNvPr id="23" name="Picture 22">
              <a:extLst>
                <a:ext uri="{FF2B5EF4-FFF2-40B4-BE49-F238E27FC236}">
                  <a16:creationId xmlns:a16="http://schemas.microsoft.com/office/drawing/2014/main" id="{7A79EF37-CAB4-4C59-BA32-C1F9CCD641DE}"/>
                </a:ext>
              </a:extLst>
            </p:cNvPr>
            <p:cNvPicPr>
              <a:picLocks noChangeAspect="1"/>
            </p:cNvPicPr>
            <p:nvPr/>
          </p:nvPicPr>
          <p:blipFill rotWithShape="1">
            <a:blip r:embed="rId2">
              <a:extLst>
                <a:ext uri="{28A0092B-C50C-407E-A947-70E740481C1C}">
                  <a14:useLocalDpi xmlns:a14="http://schemas.microsoft.com/office/drawing/2010/main" val="0"/>
                </a:ext>
              </a:extLst>
            </a:blip>
            <a:srcRect r="92500" b="-1127"/>
            <a:stretch/>
          </p:blipFill>
          <p:spPr>
            <a:xfrm>
              <a:off x="4249963" y="2589440"/>
              <a:ext cx="336552" cy="1939017"/>
            </a:xfrm>
            <a:prstGeom prst="rect">
              <a:avLst/>
            </a:prstGeom>
          </p:spPr>
        </p:pic>
      </p:grpSp>
      <p:pic>
        <p:nvPicPr>
          <p:cNvPr id="8" name="Picture 7">
            <a:extLst>
              <a:ext uri="{FF2B5EF4-FFF2-40B4-BE49-F238E27FC236}">
                <a16:creationId xmlns:a16="http://schemas.microsoft.com/office/drawing/2014/main" id="{B0563FB7-C951-44B5-AED9-D56C01D982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50" t="34384" r="7077"/>
          <a:stretch/>
        </p:blipFill>
        <p:spPr>
          <a:xfrm>
            <a:off x="2322364" y="3465965"/>
            <a:ext cx="5636764" cy="2942890"/>
          </a:xfrm>
          <a:prstGeom prst="rect">
            <a:avLst/>
          </a:prstGeom>
        </p:spPr>
      </p:pic>
    </p:spTree>
    <p:extLst>
      <p:ext uri="{BB962C8B-B14F-4D97-AF65-F5344CB8AC3E}">
        <p14:creationId xmlns:p14="http://schemas.microsoft.com/office/powerpoint/2010/main" val="392644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8A4570-9568-4051-980C-1C5571E2DA20}"/>
              </a:ext>
            </a:extLst>
          </p:cNvPr>
          <p:cNvSpPr>
            <a:spLocks noChangeArrowheads="1"/>
          </p:cNvSpPr>
          <p:nvPr/>
        </p:nvSpPr>
        <p:spPr bwMode="auto">
          <a:xfrm>
            <a:off x="342512" y="879863"/>
            <a:ext cx="6903517"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3200" dirty="0">
                <a:solidFill>
                  <a:srgbClr val="009999"/>
                </a:solidFill>
                <a:latin typeface="Comic Sans MS" panose="030F0702030302020204" pitchFamily="66" charset="0"/>
              </a:rPr>
              <a:t>Garfield’s worming tablet is due. </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3200" dirty="0">
              <a:solidFill>
                <a:srgbClr val="009999"/>
              </a:solidFill>
              <a:latin typeface="Comic Sans MS" panose="030F0702030302020204"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3200" dirty="0">
                <a:solidFill>
                  <a:srgbClr val="009999"/>
                </a:solidFill>
                <a:latin typeface="Comic Sans MS" panose="030F0702030302020204" pitchFamily="66" charset="0"/>
              </a:rPr>
              <a:t>The packet says 1 tablet per 4kg but Garfield only weighs 2kg. </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3200" dirty="0">
              <a:solidFill>
                <a:srgbClr val="009999"/>
              </a:solidFill>
              <a:latin typeface="Comic Sans MS" panose="030F0702030302020204"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3200" dirty="0">
                <a:solidFill>
                  <a:srgbClr val="009999"/>
                </a:solidFill>
                <a:latin typeface="Comic Sans MS" panose="030F0702030302020204" pitchFamily="66" charset="0"/>
              </a:rPr>
              <a:t>How much of the tablet should he be given?</a:t>
            </a:r>
            <a:endParaRPr kumimoji="0" lang="en-US" altLang="en-US" sz="3200" b="0" i="0" u="none" strike="noStrike" cap="none" normalizeH="0" baseline="0" dirty="0">
              <a:ln>
                <a:noFill/>
              </a:ln>
              <a:solidFill>
                <a:srgbClr val="009999"/>
              </a:solidFill>
              <a:effectLst/>
              <a:latin typeface="Comic Sans MS" panose="030F0702030302020204" pitchFamily="66" charset="0"/>
            </a:endParaRPr>
          </a:p>
        </p:txBody>
      </p:sp>
      <p:sp>
        <p:nvSpPr>
          <p:cNvPr id="4" name="Rectangle 3">
            <a:extLst>
              <a:ext uri="{FF2B5EF4-FFF2-40B4-BE49-F238E27FC236}">
                <a16:creationId xmlns:a16="http://schemas.microsoft.com/office/drawing/2014/main" id="{7A1EAFB7-5586-4EE1-BF25-5B3EF7F67131}"/>
              </a:ext>
            </a:extLst>
          </p:cNvPr>
          <p:cNvSpPr>
            <a:spLocks noChangeArrowheads="1"/>
          </p:cNvSpPr>
          <p:nvPr/>
        </p:nvSpPr>
        <p:spPr bwMode="auto">
          <a:xfrm>
            <a:off x="342511" y="5129960"/>
            <a:ext cx="690351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3200" dirty="0">
                <a:solidFill>
                  <a:srgbClr val="FF0000"/>
                </a:solidFill>
                <a:latin typeface="Comic Sans MS" panose="030F0702030302020204" pitchFamily="66" charset="0"/>
              </a:rPr>
              <a:t>Half a tablet</a:t>
            </a:r>
            <a:endParaRPr kumimoji="0" lang="en-US" altLang="en-US" sz="3200" b="0" i="0" u="none" strike="noStrike" cap="none" normalizeH="0" baseline="0" dirty="0">
              <a:ln>
                <a:noFill/>
              </a:ln>
              <a:solidFill>
                <a:srgbClr val="FF0000"/>
              </a:solidFill>
              <a:effectLst/>
              <a:latin typeface="Comic Sans MS" panose="030F0702030302020204" pitchFamily="66"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1500" y="1405161"/>
            <a:ext cx="3207171" cy="4933553"/>
          </a:xfrm>
          <a:prstGeom prst="rect">
            <a:avLst/>
          </a:prstGeom>
        </p:spPr>
      </p:pic>
    </p:spTree>
    <p:extLst>
      <p:ext uri="{BB962C8B-B14F-4D97-AF65-F5344CB8AC3E}">
        <p14:creationId xmlns:p14="http://schemas.microsoft.com/office/powerpoint/2010/main" val="260623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D7492A-83BB-4764-9903-EA9C4EAC1D82}"/>
              </a:ext>
            </a:extLst>
          </p:cNvPr>
          <p:cNvSpPr>
            <a:spLocks noChangeArrowheads="1"/>
          </p:cNvSpPr>
          <p:nvPr/>
        </p:nvSpPr>
        <p:spPr bwMode="auto">
          <a:xfrm>
            <a:off x="234132" y="606728"/>
            <a:ext cx="10169683"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800" dirty="0">
                <a:solidFill>
                  <a:srgbClr val="009999"/>
                </a:solidFill>
                <a:latin typeface="Comic Sans MS" panose="030F0702030302020204" pitchFamily="66" charset="0"/>
              </a:rPr>
              <a:t>Emma took her rabbits to the vet to check their teeth. The vet told her she needs to book another appointment in 10 days time. If today is Tuesday, </a:t>
            </a:r>
            <a:r>
              <a:rPr lang="en-US" altLang="en-US" sz="2400" dirty="0">
                <a:solidFill>
                  <a:srgbClr val="009999"/>
                </a:solidFill>
                <a:latin typeface="Comic Sans MS" panose="030F0702030302020204" pitchFamily="66" charset="0"/>
              </a:rPr>
              <a:t>what</a:t>
            </a:r>
            <a:r>
              <a:rPr lang="en-US" altLang="en-US" sz="2800" dirty="0">
                <a:solidFill>
                  <a:srgbClr val="009999"/>
                </a:solidFill>
                <a:latin typeface="Comic Sans MS" panose="030F0702030302020204" pitchFamily="66" charset="0"/>
              </a:rPr>
              <a:t> day of the week will Emma need to book her next appointment on?</a:t>
            </a:r>
            <a:endParaRPr kumimoji="0" lang="en-US" altLang="en-US" sz="2800" b="0" i="0" u="none" strike="noStrike" cap="none" normalizeH="0" baseline="0" dirty="0">
              <a:ln>
                <a:noFill/>
              </a:ln>
              <a:solidFill>
                <a:srgbClr val="009999"/>
              </a:solidFill>
              <a:effectLst/>
              <a:latin typeface="Comic Sans MS" panose="030F0702030302020204" pitchFamily="66" charset="0"/>
            </a:endParaRPr>
          </a:p>
        </p:txBody>
      </p:sp>
      <p:sp>
        <p:nvSpPr>
          <p:cNvPr id="3" name="Rectangle 2">
            <a:extLst>
              <a:ext uri="{FF2B5EF4-FFF2-40B4-BE49-F238E27FC236}">
                <a16:creationId xmlns:a16="http://schemas.microsoft.com/office/drawing/2014/main" id="{89E56942-A8A5-47DC-AA17-744E30606808}"/>
              </a:ext>
            </a:extLst>
          </p:cNvPr>
          <p:cNvSpPr>
            <a:spLocks noChangeArrowheads="1"/>
          </p:cNvSpPr>
          <p:nvPr/>
        </p:nvSpPr>
        <p:spPr bwMode="auto">
          <a:xfrm>
            <a:off x="1602284" y="2452835"/>
            <a:ext cx="690351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3200" dirty="0">
                <a:solidFill>
                  <a:srgbClr val="FF0000"/>
                </a:solidFill>
                <a:latin typeface="Comic Sans MS" panose="030F0702030302020204" pitchFamily="66" charset="0"/>
              </a:rPr>
              <a:t>A week on Friday</a:t>
            </a:r>
            <a:endParaRPr kumimoji="0" lang="en-US" altLang="en-US" sz="3200" b="0" i="0" u="none" strike="noStrike" cap="none" normalizeH="0" baseline="0" dirty="0">
              <a:ln>
                <a:noFill/>
              </a:ln>
              <a:solidFill>
                <a:srgbClr val="FF0000"/>
              </a:solidFill>
              <a:effectLst/>
              <a:latin typeface="Comic Sans MS" panose="030F0702030302020204" pitchFamily="66"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2014"/>
          <a:stretch/>
        </p:blipFill>
        <p:spPr>
          <a:xfrm>
            <a:off x="2322364" y="3073540"/>
            <a:ext cx="5760640" cy="3401981"/>
          </a:xfrm>
          <a:prstGeom prst="rect">
            <a:avLst/>
          </a:prstGeom>
        </p:spPr>
      </p:pic>
    </p:spTree>
    <p:extLst>
      <p:ext uri="{BB962C8B-B14F-4D97-AF65-F5344CB8AC3E}">
        <p14:creationId xmlns:p14="http://schemas.microsoft.com/office/powerpoint/2010/main" val="81316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920EDF-3F6D-406D-8ACA-4DFDF54889AF}"/>
              </a:ext>
            </a:extLst>
          </p:cNvPr>
          <p:cNvSpPr>
            <a:spLocks noChangeArrowheads="1"/>
          </p:cNvSpPr>
          <p:nvPr/>
        </p:nvSpPr>
        <p:spPr bwMode="auto">
          <a:xfrm>
            <a:off x="2034332" y="829097"/>
            <a:ext cx="662199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3200" dirty="0">
                <a:solidFill>
                  <a:srgbClr val="009999"/>
                </a:solidFill>
                <a:latin typeface="Comic Sans MS" panose="030F0702030302020204" pitchFamily="66" charset="0"/>
              </a:rPr>
              <a:t>Complete the sequence…</a:t>
            </a:r>
            <a:endParaRPr kumimoji="0" lang="en-US" altLang="en-US" sz="3200" b="0" i="0" u="none" strike="noStrike" cap="none" normalizeH="0" baseline="0" dirty="0">
              <a:ln>
                <a:noFill/>
              </a:ln>
              <a:solidFill>
                <a:srgbClr val="009999"/>
              </a:solidFill>
              <a:effectLst/>
              <a:latin typeface="Comic Sans MS" panose="030F0702030302020204" pitchFamily="66" charset="0"/>
            </a:endParaRPr>
          </a:p>
        </p:txBody>
      </p:sp>
      <p:pic>
        <p:nvPicPr>
          <p:cNvPr id="3" name="Picture 2" descr="C:\Documents and Settings\Henson_A\My Documents\Amy's\Talkies\New Welfare Symbols\Environment Icon.jpg"/>
          <p:cNvPicPr>
            <a:picLocks noChangeAspect="1" noChangeArrowheads="1"/>
          </p:cNvPicPr>
          <p:nvPr/>
        </p:nvPicPr>
        <p:blipFill>
          <a:blip r:embed="rId2" cstate="print"/>
          <a:srcRect/>
          <a:stretch>
            <a:fillRect/>
          </a:stretch>
        </p:blipFill>
        <p:spPr bwMode="auto">
          <a:xfrm>
            <a:off x="485269" y="2197249"/>
            <a:ext cx="1440000" cy="1440000"/>
          </a:xfrm>
          <a:prstGeom prst="ellipse">
            <a:avLst/>
          </a:prstGeom>
          <a:noFill/>
          <a:effectLst>
            <a:softEdge rad="0"/>
          </a:effectLst>
        </p:spPr>
      </p:pic>
      <p:pic>
        <p:nvPicPr>
          <p:cNvPr id="4" name="Picture 3" descr="C:\Documents and Settings\Henson_A\My Documents\Amy's\Talkies\New Welfare Symbols\Diet Icon.jpg"/>
          <p:cNvPicPr>
            <a:picLocks noChangeAspect="1" noChangeArrowheads="1"/>
          </p:cNvPicPr>
          <p:nvPr/>
        </p:nvPicPr>
        <p:blipFill>
          <a:blip r:embed="rId3" cstate="print"/>
          <a:srcRect/>
          <a:stretch>
            <a:fillRect/>
          </a:stretch>
        </p:blipFill>
        <p:spPr bwMode="auto">
          <a:xfrm>
            <a:off x="2121308" y="2197249"/>
            <a:ext cx="1440000" cy="1440000"/>
          </a:xfrm>
          <a:prstGeom prst="ellipse">
            <a:avLst/>
          </a:prstGeom>
          <a:noFill/>
          <a:effectLst>
            <a:softEdge rad="0"/>
          </a:effectLst>
        </p:spPr>
      </p:pic>
      <p:pic>
        <p:nvPicPr>
          <p:cNvPr id="7" name="Picture 6" descr="C:\Documents and Settings\Henson_A\My Documents\Amy's\Talkies\New Welfare Symbols\Companionship Icon.jpg"/>
          <p:cNvPicPr>
            <a:picLocks noChangeAspect="1" noChangeArrowheads="1"/>
          </p:cNvPicPr>
          <p:nvPr/>
        </p:nvPicPr>
        <p:blipFill>
          <a:blip r:embed="rId4" cstate="print"/>
          <a:srcRect/>
          <a:stretch>
            <a:fillRect/>
          </a:stretch>
        </p:blipFill>
        <p:spPr bwMode="auto">
          <a:xfrm>
            <a:off x="3757347" y="2205437"/>
            <a:ext cx="1440000" cy="1445411"/>
          </a:xfrm>
          <a:prstGeom prst="ellipse">
            <a:avLst/>
          </a:prstGeom>
          <a:noFill/>
        </p:spPr>
      </p:pic>
      <p:pic>
        <p:nvPicPr>
          <p:cNvPr id="8" name="Picture 7" descr="C:\Documents and Settings\Henson_A\My Documents\Amy's\Talkies\New Welfare Symbols\Environment Icon.jpg"/>
          <p:cNvPicPr>
            <a:picLocks noChangeAspect="1" noChangeArrowheads="1"/>
          </p:cNvPicPr>
          <p:nvPr/>
        </p:nvPicPr>
        <p:blipFill>
          <a:blip r:embed="rId2" cstate="print"/>
          <a:srcRect/>
          <a:stretch>
            <a:fillRect/>
          </a:stretch>
        </p:blipFill>
        <p:spPr bwMode="auto">
          <a:xfrm>
            <a:off x="5426192" y="2197249"/>
            <a:ext cx="1440000" cy="1440000"/>
          </a:xfrm>
          <a:prstGeom prst="ellipse">
            <a:avLst/>
          </a:prstGeom>
          <a:noFill/>
          <a:effectLst>
            <a:softEdge rad="0"/>
          </a:effectLst>
        </p:spPr>
      </p:pic>
      <p:pic>
        <p:nvPicPr>
          <p:cNvPr id="9" name="Picture 8" descr="C:\Documents and Settings\Henson_A\My Documents\Amy's\Talkies\New Welfare Symbols\Diet Icon.jpg"/>
          <p:cNvPicPr>
            <a:picLocks noChangeAspect="1" noChangeArrowheads="1"/>
          </p:cNvPicPr>
          <p:nvPr/>
        </p:nvPicPr>
        <p:blipFill>
          <a:blip r:embed="rId3" cstate="print"/>
          <a:srcRect/>
          <a:stretch>
            <a:fillRect/>
          </a:stretch>
        </p:blipFill>
        <p:spPr bwMode="auto">
          <a:xfrm>
            <a:off x="7062231" y="2197249"/>
            <a:ext cx="1440000" cy="1440000"/>
          </a:xfrm>
          <a:prstGeom prst="ellipse">
            <a:avLst/>
          </a:prstGeom>
          <a:noFill/>
          <a:effectLst>
            <a:softEdge rad="0"/>
          </a:effectLst>
        </p:spPr>
      </p:pic>
      <p:sp>
        <p:nvSpPr>
          <p:cNvPr id="13" name="Oval 12"/>
          <p:cNvSpPr/>
          <p:nvPr/>
        </p:nvSpPr>
        <p:spPr>
          <a:xfrm>
            <a:off x="8731076" y="2197249"/>
            <a:ext cx="1440000" cy="1440000"/>
          </a:xfrm>
          <a:prstGeom prst="ellipse">
            <a:avLst/>
          </a:prstGeom>
          <a:solidFill>
            <a:schemeClr val="bg1"/>
          </a:solidFill>
          <a:ln w="57150">
            <a:solidFill>
              <a:srgbClr val="009A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p:cNvSpPr txBox="1"/>
          <p:nvPr/>
        </p:nvSpPr>
        <p:spPr>
          <a:xfrm>
            <a:off x="9123903" y="2420310"/>
            <a:ext cx="654346" cy="1015663"/>
          </a:xfrm>
          <a:prstGeom prst="rect">
            <a:avLst/>
          </a:prstGeom>
          <a:noFill/>
        </p:spPr>
        <p:txBody>
          <a:bodyPr wrap="none" rtlCol="0">
            <a:spAutoFit/>
          </a:bodyPr>
          <a:lstStyle/>
          <a:p>
            <a:r>
              <a:rPr lang="en-GB" sz="6000" b="1" dirty="0">
                <a:solidFill>
                  <a:srgbClr val="009A97"/>
                </a:solidFill>
              </a:rPr>
              <a:t>?</a:t>
            </a:r>
          </a:p>
        </p:txBody>
      </p:sp>
      <p:sp>
        <p:nvSpPr>
          <p:cNvPr id="15" name="Rectangle 14">
            <a:extLst>
              <a:ext uri="{FF2B5EF4-FFF2-40B4-BE49-F238E27FC236}">
                <a16:creationId xmlns:a16="http://schemas.microsoft.com/office/drawing/2014/main" id="{4C920EDF-3F6D-406D-8ACA-4DFDF54889AF}"/>
              </a:ext>
            </a:extLst>
          </p:cNvPr>
          <p:cNvSpPr>
            <a:spLocks noChangeArrowheads="1"/>
          </p:cNvSpPr>
          <p:nvPr/>
        </p:nvSpPr>
        <p:spPr bwMode="auto">
          <a:xfrm>
            <a:off x="2013868" y="4645521"/>
            <a:ext cx="662199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3200" dirty="0">
                <a:solidFill>
                  <a:srgbClr val="C8337E"/>
                </a:solidFill>
                <a:latin typeface="Comic Sans MS" panose="030F0702030302020204" pitchFamily="66" charset="0"/>
              </a:rPr>
              <a:t>What do the symbols mean?</a:t>
            </a:r>
            <a:endParaRPr kumimoji="0" lang="en-US" altLang="en-US" sz="3200" b="0" i="0" u="none" strike="noStrike" cap="none" normalizeH="0" baseline="0" dirty="0">
              <a:ln>
                <a:noFill/>
              </a:ln>
              <a:solidFill>
                <a:srgbClr val="C8337E"/>
              </a:solidFill>
              <a:effectLst/>
              <a:latin typeface="Comic Sans MS" panose="030F0702030302020204" pitchFamily="66" charset="0"/>
            </a:endParaRPr>
          </a:p>
        </p:txBody>
      </p:sp>
      <p:pic>
        <p:nvPicPr>
          <p:cNvPr id="16" name="Picture 15" descr="C:\Documents and Settings\Henson_A\My Documents\Amy's\Talkies\New Welfare Symbols\Companionship Icon.jpg"/>
          <p:cNvPicPr>
            <a:picLocks noChangeAspect="1" noChangeArrowheads="1"/>
          </p:cNvPicPr>
          <p:nvPr/>
        </p:nvPicPr>
        <p:blipFill>
          <a:blip r:embed="rId4" cstate="print"/>
          <a:srcRect/>
          <a:stretch>
            <a:fillRect/>
          </a:stretch>
        </p:blipFill>
        <p:spPr bwMode="auto">
          <a:xfrm>
            <a:off x="8734896" y="2191838"/>
            <a:ext cx="1440000" cy="1445411"/>
          </a:xfrm>
          <a:prstGeom prst="ellipse">
            <a:avLst/>
          </a:prstGeom>
          <a:noFill/>
        </p:spPr>
      </p:pic>
      <p:sp>
        <p:nvSpPr>
          <p:cNvPr id="17" name="Rectangle 16">
            <a:extLst>
              <a:ext uri="{FF2B5EF4-FFF2-40B4-BE49-F238E27FC236}">
                <a16:creationId xmlns:a16="http://schemas.microsoft.com/office/drawing/2014/main" id="{4C920EDF-3F6D-406D-8ACA-4DFDF54889AF}"/>
              </a:ext>
            </a:extLst>
          </p:cNvPr>
          <p:cNvSpPr>
            <a:spLocks noChangeArrowheads="1"/>
          </p:cNvSpPr>
          <p:nvPr/>
        </p:nvSpPr>
        <p:spPr bwMode="auto">
          <a:xfrm>
            <a:off x="1276879" y="5581625"/>
            <a:ext cx="813690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3200" dirty="0">
                <a:solidFill>
                  <a:srgbClr val="FF0000"/>
                </a:solidFill>
                <a:latin typeface="Comic Sans MS" panose="030F0702030302020204" pitchFamily="66" charset="0"/>
              </a:rPr>
              <a:t>Home, Diet and Friendship</a:t>
            </a:r>
            <a:endParaRPr kumimoji="0" lang="en-US" altLang="en-US" sz="3200" b="0" i="0" u="none" strike="noStrike" cap="none" normalizeH="0" baseline="0" dirty="0">
              <a:ln>
                <a:noFill/>
              </a:ln>
              <a:solidFill>
                <a:srgbClr val="FF0000"/>
              </a:solidFill>
              <a:effectLst/>
              <a:latin typeface="Comic Sans MS" panose="030F0702030302020204" pitchFamily="66" charset="0"/>
            </a:endParaRPr>
          </a:p>
        </p:txBody>
      </p:sp>
    </p:spTree>
    <p:extLst>
      <p:ext uri="{BB962C8B-B14F-4D97-AF65-F5344CB8AC3E}">
        <p14:creationId xmlns:p14="http://schemas.microsoft.com/office/powerpoint/2010/main" val="34327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F65239-DA57-4CD6-A6A9-334BCDA9A254}"/>
              </a:ext>
            </a:extLst>
          </p:cNvPr>
          <p:cNvSpPr>
            <a:spLocks noChangeArrowheads="1"/>
          </p:cNvSpPr>
          <p:nvPr/>
        </p:nvSpPr>
        <p:spPr bwMode="auto">
          <a:xfrm>
            <a:off x="1965062" y="873470"/>
            <a:ext cx="662199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3200" dirty="0">
                <a:solidFill>
                  <a:srgbClr val="009999"/>
                </a:solidFill>
                <a:latin typeface="Comic Sans MS" panose="030F0702030302020204" pitchFamily="66" charset="0"/>
              </a:rPr>
              <a:t>Complete the table…</a:t>
            </a:r>
            <a:endParaRPr kumimoji="0" lang="en-US" altLang="en-US" sz="3200" b="0" i="0" u="none" strike="noStrike" cap="none" normalizeH="0" baseline="0" dirty="0">
              <a:ln>
                <a:noFill/>
              </a:ln>
              <a:solidFill>
                <a:srgbClr val="009999"/>
              </a:solidFill>
              <a:effectLst/>
              <a:latin typeface="Comic Sans MS" panose="030F0702030302020204" pitchFamily="66" charset="0"/>
            </a:endParaRPr>
          </a:p>
        </p:txBody>
      </p:sp>
      <p:graphicFrame>
        <p:nvGraphicFramePr>
          <p:cNvPr id="3" name="Table 2">
            <a:extLst>
              <a:ext uri="{FF2B5EF4-FFF2-40B4-BE49-F238E27FC236}">
                <a16:creationId xmlns:a16="http://schemas.microsoft.com/office/drawing/2014/main" id="{D5E0B756-2520-4F56-827D-6C2390301E51}"/>
              </a:ext>
            </a:extLst>
          </p:cNvPr>
          <p:cNvGraphicFramePr>
            <a:graphicFrameLocks noGrp="1"/>
          </p:cNvGraphicFramePr>
          <p:nvPr>
            <p:extLst>
              <p:ext uri="{D42A27DB-BD31-4B8C-83A1-F6EECF244321}">
                <p14:modId xmlns:p14="http://schemas.microsoft.com/office/powerpoint/2010/main" val="3952554172"/>
              </p:ext>
            </p:extLst>
          </p:nvPr>
        </p:nvGraphicFramePr>
        <p:xfrm>
          <a:off x="1256584" y="2146108"/>
          <a:ext cx="8128001" cy="128016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421734636"/>
                    </a:ext>
                  </a:extLst>
                </a:gridCol>
                <a:gridCol w="1161143">
                  <a:extLst>
                    <a:ext uri="{9D8B030D-6E8A-4147-A177-3AD203B41FA5}">
                      <a16:colId xmlns:a16="http://schemas.microsoft.com/office/drawing/2014/main" val="3136070800"/>
                    </a:ext>
                  </a:extLst>
                </a:gridCol>
                <a:gridCol w="1161143">
                  <a:extLst>
                    <a:ext uri="{9D8B030D-6E8A-4147-A177-3AD203B41FA5}">
                      <a16:colId xmlns:a16="http://schemas.microsoft.com/office/drawing/2014/main" val="739840892"/>
                    </a:ext>
                  </a:extLst>
                </a:gridCol>
                <a:gridCol w="1161143">
                  <a:extLst>
                    <a:ext uri="{9D8B030D-6E8A-4147-A177-3AD203B41FA5}">
                      <a16:colId xmlns:a16="http://schemas.microsoft.com/office/drawing/2014/main" val="1884776271"/>
                    </a:ext>
                  </a:extLst>
                </a:gridCol>
                <a:gridCol w="1161143">
                  <a:extLst>
                    <a:ext uri="{9D8B030D-6E8A-4147-A177-3AD203B41FA5}">
                      <a16:colId xmlns:a16="http://schemas.microsoft.com/office/drawing/2014/main" val="700787274"/>
                    </a:ext>
                  </a:extLst>
                </a:gridCol>
                <a:gridCol w="1161143">
                  <a:extLst>
                    <a:ext uri="{9D8B030D-6E8A-4147-A177-3AD203B41FA5}">
                      <a16:colId xmlns:a16="http://schemas.microsoft.com/office/drawing/2014/main" val="3939121285"/>
                    </a:ext>
                  </a:extLst>
                </a:gridCol>
                <a:gridCol w="1161143">
                  <a:extLst>
                    <a:ext uri="{9D8B030D-6E8A-4147-A177-3AD203B41FA5}">
                      <a16:colId xmlns:a16="http://schemas.microsoft.com/office/drawing/2014/main" val="1462449640"/>
                    </a:ext>
                  </a:extLst>
                </a:gridCol>
              </a:tblGrid>
              <a:tr h="370840">
                <a:tc>
                  <a:txBody>
                    <a:bodyPr/>
                    <a:lstStyle/>
                    <a:p>
                      <a:pPr algn="ctr"/>
                      <a:r>
                        <a:rPr lang="en-GB" b="1" dirty="0">
                          <a:solidFill>
                            <a:srgbClr val="009999"/>
                          </a:solidFill>
                          <a:latin typeface="Comic Sans MS" panose="030F0702030302020204" pitchFamily="66" charset="0"/>
                        </a:rPr>
                        <a:t>Number of dogs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rgbClr val="009999"/>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rgbClr val="009999"/>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rgbClr val="009999"/>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rgbClr val="009999"/>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rgbClr val="009999"/>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rgbClr val="009999"/>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3421321"/>
                  </a:ext>
                </a:extLst>
              </a:tr>
              <a:tr h="370840">
                <a:tc>
                  <a:txBody>
                    <a:bodyPr/>
                    <a:lstStyle/>
                    <a:p>
                      <a:pPr algn="ctr"/>
                      <a:r>
                        <a:rPr lang="en-GB" b="1" dirty="0">
                          <a:solidFill>
                            <a:srgbClr val="009999"/>
                          </a:solidFill>
                          <a:latin typeface="Comic Sans MS" panose="030F0702030302020204" pitchFamily="66" charset="0"/>
                        </a:rPr>
                        <a:t>Number of legs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solidFill>
                            <a:srgbClr val="009999"/>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solidFill>
                            <a:srgbClr val="009999"/>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1" dirty="0">
                        <a:solidFill>
                          <a:srgbClr val="00999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solidFill>
                            <a:srgbClr val="009999"/>
                          </a:solidFill>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1" dirty="0">
                        <a:solidFill>
                          <a:srgbClr val="00999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1" dirty="0">
                        <a:solidFill>
                          <a:srgbClr val="00999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5440908"/>
                  </a:ext>
                </a:extLst>
              </a:tr>
            </a:tbl>
          </a:graphicData>
        </a:graphic>
      </p:graphicFrame>
      <p:sp>
        <p:nvSpPr>
          <p:cNvPr id="5" name="TextBox 4"/>
          <p:cNvSpPr txBox="1"/>
          <p:nvPr/>
        </p:nvSpPr>
        <p:spPr>
          <a:xfrm>
            <a:off x="5087187" y="2931947"/>
            <a:ext cx="466794" cy="369332"/>
          </a:xfrm>
          <a:prstGeom prst="rect">
            <a:avLst/>
          </a:prstGeom>
          <a:noFill/>
        </p:spPr>
        <p:txBody>
          <a:bodyPr wrap="none" rtlCol="0">
            <a:spAutoFit/>
          </a:bodyPr>
          <a:lstStyle/>
          <a:p>
            <a:r>
              <a:rPr lang="en-GB" b="1" dirty="0">
                <a:solidFill>
                  <a:srgbClr val="FF0000"/>
                </a:solidFill>
                <a:latin typeface="Comic Sans MS" panose="030F0702030302020204" pitchFamily="66" charset="0"/>
              </a:rPr>
              <a:t>12</a:t>
            </a:r>
          </a:p>
        </p:txBody>
      </p:sp>
      <p:sp>
        <p:nvSpPr>
          <p:cNvPr id="6" name="TextBox 5"/>
          <p:cNvSpPr txBox="1"/>
          <p:nvPr/>
        </p:nvSpPr>
        <p:spPr>
          <a:xfrm>
            <a:off x="7400186" y="2937060"/>
            <a:ext cx="466794" cy="369332"/>
          </a:xfrm>
          <a:prstGeom prst="rect">
            <a:avLst/>
          </a:prstGeom>
          <a:noFill/>
        </p:spPr>
        <p:txBody>
          <a:bodyPr wrap="none" rtlCol="0">
            <a:spAutoFit/>
          </a:bodyPr>
          <a:lstStyle/>
          <a:p>
            <a:r>
              <a:rPr lang="en-GB" b="1" dirty="0">
                <a:solidFill>
                  <a:srgbClr val="FF0000"/>
                </a:solidFill>
                <a:latin typeface="Comic Sans MS" panose="030F0702030302020204" pitchFamily="66" charset="0"/>
              </a:rPr>
              <a:t>20</a:t>
            </a:r>
          </a:p>
        </p:txBody>
      </p:sp>
      <p:sp>
        <p:nvSpPr>
          <p:cNvPr id="7" name="TextBox 6"/>
          <p:cNvSpPr txBox="1"/>
          <p:nvPr/>
        </p:nvSpPr>
        <p:spPr>
          <a:xfrm>
            <a:off x="8587060" y="2931947"/>
            <a:ext cx="466794" cy="369332"/>
          </a:xfrm>
          <a:prstGeom prst="rect">
            <a:avLst/>
          </a:prstGeom>
          <a:noFill/>
        </p:spPr>
        <p:txBody>
          <a:bodyPr wrap="none" rtlCol="0">
            <a:spAutoFit/>
          </a:bodyPr>
          <a:lstStyle/>
          <a:p>
            <a:r>
              <a:rPr lang="en-GB" b="1" dirty="0">
                <a:solidFill>
                  <a:srgbClr val="FF0000"/>
                </a:solidFill>
                <a:latin typeface="Comic Sans MS" panose="030F0702030302020204" pitchFamily="66" charset="0"/>
              </a:rPr>
              <a:t>24</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8428" y="3426268"/>
            <a:ext cx="4968552" cy="3130585"/>
          </a:xfrm>
          <a:prstGeom prst="rect">
            <a:avLst/>
          </a:prstGeom>
        </p:spPr>
      </p:pic>
    </p:spTree>
    <p:extLst>
      <p:ext uri="{BB962C8B-B14F-4D97-AF65-F5344CB8AC3E}">
        <p14:creationId xmlns:p14="http://schemas.microsoft.com/office/powerpoint/2010/main" val="41420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0569" y="3560021"/>
            <a:ext cx="4285795" cy="2857197"/>
          </a:xfrm>
          <a:prstGeom prst="rect">
            <a:avLst/>
          </a:prstGeom>
        </p:spPr>
      </p:pic>
      <p:sp>
        <p:nvSpPr>
          <p:cNvPr id="2" name="Rectangle 1">
            <a:extLst>
              <a:ext uri="{FF2B5EF4-FFF2-40B4-BE49-F238E27FC236}">
                <a16:creationId xmlns:a16="http://schemas.microsoft.com/office/drawing/2014/main" id="{91D4BD1F-3CFF-420F-8211-51D12BEF159B}"/>
              </a:ext>
            </a:extLst>
          </p:cNvPr>
          <p:cNvSpPr>
            <a:spLocks noChangeArrowheads="1"/>
          </p:cNvSpPr>
          <p:nvPr/>
        </p:nvSpPr>
        <p:spPr bwMode="auto">
          <a:xfrm>
            <a:off x="306140" y="901105"/>
            <a:ext cx="6621998"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3200" dirty="0">
                <a:solidFill>
                  <a:srgbClr val="009999"/>
                </a:solidFill>
                <a:latin typeface="Comic Sans MS" panose="030F0702030302020204" pitchFamily="66" charset="0"/>
              </a:rPr>
              <a:t>A dog shouldn’t be left alone for more than 4 hours a day.</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rgbClr val="009999"/>
              </a:solidFill>
              <a:effectLst/>
              <a:latin typeface="Comic Sans MS" panose="030F0702030302020204"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3200" dirty="0">
                <a:solidFill>
                  <a:srgbClr val="009999"/>
                </a:solidFill>
                <a:latin typeface="Comic Sans MS" panose="030F0702030302020204" pitchFamily="66" charset="0"/>
              </a:rPr>
              <a:t>How many hours is that: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rgbClr val="009999"/>
              </a:solidFill>
              <a:effectLst/>
              <a:latin typeface="Comic Sans MS" panose="030F0702030302020204" pitchFamily="66" charset="0"/>
            </a:endParaRPr>
          </a:p>
          <a:p>
            <a:pPr marL="514350" marR="0" lvl="0" indent="-514350" algn="ctr" defTabSz="914400" rtl="0" eaLnBrk="0" fontAlgn="base" latinLnBrk="0" hangingPunct="0">
              <a:lnSpc>
                <a:spcPct val="100000"/>
              </a:lnSpc>
              <a:spcBef>
                <a:spcPct val="0"/>
              </a:spcBef>
              <a:spcAft>
                <a:spcPct val="0"/>
              </a:spcAft>
              <a:buClrTx/>
              <a:buSzTx/>
              <a:buFontTx/>
              <a:buAutoNum type="alphaLcParenR"/>
              <a:tabLst/>
            </a:pPr>
            <a:r>
              <a:rPr lang="en-US" altLang="en-US" sz="3200" dirty="0">
                <a:solidFill>
                  <a:srgbClr val="009999"/>
                </a:solidFill>
                <a:latin typeface="Comic Sans MS" panose="030F0702030302020204" pitchFamily="66" charset="0"/>
              </a:rPr>
              <a:t>A week</a:t>
            </a:r>
          </a:p>
          <a:p>
            <a:pPr marL="514350" marR="0" lvl="0" indent="-514350" algn="ctr" defTabSz="914400" rtl="0" eaLnBrk="0" fontAlgn="base" latinLnBrk="0" hangingPunct="0">
              <a:lnSpc>
                <a:spcPct val="100000"/>
              </a:lnSpc>
              <a:spcBef>
                <a:spcPct val="0"/>
              </a:spcBef>
              <a:spcAft>
                <a:spcPct val="0"/>
              </a:spcAft>
              <a:buClrTx/>
              <a:buSzTx/>
              <a:buFontTx/>
              <a:buAutoNum type="alphaLcParenR"/>
              <a:tabLst/>
            </a:pPr>
            <a:endParaRPr kumimoji="0" lang="en-US" altLang="en-US" sz="3200" b="0" i="0" u="none" strike="noStrike" cap="none" normalizeH="0" baseline="0" dirty="0">
              <a:ln>
                <a:noFill/>
              </a:ln>
              <a:solidFill>
                <a:srgbClr val="009999"/>
              </a:solidFill>
              <a:effectLst/>
              <a:latin typeface="Comic Sans MS" panose="030F0702030302020204" pitchFamily="66" charset="0"/>
            </a:endParaRPr>
          </a:p>
          <a:p>
            <a:pPr marL="514350" marR="0" lvl="0" indent="-514350" algn="ctr" defTabSz="914400" rtl="0" eaLnBrk="0" fontAlgn="base" latinLnBrk="0" hangingPunct="0">
              <a:lnSpc>
                <a:spcPct val="100000"/>
              </a:lnSpc>
              <a:spcBef>
                <a:spcPct val="0"/>
              </a:spcBef>
              <a:spcAft>
                <a:spcPct val="0"/>
              </a:spcAft>
              <a:buClrTx/>
              <a:buSzTx/>
              <a:buFontTx/>
              <a:buAutoNum type="alphaLcParenR"/>
              <a:tabLst/>
            </a:pPr>
            <a:r>
              <a:rPr lang="en-US" altLang="en-US" sz="3200" dirty="0">
                <a:solidFill>
                  <a:srgbClr val="009999"/>
                </a:solidFill>
                <a:latin typeface="Comic Sans MS" panose="030F0702030302020204" pitchFamily="66" charset="0"/>
              </a:rPr>
              <a:t>A year</a:t>
            </a:r>
            <a:endParaRPr kumimoji="0" lang="en-US" altLang="en-US" sz="3200" b="0" i="0" u="none" strike="noStrike" cap="none" normalizeH="0" baseline="0" dirty="0">
              <a:ln>
                <a:noFill/>
              </a:ln>
              <a:solidFill>
                <a:srgbClr val="009999"/>
              </a:solidFill>
              <a:effectLst/>
              <a:latin typeface="Comic Sans MS" panose="030F0702030302020204" pitchFamily="66" charset="0"/>
            </a:endParaRPr>
          </a:p>
        </p:txBody>
      </p:sp>
      <p:sp>
        <p:nvSpPr>
          <p:cNvPr id="3" name="Rectangle 2">
            <a:extLst>
              <a:ext uri="{FF2B5EF4-FFF2-40B4-BE49-F238E27FC236}">
                <a16:creationId xmlns:a16="http://schemas.microsoft.com/office/drawing/2014/main" id="{35B597A4-A15E-4CBF-9D8A-A3940923DBEF}"/>
              </a:ext>
            </a:extLst>
          </p:cNvPr>
          <p:cNvSpPr>
            <a:spLocks noChangeArrowheads="1"/>
          </p:cNvSpPr>
          <p:nvPr/>
        </p:nvSpPr>
        <p:spPr bwMode="auto">
          <a:xfrm>
            <a:off x="4690565" y="3366774"/>
            <a:ext cx="223757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3200" dirty="0">
                <a:solidFill>
                  <a:srgbClr val="FF0000"/>
                </a:solidFill>
                <a:latin typeface="Comic Sans MS" panose="030F0702030302020204" pitchFamily="66" charset="0"/>
              </a:rPr>
              <a:t>7 x 4 = 28</a:t>
            </a:r>
            <a:endParaRPr kumimoji="0" lang="en-US" altLang="en-US" sz="3200" b="0" i="0" u="none" strike="noStrike" cap="none" normalizeH="0" baseline="0" dirty="0">
              <a:ln>
                <a:noFill/>
              </a:ln>
              <a:solidFill>
                <a:srgbClr val="FF0000"/>
              </a:solidFill>
              <a:effectLst/>
              <a:latin typeface="Comic Sans MS" panose="030F0702030302020204" pitchFamily="66" charset="0"/>
            </a:endParaRPr>
          </a:p>
        </p:txBody>
      </p:sp>
      <p:grpSp>
        <p:nvGrpSpPr>
          <p:cNvPr id="4" name="Group 3">
            <a:extLst>
              <a:ext uri="{FF2B5EF4-FFF2-40B4-BE49-F238E27FC236}">
                <a16:creationId xmlns:a16="http://schemas.microsoft.com/office/drawing/2014/main" id="{408BFA00-8F1B-4557-AFD4-068130C9D667}"/>
              </a:ext>
            </a:extLst>
          </p:cNvPr>
          <p:cNvGrpSpPr/>
          <p:nvPr/>
        </p:nvGrpSpPr>
        <p:grpSpPr>
          <a:xfrm>
            <a:off x="4107469" y="4201157"/>
            <a:ext cx="2237573" cy="1766259"/>
            <a:chOff x="5420138" y="4486996"/>
            <a:chExt cx="2237573" cy="1766259"/>
          </a:xfrm>
        </p:grpSpPr>
        <p:sp>
          <p:nvSpPr>
            <p:cNvPr id="5" name="Rectangle 4">
              <a:extLst>
                <a:ext uri="{FF2B5EF4-FFF2-40B4-BE49-F238E27FC236}">
                  <a16:creationId xmlns:a16="http://schemas.microsoft.com/office/drawing/2014/main" id="{3C4BF63B-83A4-42B7-B3E1-B36051B6681C}"/>
                </a:ext>
              </a:extLst>
            </p:cNvPr>
            <p:cNvSpPr>
              <a:spLocks noChangeArrowheads="1"/>
            </p:cNvSpPr>
            <p:nvPr/>
          </p:nvSpPr>
          <p:spPr bwMode="auto">
            <a:xfrm>
              <a:off x="5420138" y="4486996"/>
              <a:ext cx="223757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3200" dirty="0">
                  <a:solidFill>
                    <a:srgbClr val="FF0000"/>
                  </a:solidFill>
                  <a:latin typeface="Comic Sans MS" panose="030F0702030302020204" pitchFamily="66" charset="0"/>
                </a:rPr>
                <a:t>365</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3200" u="sng" dirty="0">
                  <a:solidFill>
                    <a:srgbClr val="FF0000"/>
                  </a:solidFill>
                  <a:latin typeface="Comic Sans MS" panose="030F0702030302020204" pitchFamily="66" charset="0"/>
                </a:rPr>
                <a:t>x  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0" i="0" u="sng" strike="noStrike" cap="none" normalizeH="0" baseline="0" dirty="0">
                  <a:ln>
                    <a:noFill/>
                  </a:ln>
                  <a:solidFill>
                    <a:srgbClr val="FF0000"/>
                  </a:solidFill>
                  <a:effectLst/>
                  <a:latin typeface="Comic Sans MS" panose="030F0702030302020204" pitchFamily="66" charset="0"/>
                </a:rPr>
                <a:t>1460</a:t>
              </a:r>
            </a:p>
          </p:txBody>
        </p:sp>
        <p:sp>
          <p:nvSpPr>
            <p:cNvPr id="6" name="Rectangle 5">
              <a:extLst>
                <a:ext uri="{FF2B5EF4-FFF2-40B4-BE49-F238E27FC236}">
                  <a16:creationId xmlns:a16="http://schemas.microsoft.com/office/drawing/2014/main" id="{A901DE34-84CD-4352-A07C-B6F69A8C21F0}"/>
                </a:ext>
              </a:extLst>
            </p:cNvPr>
            <p:cNvSpPr>
              <a:spLocks noChangeArrowheads="1"/>
            </p:cNvSpPr>
            <p:nvPr/>
          </p:nvSpPr>
          <p:spPr bwMode="auto">
            <a:xfrm>
              <a:off x="6027691" y="5945478"/>
              <a:ext cx="102246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FF0000"/>
                  </a:solidFill>
                  <a:latin typeface="Comic Sans MS" panose="030F0702030302020204" pitchFamily="66" charset="0"/>
                </a:rPr>
                <a:t>1   2   2</a:t>
              </a:r>
              <a:endParaRPr kumimoji="0" lang="en-US" altLang="en-US" sz="1400" b="0" i="0" u="none" strike="noStrike" cap="none" normalizeH="0" baseline="0" dirty="0">
                <a:ln>
                  <a:noFill/>
                </a:ln>
                <a:solidFill>
                  <a:srgbClr val="FF0000"/>
                </a:solidFill>
                <a:effectLst/>
                <a:latin typeface="Comic Sans MS" panose="030F0702030302020204" pitchFamily="66" charset="0"/>
              </a:endParaRPr>
            </a:p>
          </p:txBody>
        </p:sp>
        <p:cxnSp>
          <p:nvCxnSpPr>
            <p:cNvPr id="7" name="Straight Connector 6">
              <a:extLst>
                <a:ext uri="{FF2B5EF4-FFF2-40B4-BE49-F238E27FC236}">
                  <a16:creationId xmlns:a16="http://schemas.microsoft.com/office/drawing/2014/main" id="{C067E64D-8B05-4C47-9EEA-54DB899A4FA6}"/>
                </a:ext>
              </a:extLst>
            </p:cNvPr>
            <p:cNvCxnSpPr>
              <a:cxnSpLocks/>
            </p:cNvCxnSpPr>
            <p:nvPr/>
          </p:nvCxnSpPr>
          <p:spPr>
            <a:xfrm flipV="1">
              <a:off x="6188765" y="5945479"/>
              <a:ext cx="198783" cy="30777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A6E6668-2EA6-4E82-8CBB-8AB940D88141}"/>
                </a:ext>
              </a:extLst>
            </p:cNvPr>
            <p:cNvCxnSpPr>
              <a:cxnSpLocks/>
            </p:cNvCxnSpPr>
            <p:nvPr/>
          </p:nvCxnSpPr>
          <p:spPr>
            <a:xfrm flipV="1">
              <a:off x="6443870" y="5986045"/>
              <a:ext cx="175590" cy="267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6573583-F1F6-4A7E-BEC1-DF1E27154CF0}"/>
                </a:ext>
              </a:extLst>
            </p:cNvPr>
            <p:cNvCxnSpPr/>
            <p:nvPr/>
          </p:nvCxnSpPr>
          <p:spPr>
            <a:xfrm flipV="1">
              <a:off x="6700630" y="5945478"/>
              <a:ext cx="198783" cy="307777"/>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38045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5AC65B-AB41-42F1-B677-F87F159EC83A}"/>
              </a:ext>
            </a:extLst>
          </p:cNvPr>
          <p:cNvSpPr/>
          <p:nvPr/>
        </p:nvSpPr>
        <p:spPr>
          <a:xfrm>
            <a:off x="738188" y="541065"/>
            <a:ext cx="9554819" cy="2273379"/>
          </a:xfrm>
          <a:prstGeom prst="rect">
            <a:avLst/>
          </a:prstGeom>
        </p:spPr>
        <p:txBody>
          <a:bodyPr wrap="square">
            <a:spAutoFit/>
          </a:bodyPr>
          <a:lstStyle/>
          <a:p>
            <a:pPr lvl="0">
              <a:lnSpc>
                <a:spcPct val="107000"/>
              </a:lnSpc>
              <a:spcAft>
                <a:spcPts val="800"/>
              </a:spcAft>
            </a:pPr>
            <a:r>
              <a:rPr lang="en-GB" sz="2400" dirty="0">
                <a:solidFill>
                  <a:srgbClr val="009999"/>
                </a:solidFill>
                <a:latin typeface="Comic Sans MS" panose="030F0702030302020204" pitchFamily="66" charset="0"/>
                <a:ea typeface="Calibri" panose="020F0502020204030204" pitchFamily="34" charset="0"/>
                <a:cs typeface="Times New Roman" panose="02020603050405020304" pitchFamily="18" charset="0"/>
              </a:rPr>
              <a:t>On Sunday I spent 114 minutes researching cats and 45 minutes researching dogs. </a:t>
            </a:r>
          </a:p>
          <a:p>
            <a:pPr lvl="0">
              <a:lnSpc>
                <a:spcPct val="107000"/>
              </a:lnSpc>
              <a:spcAft>
                <a:spcPts val="800"/>
              </a:spcAft>
            </a:pPr>
            <a:endParaRPr lang="en-GB" sz="2400" dirty="0">
              <a:solidFill>
                <a:srgbClr val="009999"/>
              </a:solidFill>
              <a:latin typeface="Comic Sans MS" panose="030F0702030302020204" pitchFamily="66" charset="0"/>
              <a:ea typeface="Calibri" panose="020F0502020204030204" pitchFamily="34" charset="0"/>
              <a:cs typeface="Times New Roman" panose="02020603050405020304" pitchFamily="18" charset="0"/>
            </a:endParaRPr>
          </a:p>
          <a:p>
            <a:pPr lvl="0">
              <a:lnSpc>
                <a:spcPct val="107000"/>
              </a:lnSpc>
              <a:spcAft>
                <a:spcPts val="800"/>
              </a:spcAft>
            </a:pPr>
            <a:r>
              <a:rPr lang="en-GB" sz="2400" dirty="0">
                <a:solidFill>
                  <a:srgbClr val="009999"/>
                </a:solidFill>
                <a:latin typeface="Comic Sans MS" panose="030F0702030302020204" pitchFamily="66" charset="0"/>
                <a:ea typeface="Calibri" panose="020F0502020204030204" pitchFamily="34" charset="0"/>
                <a:cs typeface="Times New Roman" panose="02020603050405020304" pitchFamily="18" charset="0"/>
              </a:rPr>
              <a:t>On Thursday evening I spent a total of 86 minutes researching rabbits and 39 minutes researching guinea pigs.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56" y="3061345"/>
            <a:ext cx="5202684" cy="3572476"/>
          </a:xfrm>
          <a:prstGeom prst="rect">
            <a:avLst/>
          </a:prstGeom>
        </p:spPr>
      </p:pic>
      <p:sp>
        <p:nvSpPr>
          <p:cNvPr id="4" name="Rectangle 3"/>
          <p:cNvSpPr/>
          <p:nvPr/>
        </p:nvSpPr>
        <p:spPr>
          <a:xfrm>
            <a:off x="5346700" y="2845797"/>
            <a:ext cx="5171796" cy="2053639"/>
          </a:xfrm>
          <a:prstGeom prst="rect">
            <a:avLst/>
          </a:prstGeom>
        </p:spPr>
        <p:txBody>
          <a:bodyPr wrap="square">
            <a:spAutoFit/>
          </a:bodyPr>
          <a:lstStyle/>
          <a:p>
            <a:pPr lvl="0">
              <a:lnSpc>
                <a:spcPct val="107000"/>
              </a:lnSpc>
              <a:spcAft>
                <a:spcPts val="800"/>
              </a:spcAft>
            </a:pPr>
            <a:endParaRPr lang="en-GB" dirty="0">
              <a:solidFill>
                <a:srgbClr val="C8337E"/>
              </a:solidFill>
              <a:latin typeface="Comic Sans MS" panose="030F0702030302020204" pitchFamily="66" charset="0"/>
              <a:ea typeface="Calibri" panose="020F0502020204030204" pitchFamily="34" charset="0"/>
              <a:cs typeface="Times New Roman" panose="02020603050405020304" pitchFamily="18" charset="0"/>
            </a:endParaRPr>
          </a:p>
          <a:p>
            <a:pPr lvl="0">
              <a:lnSpc>
                <a:spcPct val="107000"/>
              </a:lnSpc>
              <a:spcAft>
                <a:spcPts val="800"/>
              </a:spcAft>
            </a:pPr>
            <a:r>
              <a:rPr lang="en-GB" sz="2400" dirty="0">
                <a:solidFill>
                  <a:srgbClr val="C8337E"/>
                </a:solidFill>
                <a:latin typeface="Comic Sans MS" panose="030F0702030302020204" pitchFamily="66" charset="0"/>
                <a:ea typeface="Calibri" panose="020F0502020204030204" pitchFamily="34" charset="0"/>
                <a:cs typeface="Times New Roman" panose="02020603050405020304" pitchFamily="18" charset="0"/>
              </a:rPr>
              <a:t>What is the difference in minutes between the amount of research I did on Sunday and Thursday evening?</a:t>
            </a:r>
            <a:endParaRPr lang="en-GB" sz="2000" dirty="0">
              <a:solidFill>
                <a:srgbClr val="C8337E"/>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4C920EDF-3F6D-406D-8ACA-4DFDF54889AF}"/>
              </a:ext>
            </a:extLst>
          </p:cNvPr>
          <p:cNvSpPr>
            <a:spLocks noChangeArrowheads="1"/>
          </p:cNvSpPr>
          <p:nvPr/>
        </p:nvSpPr>
        <p:spPr bwMode="auto">
          <a:xfrm>
            <a:off x="5634732" y="5077569"/>
            <a:ext cx="133077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400" dirty="0">
                <a:solidFill>
                  <a:srgbClr val="FF0000"/>
                </a:solidFill>
                <a:latin typeface="Comic Sans MS" panose="030F0702030302020204" pitchFamily="66" charset="0"/>
              </a:rPr>
              <a:t>   114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sng" strike="noStrike" cap="none" normalizeH="0" baseline="0" dirty="0">
                <a:ln>
                  <a:noFill/>
                </a:ln>
                <a:solidFill>
                  <a:srgbClr val="FF0000"/>
                </a:solidFill>
                <a:effectLst/>
                <a:latin typeface="Comic Sans MS" panose="030F0702030302020204" pitchFamily="66" charset="0"/>
              </a:rPr>
              <a:t>+</a:t>
            </a:r>
            <a:r>
              <a:rPr kumimoji="0" lang="en-US" altLang="en-US" sz="2400" b="0" i="0" u="sng" strike="noStrike" cap="none" normalizeH="0" dirty="0">
                <a:ln>
                  <a:noFill/>
                </a:ln>
                <a:solidFill>
                  <a:srgbClr val="FF0000"/>
                </a:solidFill>
                <a:effectLst/>
                <a:latin typeface="Comic Sans MS" panose="030F0702030302020204" pitchFamily="66" charset="0"/>
              </a:rPr>
              <a:t>  45</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400" u="sng" baseline="0" dirty="0">
                <a:solidFill>
                  <a:srgbClr val="FF0000"/>
                </a:solidFill>
                <a:latin typeface="Comic Sans MS" panose="030F0702030302020204" pitchFamily="66" charset="0"/>
              </a:rPr>
              <a:t>  159</a:t>
            </a:r>
            <a:endParaRPr kumimoji="0" lang="en-US" altLang="en-US" sz="2400" b="0" i="0" u="sng" strike="noStrike" cap="none" normalizeH="0" baseline="0" dirty="0">
              <a:ln>
                <a:noFill/>
              </a:ln>
              <a:solidFill>
                <a:srgbClr val="FF0000"/>
              </a:solidFill>
              <a:effectLst/>
              <a:latin typeface="Comic Sans MS" panose="030F0702030302020204" pitchFamily="66" charset="0"/>
            </a:endParaRPr>
          </a:p>
        </p:txBody>
      </p:sp>
      <p:grpSp>
        <p:nvGrpSpPr>
          <p:cNvPr id="9" name="Group 8"/>
          <p:cNvGrpSpPr/>
          <p:nvPr/>
        </p:nvGrpSpPr>
        <p:grpSpPr>
          <a:xfrm>
            <a:off x="6967123" y="5077569"/>
            <a:ext cx="1330779" cy="1200329"/>
            <a:chOff x="6967123" y="5077569"/>
            <a:chExt cx="1330779" cy="1200329"/>
          </a:xfrm>
        </p:grpSpPr>
        <p:sp>
          <p:nvSpPr>
            <p:cNvPr id="6" name="Rectangle 5">
              <a:extLst>
                <a:ext uri="{FF2B5EF4-FFF2-40B4-BE49-F238E27FC236}">
                  <a16:creationId xmlns:a16="http://schemas.microsoft.com/office/drawing/2014/main" id="{4C920EDF-3F6D-406D-8ACA-4DFDF54889AF}"/>
                </a:ext>
              </a:extLst>
            </p:cNvPr>
            <p:cNvSpPr>
              <a:spLocks noChangeArrowheads="1"/>
            </p:cNvSpPr>
            <p:nvPr/>
          </p:nvSpPr>
          <p:spPr bwMode="auto">
            <a:xfrm>
              <a:off x="6967123" y="5077569"/>
              <a:ext cx="133077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400" dirty="0">
                  <a:solidFill>
                    <a:srgbClr val="FF0000"/>
                  </a:solidFill>
                  <a:latin typeface="Comic Sans MS" panose="030F0702030302020204" pitchFamily="66" charset="0"/>
                </a:rPr>
                <a:t>   86</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sng" strike="noStrike" cap="none" normalizeH="0" baseline="0" dirty="0">
                  <a:ln>
                    <a:noFill/>
                  </a:ln>
                  <a:solidFill>
                    <a:srgbClr val="FF0000"/>
                  </a:solidFill>
                  <a:effectLst/>
                  <a:latin typeface="Comic Sans MS" panose="030F0702030302020204" pitchFamily="66" charset="0"/>
                </a:rPr>
                <a:t>+</a:t>
              </a:r>
              <a:r>
                <a:rPr kumimoji="0" lang="en-US" altLang="en-US" sz="2400" b="0" i="0" u="sng" strike="noStrike" cap="none" normalizeH="0" dirty="0">
                  <a:ln>
                    <a:noFill/>
                  </a:ln>
                  <a:solidFill>
                    <a:srgbClr val="FF0000"/>
                  </a:solidFill>
                  <a:effectLst/>
                  <a:latin typeface="Comic Sans MS" panose="030F0702030302020204" pitchFamily="66" charset="0"/>
                </a:rPr>
                <a:t>  39</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400" u="sng" baseline="0" dirty="0">
                  <a:solidFill>
                    <a:srgbClr val="FF0000"/>
                  </a:solidFill>
                  <a:latin typeface="Comic Sans MS" panose="030F0702030302020204" pitchFamily="66" charset="0"/>
                </a:rPr>
                <a:t>  125</a:t>
              </a:r>
              <a:endParaRPr kumimoji="0" lang="en-US" altLang="en-US" sz="2400" b="0" i="0" u="sng" strike="noStrike" cap="none" normalizeH="0" baseline="0" dirty="0">
                <a:ln>
                  <a:noFill/>
                </a:ln>
                <a:solidFill>
                  <a:srgbClr val="FF0000"/>
                </a:solidFill>
                <a:effectLst/>
                <a:latin typeface="Comic Sans MS" panose="030F0702030302020204" pitchFamily="66" charset="0"/>
              </a:endParaRPr>
            </a:p>
          </p:txBody>
        </p:sp>
        <p:cxnSp>
          <p:nvCxnSpPr>
            <p:cNvPr id="8" name="Straight Connector 7"/>
            <p:cNvCxnSpPr/>
            <p:nvPr/>
          </p:nvCxnSpPr>
          <p:spPr>
            <a:xfrm>
              <a:off x="7794972" y="6157689"/>
              <a:ext cx="0" cy="1202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4C920EDF-3F6D-406D-8ACA-4DFDF54889AF}"/>
              </a:ext>
            </a:extLst>
          </p:cNvPr>
          <p:cNvSpPr>
            <a:spLocks noChangeArrowheads="1"/>
          </p:cNvSpPr>
          <p:nvPr/>
        </p:nvSpPr>
        <p:spPr bwMode="auto">
          <a:xfrm>
            <a:off x="8155012" y="5081797"/>
            <a:ext cx="133077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400" dirty="0">
                <a:solidFill>
                  <a:srgbClr val="FF0000"/>
                </a:solidFill>
                <a:latin typeface="Comic Sans MS" panose="030F0702030302020204" pitchFamily="66" charset="0"/>
              </a:rPr>
              <a:t>   159</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400" u="sng" dirty="0">
                <a:solidFill>
                  <a:srgbClr val="FF0000"/>
                </a:solidFill>
                <a:latin typeface="Comic Sans MS" panose="030F0702030302020204" pitchFamily="66" charset="0"/>
              </a:rPr>
              <a:t>-</a:t>
            </a:r>
            <a:r>
              <a:rPr kumimoji="0" lang="en-US" altLang="en-US" sz="2400" b="0" i="0" u="sng" strike="noStrike" cap="none" normalizeH="0" dirty="0">
                <a:ln>
                  <a:noFill/>
                </a:ln>
                <a:solidFill>
                  <a:srgbClr val="FF0000"/>
                </a:solidFill>
                <a:effectLst/>
                <a:latin typeface="Comic Sans MS" panose="030F0702030302020204" pitchFamily="66" charset="0"/>
              </a:rPr>
              <a:t>  125</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400" u="sng" baseline="0" dirty="0">
                <a:solidFill>
                  <a:srgbClr val="FF0000"/>
                </a:solidFill>
                <a:latin typeface="Comic Sans MS" panose="030F0702030302020204" pitchFamily="66" charset="0"/>
              </a:rPr>
              <a:t>  </a:t>
            </a:r>
            <a:r>
              <a:rPr lang="en-US" altLang="en-US" sz="2400" u="sng" dirty="0">
                <a:solidFill>
                  <a:srgbClr val="FF0000"/>
                </a:solidFill>
                <a:latin typeface="Comic Sans MS" panose="030F0702030302020204" pitchFamily="66" charset="0"/>
              </a:rPr>
              <a:t>   34</a:t>
            </a:r>
            <a:endParaRPr kumimoji="0" lang="en-US" altLang="en-US" sz="2400" b="0" i="0" u="sng" strike="noStrike" cap="none" normalizeH="0" baseline="0" dirty="0">
              <a:ln>
                <a:noFill/>
              </a:ln>
              <a:solidFill>
                <a:srgbClr val="FF0000"/>
              </a:solidFill>
              <a:effectLst/>
              <a:latin typeface="Comic Sans MS" panose="030F0702030302020204" pitchFamily="66" charset="0"/>
            </a:endParaRPr>
          </a:p>
        </p:txBody>
      </p:sp>
    </p:spTree>
    <p:extLst>
      <p:ext uri="{BB962C8B-B14F-4D97-AF65-F5344CB8AC3E}">
        <p14:creationId xmlns:p14="http://schemas.microsoft.com/office/powerpoint/2010/main" val="131572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A2A17F-846A-4D32-884C-BA66D8F61148}"/>
              </a:ext>
            </a:extLst>
          </p:cNvPr>
          <p:cNvSpPr/>
          <p:nvPr/>
        </p:nvSpPr>
        <p:spPr>
          <a:xfrm>
            <a:off x="954212" y="973113"/>
            <a:ext cx="5184576" cy="4952190"/>
          </a:xfrm>
          <a:prstGeom prst="rect">
            <a:avLst/>
          </a:prstGeom>
        </p:spPr>
        <p:txBody>
          <a:bodyPr wrap="square">
            <a:spAutoFit/>
          </a:bodyPr>
          <a:lstStyle/>
          <a:p>
            <a:pPr lvl="0">
              <a:lnSpc>
                <a:spcPct val="107000"/>
              </a:lnSpc>
              <a:spcAft>
                <a:spcPts val="800"/>
              </a:spcAft>
            </a:pPr>
            <a:r>
              <a:rPr lang="en-GB" sz="2400" dirty="0">
                <a:solidFill>
                  <a:srgbClr val="009999"/>
                </a:solidFill>
                <a:latin typeface="Comic Sans MS" panose="030F0702030302020204" pitchFamily="66" charset="0"/>
                <a:ea typeface="Calibri" panose="020F0502020204030204" pitchFamily="34" charset="0"/>
                <a:cs typeface="Times New Roman" panose="02020603050405020304" pitchFamily="18" charset="0"/>
              </a:rPr>
              <a:t>We love walking our dog, Doodle. </a:t>
            </a:r>
          </a:p>
          <a:p>
            <a:pPr lvl="0">
              <a:lnSpc>
                <a:spcPct val="107000"/>
              </a:lnSpc>
              <a:spcAft>
                <a:spcPts val="800"/>
              </a:spcAft>
            </a:pPr>
            <a:endParaRPr lang="en-GB" sz="2400" dirty="0">
              <a:solidFill>
                <a:srgbClr val="009999"/>
              </a:solidFill>
              <a:latin typeface="Comic Sans MS" panose="030F0702030302020204" pitchFamily="66" charset="0"/>
              <a:ea typeface="Calibri" panose="020F0502020204030204" pitchFamily="34" charset="0"/>
              <a:cs typeface="Times New Roman" panose="02020603050405020304" pitchFamily="18" charset="0"/>
            </a:endParaRPr>
          </a:p>
          <a:p>
            <a:pPr lvl="0">
              <a:lnSpc>
                <a:spcPct val="107000"/>
              </a:lnSpc>
              <a:spcAft>
                <a:spcPts val="800"/>
              </a:spcAft>
            </a:pPr>
            <a:r>
              <a:rPr lang="en-GB" sz="2400" dirty="0">
                <a:solidFill>
                  <a:srgbClr val="009999"/>
                </a:solidFill>
                <a:latin typeface="Comic Sans MS" panose="030F0702030302020204" pitchFamily="66" charset="0"/>
                <a:ea typeface="Calibri" panose="020F0502020204030204" pitchFamily="34" charset="0"/>
                <a:cs typeface="Times New Roman" panose="02020603050405020304" pitchFamily="18" charset="0"/>
              </a:rPr>
              <a:t>Last week we walked 26 miles on Monday, 18 on Tuesday and 19 on Wednesday. </a:t>
            </a:r>
          </a:p>
          <a:p>
            <a:pPr lvl="0">
              <a:lnSpc>
                <a:spcPct val="107000"/>
              </a:lnSpc>
              <a:spcAft>
                <a:spcPts val="800"/>
              </a:spcAft>
            </a:pPr>
            <a:r>
              <a:rPr lang="en-GB" sz="2400" dirty="0">
                <a:solidFill>
                  <a:srgbClr val="009999"/>
                </a:solidFill>
                <a:latin typeface="Comic Sans MS" panose="030F0702030302020204" pitchFamily="66" charset="0"/>
                <a:ea typeface="Calibri" panose="020F0502020204030204" pitchFamily="34" charset="0"/>
                <a:cs typeface="Times New Roman" panose="02020603050405020304" pitchFamily="18" charset="0"/>
              </a:rPr>
              <a:t>This week we walked 27 miles on Monday, 14 on Tuesday and 28 on Wednesday. </a:t>
            </a:r>
          </a:p>
          <a:p>
            <a:pPr lvl="0">
              <a:lnSpc>
                <a:spcPct val="107000"/>
              </a:lnSpc>
              <a:spcAft>
                <a:spcPts val="800"/>
              </a:spcAft>
            </a:pPr>
            <a:endParaRPr lang="en-GB" sz="2400" dirty="0">
              <a:solidFill>
                <a:srgbClr val="009999"/>
              </a:solidFill>
              <a:latin typeface="Comic Sans MS" panose="030F0702030302020204" pitchFamily="66" charset="0"/>
              <a:ea typeface="Calibri" panose="020F0502020204030204" pitchFamily="34" charset="0"/>
              <a:cs typeface="Times New Roman" panose="02020603050405020304" pitchFamily="18" charset="0"/>
            </a:endParaRPr>
          </a:p>
          <a:p>
            <a:pPr lvl="0">
              <a:lnSpc>
                <a:spcPct val="107000"/>
              </a:lnSpc>
              <a:spcAft>
                <a:spcPts val="800"/>
              </a:spcAft>
            </a:pPr>
            <a:r>
              <a:rPr lang="en-GB" sz="2400" dirty="0">
                <a:solidFill>
                  <a:srgbClr val="C8337E"/>
                </a:solidFill>
                <a:latin typeface="Comic Sans MS" panose="030F0702030302020204" pitchFamily="66" charset="0"/>
                <a:ea typeface="Calibri" panose="020F0502020204030204" pitchFamily="34" charset="0"/>
                <a:cs typeface="Times New Roman" panose="02020603050405020304" pitchFamily="18" charset="0"/>
              </a:rPr>
              <a:t>What is the difference in mileage between this week and last week?</a:t>
            </a:r>
            <a:endParaRPr lang="en-GB" sz="2000" dirty="0">
              <a:solidFill>
                <a:srgbClr val="C8337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6050" r="17284"/>
          <a:stretch/>
        </p:blipFill>
        <p:spPr>
          <a:xfrm>
            <a:off x="6282804" y="685081"/>
            <a:ext cx="3888432" cy="5954193"/>
          </a:xfrm>
          <a:prstGeom prst="rect">
            <a:avLst/>
          </a:prstGeom>
        </p:spPr>
      </p:pic>
    </p:spTree>
    <p:extLst>
      <p:ext uri="{BB962C8B-B14F-4D97-AF65-F5344CB8AC3E}">
        <p14:creationId xmlns:p14="http://schemas.microsoft.com/office/powerpoint/2010/main" val="12364836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B1BC7F-6786-4A2E-9930-DC5815F7D0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8388" y="1981225"/>
            <a:ext cx="5256584" cy="4211761"/>
          </a:xfrm>
          <a:prstGeom prst="rect">
            <a:avLst/>
          </a:prstGeom>
        </p:spPr>
      </p:pic>
      <p:sp>
        <p:nvSpPr>
          <p:cNvPr id="3" name="Rectangle 2">
            <a:extLst>
              <a:ext uri="{FF2B5EF4-FFF2-40B4-BE49-F238E27FC236}">
                <a16:creationId xmlns:a16="http://schemas.microsoft.com/office/drawing/2014/main" id="{B8CA36B9-4F6E-435B-B977-65275964773C}"/>
              </a:ext>
            </a:extLst>
          </p:cNvPr>
          <p:cNvSpPr/>
          <p:nvPr/>
        </p:nvSpPr>
        <p:spPr>
          <a:xfrm>
            <a:off x="666180" y="757089"/>
            <a:ext cx="9865096" cy="1556516"/>
          </a:xfrm>
          <a:prstGeom prst="rect">
            <a:avLst/>
          </a:prstGeom>
        </p:spPr>
        <p:txBody>
          <a:bodyPr wrap="square">
            <a:spAutoFit/>
          </a:bodyPr>
          <a:lstStyle/>
          <a:p>
            <a:pPr lvl="0">
              <a:lnSpc>
                <a:spcPct val="107000"/>
              </a:lnSpc>
              <a:spcAft>
                <a:spcPts val="800"/>
              </a:spcAft>
            </a:pPr>
            <a:r>
              <a:rPr lang="en-GB" sz="2800" dirty="0">
                <a:solidFill>
                  <a:srgbClr val="008988"/>
                </a:solidFill>
                <a:latin typeface="Comic Sans MS" panose="030F0702030302020204" pitchFamily="66" charset="0"/>
                <a:ea typeface="Calibri" panose="020F0502020204030204" pitchFamily="34" charset="0"/>
                <a:cs typeface="Times New Roman" panose="02020603050405020304" pitchFamily="18" charset="0"/>
              </a:rPr>
              <a:t>One box of cat biscuits costs £1.67 and I bought four. </a:t>
            </a:r>
          </a:p>
          <a:p>
            <a:pPr lvl="0">
              <a:lnSpc>
                <a:spcPct val="107000"/>
              </a:lnSpc>
              <a:spcAft>
                <a:spcPts val="800"/>
              </a:spcAft>
            </a:pPr>
            <a:r>
              <a:rPr lang="en-GB" sz="2800" dirty="0">
                <a:solidFill>
                  <a:srgbClr val="008988"/>
                </a:solidFill>
                <a:latin typeface="Comic Sans MS" panose="030F0702030302020204" pitchFamily="66" charset="0"/>
                <a:ea typeface="Calibri" panose="020F0502020204030204" pitchFamily="34" charset="0"/>
                <a:cs typeface="Times New Roman" panose="02020603050405020304" pitchFamily="18" charset="0"/>
              </a:rPr>
              <a:t>If I paid with a £20 note, how much change did I receive?</a:t>
            </a:r>
            <a:endParaRPr lang="en-GB" sz="2400" dirty="0">
              <a:solidFill>
                <a:srgbClr val="008988"/>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90727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D1CEF1-96FA-486E-9E0B-9341EDEB4B9A}"/>
              </a:ext>
            </a:extLst>
          </p:cNvPr>
          <p:cNvSpPr/>
          <p:nvPr/>
        </p:nvSpPr>
        <p:spPr>
          <a:xfrm>
            <a:off x="747722" y="518041"/>
            <a:ext cx="9351506" cy="3635675"/>
          </a:xfrm>
          <a:prstGeom prst="rect">
            <a:avLst/>
          </a:prstGeom>
        </p:spPr>
        <p:txBody>
          <a:bodyPr wrap="square">
            <a:spAutoFit/>
          </a:bodyPr>
          <a:lstStyle/>
          <a:p>
            <a:pPr lvl="0">
              <a:lnSpc>
                <a:spcPct val="107000"/>
              </a:lnSpc>
              <a:spcAft>
                <a:spcPts val="800"/>
              </a:spcAft>
            </a:pPr>
            <a:r>
              <a:rPr lang="en-GB" sz="3200" dirty="0">
                <a:solidFill>
                  <a:srgbClr val="008988"/>
                </a:solidFill>
                <a:latin typeface="Comic Sans MS" panose="030F0702030302020204" pitchFamily="66" charset="0"/>
                <a:ea typeface="Calibri" panose="020F0502020204030204" pitchFamily="34" charset="0"/>
                <a:cs typeface="Times New Roman" panose="02020603050405020304" pitchFamily="18" charset="0"/>
              </a:rPr>
              <a:t>If my cat walks 6000m every day, how many days will it him to walk..</a:t>
            </a:r>
          </a:p>
          <a:p>
            <a:pPr lvl="0">
              <a:lnSpc>
                <a:spcPct val="107000"/>
              </a:lnSpc>
              <a:spcAft>
                <a:spcPts val="800"/>
              </a:spcAft>
            </a:pPr>
            <a:endParaRPr lang="en-GB" sz="3200" dirty="0">
              <a:solidFill>
                <a:srgbClr val="008988"/>
              </a:solidFill>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07000"/>
              </a:lnSpc>
              <a:spcAft>
                <a:spcPts val="800"/>
              </a:spcAft>
              <a:buAutoNum type="alphaLcParenR"/>
            </a:pPr>
            <a:r>
              <a:rPr lang="en-GB" sz="3200" dirty="0">
                <a:solidFill>
                  <a:srgbClr val="008988"/>
                </a:solidFill>
                <a:latin typeface="Comic Sans MS" panose="030F0702030302020204" pitchFamily="66" charset="0"/>
                <a:ea typeface="Calibri" panose="020F0502020204030204" pitchFamily="34" charset="0"/>
                <a:cs typeface="Times New Roman" panose="02020603050405020304" pitchFamily="18" charset="0"/>
              </a:rPr>
              <a:t>300km?</a:t>
            </a:r>
          </a:p>
          <a:p>
            <a:pPr marL="342900" lvl="0" indent="-342900">
              <a:lnSpc>
                <a:spcPct val="107000"/>
              </a:lnSpc>
              <a:spcAft>
                <a:spcPts val="800"/>
              </a:spcAft>
              <a:buAutoNum type="alphaLcParenR"/>
            </a:pPr>
            <a:r>
              <a:rPr lang="en-GB" sz="3200" dirty="0">
                <a:solidFill>
                  <a:srgbClr val="008988"/>
                </a:solidFill>
                <a:effectLst/>
                <a:latin typeface="Comic Sans MS" panose="030F0702030302020204" pitchFamily="66" charset="0"/>
                <a:ea typeface="Calibri" panose="020F0502020204030204" pitchFamily="34" charset="0"/>
                <a:cs typeface="Times New Roman" panose="02020603050405020304" pitchFamily="18" charset="0"/>
              </a:rPr>
              <a:t>600</a:t>
            </a:r>
            <a:r>
              <a:rPr lang="en-GB" sz="3200" dirty="0">
                <a:solidFill>
                  <a:srgbClr val="008988"/>
                </a:solidFill>
                <a:latin typeface="Comic Sans MS" panose="030F0702030302020204" pitchFamily="66" charset="0"/>
                <a:ea typeface="Calibri" panose="020F0502020204030204" pitchFamily="34" charset="0"/>
                <a:cs typeface="Times New Roman" panose="02020603050405020304" pitchFamily="18" charset="0"/>
              </a:rPr>
              <a:t>km?</a:t>
            </a:r>
          </a:p>
          <a:p>
            <a:pPr marL="342900" lvl="0" indent="-342900">
              <a:lnSpc>
                <a:spcPct val="107000"/>
              </a:lnSpc>
              <a:spcAft>
                <a:spcPts val="800"/>
              </a:spcAft>
              <a:buAutoNum type="alphaLcParenR"/>
            </a:pPr>
            <a:r>
              <a:rPr lang="en-GB" sz="3200" dirty="0">
                <a:solidFill>
                  <a:srgbClr val="008988"/>
                </a:solidFill>
                <a:effectLst/>
                <a:latin typeface="Comic Sans MS" panose="030F0702030302020204" pitchFamily="66" charset="0"/>
                <a:ea typeface="Calibri" panose="020F0502020204030204" pitchFamily="34" charset="0"/>
                <a:cs typeface="Times New Roman" panose="02020603050405020304" pitchFamily="18" charset="0"/>
              </a:rPr>
              <a:t>740km</a:t>
            </a:r>
            <a:r>
              <a:rPr lang="en-GB" sz="3200" dirty="0">
                <a:solidFill>
                  <a:srgbClr val="008988"/>
                </a:solidFill>
                <a:latin typeface="Comic Sans MS" panose="030F0702030302020204" pitchFamily="66" charset="0"/>
                <a:ea typeface="Calibri" panose="020F0502020204030204" pitchFamily="34" charset="0"/>
                <a:cs typeface="Times New Roman" panose="02020603050405020304" pitchFamily="18" charset="0"/>
              </a:rPr>
              <a:t>?</a:t>
            </a:r>
            <a:endParaRPr lang="en-GB" sz="3200" dirty="0">
              <a:solidFill>
                <a:srgbClr val="008988"/>
              </a:solidFill>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867375">
            <a:off x="5935716" y="5670678"/>
            <a:ext cx="812850" cy="783750"/>
          </a:xfrm>
          <a:prstGeom prst="rect">
            <a:avLst/>
          </a:prstGeom>
        </p:spPr>
      </p:pic>
      <p:pic>
        <p:nvPicPr>
          <p:cNvPr id="5" name="Picture 4"/>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867375">
            <a:off x="6223748" y="4475795"/>
            <a:ext cx="812850" cy="783750"/>
          </a:xfrm>
          <a:prstGeom prst="rect">
            <a:avLst/>
          </a:prstGeom>
        </p:spPr>
      </p:pic>
      <p:pic>
        <p:nvPicPr>
          <p:cNvPr id="6" name="Picture 5"/>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867375">
            <a:off x="7663908" y="4291228"/>
            <a:ext cx="812850" cy="783750"/>
          </a:xfrm>
          <a:prstGeom prst="rect">
            <a:avLst/>
          </a:prstGeom>
        </p:spPr>
      </p:pic>
      <p:pic>
        <p:nvPicPr>
          <p:cNvPr id="7" name="Picture 6"/>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867375">
            <a:off x="7401218" y="3025173"/>
            <a:ext cx="812850" cy="783750"/>
          </a:xfrm>
          <a:prstGeom prst="rect">
            <a:avLst/>
          </a:prstGeom>
        </p:spPr>
      </p:pic>
      <p:pic>
        <p:nvPicPr>
          <p:cNvPr id="8" name="Picture 7"/>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867375">
            <a:off x="8875373" y="2458311"/>
            <a:ext cx="812850" cy="783750"/>
          </a:xfrm>
          <a:prstGeom prst="rect">
            <a:avLst/>
          </a:prstGeom>
        </p:spPr>
      </p:pic>
      <p:pic>
        <p:nvPicPr>
          <p:cNvPr id="9" name="Picture 8"/>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867375">
            <a:off x="8383988" y="1278190"/>
            <a:ext cx="812850" cy="783750"/>
          </a:xfrm>
          <a:prstGeom prst="rect">
            <a:avLst/>
          </a:prstGeom>
        </p:spPr>
      </p:pic>
    </p:spTree>
    <p:extLst>
      <p:ext uri="{BB962C8B-B14F-4D97-AF65-F5344CB8AC3E}">
        <p14:creationId xmlns:p14="http://schemas.microsoft.com/office/powerpoint/2010/main" val="19810362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F5757A-C73E-4613-ACD8-AE99723FC370}"/>
              </a:ext>
            </a:extLst>
          </p:cNvPr>
          <p:cNvSpPr/>
          <p:nvPr/>
        </p:nvSpPr>
        <p:spPr>
          <a:xfrm>
            <a:off x="575918" y="613073"/>
            <a:ext cx="10111826" cy="2463367"/>
          </a:xfrm>
          <a:prstGeom prst="rect">
            <a:avLst/>
          </a:prstGeom>
        </p:spPr>
        <p:txBody>
          <a:bodyPr wrap="square">
            <a:spAutoFit/>
          </a:bodyPr>
          <a:lstStyle/>
          <a:p>
            <a:pPr lvl="0">
              <a:lnSpc>
                <a:spcPct val="107000"/>
              </a:lnSpc>
              <a:spcAft>
                <a:spcPts val="800"/>
              </a:spcAft>
            </a:pPr>
            <a:r>
              <a:rPr lang="en-GB" sz="2400" dirty="0">
                <a:solidFill>
                  <a:srgbClr val="009999"/>
                </a:solidFill>
                <a:latin typeface="Comic Sans MS" panose="030F0702030302020204" pitchFamily="66" charset="0"/>
                <a:ea typeface="Calibri" panose="020F0502020204030204" pitchFamily="34" charset="0"/>
                <a:cs typeface="Times New Roman" panose="02020603050405020304" pitchFamily="18" charset="0"/>
              </a:rPr>
              <a:t>Ellie decided to make a new blanket for her dog. She went to the fabric shop and bought 378 metres of orange fabric, 107 metres of yellow fabric and 467 metres of purple fabric. So far, she has used 16 metres of the orange fabric, 27 metres of yellow fabric and 12 metres of purple fabric. How many metres of fabric does she have left in total?</a:t>
            </a:r>
            <a:endParaRPr lang="en-GB" sz="2000"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615774C6-2308-4E36-AAAE-BB0019F926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0396" y="2688861"/>
            <a:ext cx="5400600" cy="3577283"/>
          </a:xfrm>
          <a:prstGeom prst="rect">
            <a:avLst/>
          </a:prstGeom>
        </p:spPr>
      </p:pic>
    </p:spTree>
    <p:extLst>
      <p:ext uri="{BB962C8B-B14F-4D97-AF65-F5344CB8AC3E}">
        <p14:creationId xmlns:p14="http://schemas.microsoft.com/office/powerpoint/2010/main" val="3317644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C4E009F-A0BD-4C55-8FA2-AE428B8743AB}"/>
              </a:ext>
            </a:extLst>
          </p:cNvPr>
          <p:cNvSpPr txBox="1">
            <a:spLocks/>
          </p:cNvSpPr>
          <p:nvPr/>
        </p:nvSpPr>
        <p:spPr>
          <a:xfrm>
            <a:off x="379066" y="1223058"/>
            <a:ext cx="9935265" cy="19480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rgbClr val="008988"/>
                </a:solidFill>
                <a:latin typeface="Comic Sans MS" panose="030F0702030302020204" pitchFamily="66" charset="0"/>
              </a:rPr>
              <a:t>An unneutered cat can have up to 12 kittens in her litter. </a:t>
            </a:r>
          </a:p>
          <a:p>
            <a:pPr algn="ctr"/>
            <a:endParaRPr lang="en-GB" sz="4000" dirty="0">
              <a:solidFill>
                <a:srgbClr val="008988"/>
              </a:solidFill>
              <a:latin typeface="Comic Sans MS" panose="030F0702030302020204" pitchFamily="66" charset="0"/>
            </a:endParaRPr>
          </a:p>
          <a:p>
            <a:pPr algn="ctr"/>
            <a:r>
              <a:rPr lang="en-GB" sz="4000" dirty="0">
                <a:solidFill>
                  <a:srgbClr val="008988"/>
                </a:solidFill>
                <a:latin typeface="Comic Sans MS" panose="030F0702030302020204" pitchFamily="66" charset="0"/>
              </a:rPr>
              <a:t>If each of her kittens has 12 kittens, how many kittens will there be needing homes?</a:t>
            </a:r>
          </a:p>
        </p:txBody>
      </p:sp>
      <p:sp>
        <p:nvSpPr>
          <p:cNvPr id="8" name="Title 1">
            <a:extLst>
              <a:ext uri="{FF2B5EF4-FFF2-40B4-BE49-F238E27FC236}">
                <a16:creationId xmlns:a16="http://schemas.microsoft.com/office/drawing/2014/main" id="{096C77EA-4E45-45CB-AF16-035EEB0082BD}"/>
              </a:ext>
            </a:extLst>
          </p:cNvPr>
          <p:cNvSpPr txBox="1">
            <a:spLocks/>
          </p:cNvSpPr>
          <p:nvPr/>
        </p:nvSpPr>
        <p:spPr>
          <a:xfrm>
            <a:off x="379067" y="4391025"/>
            <a:ext cx="9935265" cy="19480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rgbClr val="FF0000"/>
                </a:solidFill>
                <a:latin typeface="Comic Sans MS" panose="030F0702030302020204" pitchFamily="66" charset="0"/>
              </a:rPr>
              <a:t>12 kittens x 12 = 144</a:t>
            </a:r>
          </a:p>
          <a:p>
            <a:pPr algn="ctr"/>
            <a:endParaRPr lang="en-GB" sz="4000" dirty="0">
              <a:solidFill>
                <a:srgbClr val="FF0000"/>
              </a:solidFill>
              <a:latin typeface="Comic Sans MS" panose="030F0702030302020204" pitchFamily="66" charset="0"/>
            </a:endParaRPr>
          </a:p>
          <a:p>
            <a:pPr algn="ctr"/>
            <a:r>
              <a:rPr lang="en-GB" sz="4000" dirty="0">
                <a:solidFill>
                  <a:srgbClr val="FF0000"/>
                </a:solidFill>
                <a:latin typeface="Comic Sans MS" panose="030F0702030302020204" pitchFamily="66" charset="0"/>
              </a:rPr>
              <a:t>144 + the original 12 = 156 kittens</a:t>
            </a:r>
          </a:p>
        </p:txBody>
      </p:sp>
      <p:grpSp>
        <p:nvGrpSpPr>
          <p:cNvPr id="3" name="Group 2"/>
          <p:cNvGrpSpPr/>
          <p:nvPr/>
        </p:nvGrpSpPr>
        <p:grpSpPr>
          <a:xfrm>
            <a:off x="613928" y="3851366"/>
            <a:ext cx="9465539" cy="2502438"/>
            <a:chOff x="633778" y="3859750"/>
            <a:chExt cx="9465539" cy="2502438"/>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0122" y="3859751"/>
              <a:ext cx="3240449" cy="2502437"/>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778" y="3859751"/>
              <a:ext cx="3240449" cy="2502437"/>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868" y="3859750"/>
              <a:ext cx="3240449" cy="2502437"/>
            </a:xfrm>
            <a:prstGeom prst="rect">
              <a:avLst/>
            </a:prstGeom>
          </p:spPr>
        </p:pic>
      </p:grpSp>
    </p:spTree>
    <p:extLst>
      <p:ext uri="{BB962C8B-B14F-4D97-AF65-F5344CB8AC3E}">
        <p14:creationId xmlns:p14="http://schemas.microsoft.com/office/powerpoint/2010/main" val="293739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2E6A7A-C540-402D-A6E7-A039767616D0}"/>
              </a:ext>
            </a:extLst>
          </p:cNvPr>
          <p:cNvSpPr/>
          <p:nvPr/>
        </p:nvSpPr>
        <p:spPr>
          <a:xfrm>
            <a:off x="4426226" y="751350"/>
            <a:ext cx="6096000" cy="2251899"/>
          </a:xfrm>
          <a:prstGeom prst="rect">
            <a:avLst/>
          </a:prstGeom>
        </p:spPr>
        <p:txBody>
          <a:bodyPr>
            <a:spAutoFit/>
          </a:bodyPr>
          <a:lstStyle/>
          <a:p>
            <a:pPr lvl="0">
              <a:lnSpc>
                <a:spcPct val="107000"/>
              </a:lnSpc>
              <a:spcAft>
                <a:spcPts val="800"/>
              </a:spcAft>
            </a:pPr>
            <a:r>
              <a:rPr lang="en-GB" sz="2400" dirty="0">
                <a:solidFill>
                  <a:srgbClr val="009999"/>
                </a:solidFill>
                <a:latin typeface="Comic Sans MS" panose="030F0702030302020204" pitchFamily="66" charset="0"/>
                <a:ea typeface="Calibri" panose="020F0502020204030204" pitchFamily="34" charset="0"/>
                <a:cs typeface="Times New Roman" panose="02020603050405020304" pitchFamily="18" charset="0"/>
              </a:rPr>
              <a:t>A flea is just 1.5mm tall but can jump 30cm high!</a:t>
            </a:r>
          </a:p>
          <a:p>
            <a:pPr lvl="0">
              <a:lnSpc>
                <a:spcPct val="107000"/>
              </a:lnSpc>
              <a:spcAft>
                <a:spcPts val="800"/>
              </a:spcAft>
            </a:pPr>
            <a:endParaRPr lang="en-GB" sz="2400" dirty="0">
              <a:solidFill>
                <a:srgbClr val="009999"/>
              </a:solidFill>
              <a:latin typeface="Comic Sans MS" panose="030F0702030302020204" pitchFamily="66" charset="0"/>
              <a:ea typeface="Calibri" panose="020F0502020204030204" pitchFamily="34" charset="0"/>
              <a:cs typeface="Times New Roman" panose="02020603050405020304" pitchFamily="18" charset="0"/>
            </a:endParaRPr>
          </a:p>
          <a:p>
            <a:pPr lvl="0">
              <a:lnSpc>
                <a:spcPct val="107000"/>
              </a:lnSpc>
              <a:spcAft>
                <a:spcPts val="800"/>
              </a:spcAft>
            </a:pPr>
            <a:r>
              <a:rPr lang="en-GB" sz="2400" dirty="0">
                <a:solidFill>
                  <a:srgbClr val="009999"/>
                </a:solidFill>
                <a:latin typeface="Comic Sans MS" panose="030F0702030302020204" pitchFamily="66" charset="0"/>
                <a:ea typeface="Calibri" panose="020F0502020204030204" pitchFamily="34" charset="0"/>
                <a:cs typeface="Times New Roman" panose="02020603050405020304" pitchFamily="18" charset="0"/>
              </a:rPr>
              <a:t>How many times it’s body height can a flea jump?</a:t>
            </a:r>
          </a:p>
        </p:txBody>
      </p:sp>
      <p:sp>
        <p:nvSpPr>
          <p:cNvPr id="5" name="Rectangle 4">
            <a:extLst>
              <a:ext uri="{FF2B5EF4-FFF2-40B4-BE49-F238E27FC236}">
                <a16:creationId xmlns:a16="http://schemas.microsoft.com/office/drawing/2014/main" id="{DD10CCD2-A51E-4597-90A4-23DD5F513DA8}"/>
              </a:ext>
            </a:extLst>
          </p:cNvPr>
          <p:cNvSpPr/>
          <p:nvPr/>
        </p:nvSpPr>
        <p:spPr>
          <a:xfrm>
            <a:off x="4426226" y="3418176"/>
            <a:ext cx="6096000" cy="2457083"/>
          </a:xfrm>
          <a:prstGeom prst="rect">
            <a:avLst/>
          </a:prstGeom>
        </p:spPr>
        <p:txBody>
          <a:bodyPr>
            <a:spAutoFit/>
          </a:bodyPr>
          <a:lstStyle/>
          <a:p>
            <a:pPr lvl="0">
              <a:lnSpc>
                <a:spcPct val="107000"/>
              </a:lnSpc>
              <a:spcAft>
                <a:spcPts val="800"/>
              </a:spcAft>
            </a:pPr>
            <a:r>
              <a:rPr lang="en-GB" sz="240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1.5mm x 10 = 15mm</a:t>
            </a:r>
          </a:p>
          <a:p>
            <a:pPr lvl="0">
              <a:lnSpc>
                <a:spcPct val="107000"/>
              </a:lnSpc>
              <a:spcAft>
                <a:spcPts val="800"/>
              </a:spcAft>
            </a:pPr>
            <a:r>
              <a:rPr lang="en-GB" sz="240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1.5mm x 100 = 150mm</a:t>
            </a:r>
          </a:p>
          <a:p>
            <a:pPr lvl="0">
              <a:lnSpc>
                <a:spcPct val="107000"/>
              </a:lnSpc>
              <a:spcAft>
                <a:spcPts val="800"/>
              </a:spcAft>
            </a:pPr>
            <a:r>
              <a:rPr lang="en-GB" sz="240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1.5mm x 200 = 300mm</a:t>
            </a:r>
          </a:p>
          <a:p>
            <a:pPr lvl="0">
              <a:lnSpc>
                <a:spcPct val="107000"/>
              </a:lnSpc>
              <a:spcAft>
                <a:spcPts val="800"/>
              </a:spcAft>
            </a:pPr>
            <a:r>
              <a:rPr lang="en-GB" sz="240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300mm = 30cm</a:t>
            </a:r>
          </a:p>
          <a:p>
            <a:pPr lvl="0">
              <a:lnSpc>
                <a:spcPct val="107000"/>
              </a:lnSpc>
              <a:spcAft>
                <a:spcPts val="800"/>
              </a:spcAft>
            </a:pPr>
            <a:r>
              <a:rPr lang="en-GB" sz="240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Answer = 200 times their height</a:t>
            </a:r>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ackgroundRemoval t="9319" b="93907" l="4532" r="94562"/>
                    </a14:imgEffect>
                  </a14:imgLayer>
                </a14:imgProps>
              </a:ext>
              <a:ext uri="{28A0092B-C50C-407E-A947-70E740481C1C}">
                <a14:useLocalDpi xmlns:a14="http://schemas.microsoft.com/office/drawing/2010/main" val="0"/>
              </a:ext>
            </a:extLst>
          </a:blip>
          <a:stretch>
            <a:fillRect/>
          </a:stretch>
        </p:blipFill>
        <p:spPr>
          <a:xfrm rot="7813988">
            <a:off x="2174130" y="240431"/>
            <a:ext cx="1210070" cy="1021837"/>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7194" t="43563" r="3506" b="44530"/>
          <a:stretch/>
        </p:blipFill>
        <p:spPr>
          <a:xfrm rot="5400000">
            <a:off x="-1976514" y="3111751"/>
            <a:ext cx="6192688" cy="619269"/>
          </a:xfrm>
          <a:prstGeom prst="rect">
            <a:avLst/>
          </a:prstGeom>
        </p:spPr>
      </p:pic>
      <p:sp>
        <p:nvSpPr>
          <p:cNvPr id="8" name="Freeform 7"/>
          <p:cNvSpPr/>
          <p:nvPr/>
        </p:nvSpPr>
        <p:spPr>
          <a:xfrm>
            <a:off x="1602283" y="1261145"/>
            <a:ext cx="792089" cy="5256585"/>
          </a:xfrm>
          <a:custGeom>
            <a:avLst/>
            <a:gdLst>
              <a:gd name="connsiteX0" fmla="*/ 0 w 1778000"/>
              <a:gd name="connsiteY0" fmla="*/ 5880100 h 5880100"/>
              <a:gd name="connsiteX1" fmla="*/ 457200 w 1778000"/>
              <a:gd name="connsiteY1" fmla="*/ 1358900 h 5880100"/>
              <a:gd name="connsiteX2" fmla="*/ 1778000 w 1778000"/>
              <a:gd name="connsiteY2" fmla="*/ 0 h 5880100"/>
              <a:gd name="connsiteX3" fmla="*/ 1778000 w 1778000"/>
              <a:gd name="connsiteY3" fmla="*/ 0 h 5880100"/>
            </a:gdLst>
            <a:ahLst/>
            <a:cxnLst>
              <a:cxn ang="0">
                <a:pos x="connsiteX0" y="connsiteY0"/>
              </a:cxn>
              <a:cxn ang="0">
                <a:pos x="connsiteX1" y="connsiteY1"/>
              </a:cxn>
              <a:cxn ang="0">
                <a:pos x="connsiteX2" y="connsiteY2"/>
              </a:cxn>
              <a:cxn ang="0">
                <a:pos x="connsiteX3" y="connsiteY3"/>
              </a:cxn>
            </a:cxnLst>
            <a:rect l="l" t="t" r="r" b="b"/>
            <a:pathLst>
              <a:path w="1778000" h="5880100">
                <a:moveTo>
                  <a:pt x="0" y="5880100"/>
                </a:moveTo>
                <a:cubicBezTo>
                  <a:pt x="80433" y="4109508"/>
                  <a:pt x="160867" y="2338917"/>
                  <a:pt x="457200" y="1358900"/>
                </a:cubicBezTo>
                <a:cubicBezTo>
                  <a:pt x="753533" y="378883"/>
                  <a:pt x="1778000" y="0"/>
                  <a:pt x="1778000" y="0"/>
                </a:cubicBezTo>
                <a:lnTo>
                  <a:pt x="1778000" y="0"/>
                </a:lnTo>
              </a:path>
            </a:pathLst>
          </a:custGeom>
          <a:ln w="38100">
            <a:solidFill>
              <a:srgbClr val="008988"/>
            </a:solidFill>
            <a:prstDash val="dash"/>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6222511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920EDF-3F6D-406D-8ACA-4DFDF54889AF}"/>
              </a:ext>
            </a:extLst>
          </p:cNvPr>
          <p:cNvSpPr>
            <a:spLocks noChangeArrowheads="1"/>
          </p:cNvSpPr>
          <p:nvPr/>
        </p:nvSpPr>
        <p:spPr bwMode="auto">
          <a:xfrm>
            <a:off x="2034332" y="829097"/>
            <a:ext cx="662199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3200" dirty="0">
                <a:solidFill>
                  <a:srgbClr val="009999"/>
                </a:solidFill>
                <a:latin typeface="Comic Sans MS" panose="030F0702030302020204" pitchFamily="66" charset="0"/>
              </a:rPr>
              <a:t>Complete the sequence…</a:t>
            </a:r>
            <a:endParaRPr kumimoji="0" lang="en-US" altLang="en-US" sz="3200" b="0" i="0" u="none" strike="noStrike" cap="none" normalizeH="0" baseline="0" dirty="0">
              <a:ln>
                <a:noFill/>
              </a:ln>
              <a:solidFill>
                <a:srgbClr val="009999"/>
              </a:solidFill>
              <a:effectLst/>
              <a:latin typeface="Comic Sans MS" panose="030F0702030302020204" pitchFamily="66" charset="0"/>
            </a:endParaRPr>
          </a:p>
        </p:txBody>
      </p:sp>
      <p:sp>
        <p:nvSpPr>
          <p:cNvPr id="13" name="Oval 12"/>
          <p:cNvSpPr/>
          <p:nvPr/>
        </p:nvSpPr>
        <p:spPr>
          <a:xfrm>
            <a:off x="8656330" y="2413273"/>
            <a:ext cx="1440000" cy="1440000"/>
          </a:xfrm>
          <a:prstGeom prst="ellipse">
            <a:avLst/>
          </a:prstGeom>
          <a:solidFill>
            <a:schemeClr val="bg1"/>
          </a:solidFill>
          <a:ln w="57150">
            <a:solidFill>
              <a:srgbClr val="009A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p:cNvSpPr txBox="1"/>
          <p:nvPr/>
        </p:nvSpPr>
        <p:spPr>
          <a:xfrm>
            <a:off x="9049157" y="2625441"/>
            <a:ext cx="654346" cy="1015663"/>
          </a:xfrm>
          <a:prstGeom prst="rect">
            <a:avLst/>
          </a:prstGeom>
          <a:noFill/>
        </p:spPr>
        <p:txBody>
          <a:bodyPr wrap="none" rtlCol="0">
            <a:spAutoFit/>
          </a:bodyPr>
          <a:lstStyle/>
          <a:p>
            <a:r>
              <a:rPr lang="en-GB" sz="6000" b="1" dirty="0">
                <a:solidFill>
                  <a:srgbClr val="009A97"/>
                </a:solidFill>
              </a:rPr>
              <a:t>?</a:t>
            </a:r>
          </a:p>
        </p:txBody>
      </p:sp>
      <p:pic>
        <p:nvPicPr>
          <p:cNvPr id="11" name="Picture 10" descr="Health Icon.jpg"/>
          <p:cNvPicPr>
            <a:picLocks noChangeAspect="1"/>
          </p:cNvPicPr>
          <p:nvPr/>
        </p:nvPicPr>
        <p:blipFill>
          <a:blip r:embed="rId2" cstate="print"/>
          <a:srcRect/>
          <a:stretch>
            <a:fillRect/>
          </a:stretch>
        </p:blipFill>
        <p:spPr bwMode="auto">
          <a:xfrm>
            <a:off x="5268656" y="2413273"/>
            <a:ext cx="1573564" cy="1440000"/>
          </a:xfrm>
          <a:prstGeom prst="rect">
            <a:avLst/>
          </a:prstGeom>
          <a:noFill/>
          <a:ln w="9525">
            <a:noFill/>
            <a:miter lim="800000"/>
            <a:headEnd/>
            <a:tailEnd/>
          </a:ln>
          <a:effectLst>
            <a:softEdge rad="0"/>
          </a:effectLst>
        </p:spPr>
      </p:pic>
      <p:pic>
        <p:nvPicPr>
          <p:cNvPr id="12" name="Picture 11" descr="C:\Documents and Settings\Henson_A\My Documents\Amy's\Talkies\New Welfare Symbols\Behaviour Icon.jpg"/>
          <p:cNvPicPr>
            <a:picLocks noChangeAspect="1" noChangeArrowheads="1"/>
          </p:cNvPicPr>
          <p:nvPr/>
        </p:nvPicPr>
        <p:blipFill>
          <a:blip r:embed="rId3" cstate="print"/>
          <a:srcRect/>
          <a:stretch>
            <a:fillRect/>
          </a:stretch>
        </p:blipFill>
        <p:spPr bwMode="auto">
          <a:xfrm>
            <a:off x="6997422" y="2402381"/>
            <a:ext cx="1440000" cy="1440000"/>
          </a:xfrm>
          <a:prstGeom prst="ellipse">
            <a:avLst/>
          </a:prstGeom>
          <a:noFill/>
        </p:spPr>
      </p:pic>
      <p:pic>
        <p:nvPicPr>
          <p:cNvPr id="15" name="Picture 14" descr="C:\Documents and Settings\Henson_A\My Documents\Amy's\Talkies\New Welfare Symbols\Behaviour Icon.jpg"/>
          <p:cNvPicPr>
            <a:picLocks noChangeAspect="1" noChangeArrowheads="1"/>
          </p:cNvPicPr>
          <p:nvPr/>
        </p:nvPicPr>
        <p:blipFill>
          <a:blip r:embed="rId3" cstate="print"/>
          <a:srcRect/>
          <a:stretch>
            <a:fillRect/>
          </a:stretch>
        </p:blipFill>
        <p:spPr bwMode="auto">
          <a:xfrm>
            <a:off x="3779899" y="2413273"/>
            <a:ext cx="1440000" cy="1440000"/>
          </a:xfrm>
          <a:prstGeom prst="ellipse">
            <a:avLst/>
          </a:prstGeom>
          <a:noFill/>
        </p:spPr>
      </p:pic>
      <p:pic>
        <p:nvPicPr>
          <p:cNvPr id="16" name="Picture 15" descr="C:\Documents and Settings\Henson_A\My Documents\Amy's\Talkies\New Welfare Symbols\Behaviour Icon.jpg"/>
          <p:cNvPicPr>
            <a:picLocks noChangeAspect="1" noChangeArrowheads="1"/>
          </p:cNvPicPr>
          <p:nvPr/>
        </p:nvPicPr>
        <p:blipFill>
          <a:blip r:embed="rId3" cstate="print"/>
          <a:srcRect/>
          <a:stretch>
            <a:fillRect/>
          </a:stretch>
        </p:blipFill>
        <p:spPr bwMode="auto">
          <a:xfrm>
            <a:off x="2166662" y="2402381"/>
            <a:ext cx="1440000" cy="1440000"/>
          </a:xfrm>
          <a:prstGeom prst="ellipse">
            <a:avLst/>
          </a:prstGeom>
          <a:noFill/>
        </p:spPr>
      </p:pic>
      <p:pic>
        <p:nvPicPr>
          <p:cNvPr id="17" name="Picture 16" descr="Health Icon.jpg"/>
          <p:cNvPicPr>
            <a:picLocks noChangeAspect="1"/>
          </p:cNvPicPr>
          <p:nvPr/>
        </p:nvPicPr>
        <p:blipFill>
          <a:blip r:embed="rId2" cstate="print"/>
          <a:srcRect/>
          <a:stretch>
            <a:fillRect/>
          </a:stretch>
        </p:blipFill>
        <p:spPr bwMode="auto">
          <a:xfrm>
            <a:off x="381927" y="2402381"/>
            <a:ext cx="1573564" cy="1440000"/>
          </a:xfrm>
          <a:prstGeom prst="rect">
            <a:avLst/>
          </a:prstGeom>
          <a:noFill/>
          <a:ln w="9525">
            <a:noFill/>
            <a:miter lim="800000"/>
            <a:headEnd/>
            <a:tailEnd/>
          </a:ln>
          <a:effectLst>
            <a:softEdge rad="0"/>
          </a:effectLst>
        </p:spPr>
      </p:pic>
      <p:sp>
        <p:nvSpPr>
          <p:cNvPr id="18" name="Rectangle 17">
            <a:extLst>
              <a:ext uri="{FF2B5EF4-FFF2-40B4-BE49-F238E27FC236}">
                <a16:creationId xmlns:a16="http://schemas.microsoft.com/office/drawing/2014/main" id="{4C920EDF-3F6D-406D-8ACA-4DFDF54889AF}"/>
              </a:ext>
            </a:extLst>
          </p:cNvPr>
          <p:cNvSpPr>
            <a:spLocks noChangeArrowheads="1"/>
          </p:cNvSpPr>
          <p:nvPr/>
        </p:nvSpPr>
        <p:spPr bwMode="auto">
          <a:xfrm>
            <a:off x="2034332" y="4645521"/>
            <a:ext cx="662199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3200" dirty="0">
                <a:solidFill>
                  <a:srgbClr val="C8337E"/>
                </a:solidFill>
                <a:latin typeface="Comic Sans MS" panose="030F0702030302020204" pitchFamily="66" charset="0"/>
              </a:rPr>
              <a:t>What do the symbols mean?</a:t>
            </a:r>
            <a:endParaRPr kumimoji="0" lang="en-US" altLang="en-US" sz="3200" b="0" i="0" u="none" strike="noStrike" cap="none" normalizeH="0" baseline="0" dirty="0">
              <a:ln>
                <a:noFill/>
              </a:ln>
              <a:solidFill>
                <a:srgbClr val="C8337E"/>
              </a:solidFill>
              <a:effectLst/>
              <a:latin typeface="Comic Sans MS" panose="030F0702030302020204" pitchFamily="66" charset="0"/>
            </a:endParaRPr>
          </a:p>
        </p:txBody>
      </p:sp>
      <p:sp>
        <p:nvSpPr>
          <p:cNvPr id="19" name="Rectangle 18">
            <a:extLst>
              <a:ext uri="{FF2B5EF4-FFF2-40B4-BE49-F238E27FC236}">
                <a16:creationId xmlns:a16="http://schemas.microsoft.com/office/drawing/2014/main" id="{4C920EDF-3F6D-406D-8ACA-4DFDF54889AF}"/>
              </a:ext>
            </a:extLst>
          </p:cNvPr>
          <p:cNvSpPr>
            <a:spLocks noChangeArrowheads="1"/>
          </p:cNvSpPr>
          <p:nvPr/>
        </p:nvSpPr>
        <p:spPr bwMode="auto">
          <a:xfrm>
            <a:off x="1276879" y="5581625"/>
            <a:ext cx="813690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3200" dirty="0">
                <a:solidFill>
                  <a:srgbClr val="FF0000"/>
                </a:solidFill>
                <a:latin typeface="Comic Sans MS" panose="030F0702030302020204" pitchFamily="66" charset="0"/>
              </a:rPr>
              <a:t>Health and Exercise and Fun (</a:t>
            </a:r>
            <a:r>
              <a:rPr lang="en-US" altLang="en-US" sz="3200" dirty="0" err="1">
                <a:solidFill>
                  <a:srgbClr val="FF0000"/>
                </a:solidFill>
                <a:latin typeface="Comic Sans MS" panose="030F0702030302020204" pitchFamily="66" charset="0"/>
              </a:rPr>
              <a:t>Behaviour</a:t>
            </a:r>
            <a:r>
              <a:rPr lang="en-US" altLang="en-US" sz="3200" dirty="0">
                <a:solidFill>
                  <a:srgbClr val="FF0000"/>
                </a:solidFill>
                <a:latin typeface="Comic Sans MS" panose="030F0702030302020204" pitchFamily="66" charset="0"/>
              </a:rPr>
              <a:t>)</a:t>
            </a:r>
            <a:endParaRPr kumimoji="0" lang="en-US" altLang="en-US" sz="3200" b="0" i="0" u="none" strike="noStrike" cap="none" normalizeH="0" baseline="0" dirty="0">
              <a:ln>
                <a:noFill/>
              </a:ln>
              <a:solidFill>
                <a:srgbClr val="FF0000"/>
              </a:solidFill>
              <a:effectLst/>
              <a:latin typeface="Comic Sans MS" panose="030F0702030302020204" pitchFamily="66" charset="0"/>
            </a:endParaRPr>
          </a:p>
        </p:txBody>
      </p:sp>
      <p:pic>
        <p:nvPicPr>
          <p:cNvPr id="20" name="Picture 19" descr="C:\Documents and Settings\Henson_A\My Documents\Amy's\Talkies\New Welfare Symbols\Behaviour Icon.jpg"/>
          <p:cNvPicPr>
            <a:picLocks noChangeAspect="1" noChangeArrowheads="1"/>
          </p:cNvPicPr>
          <p:nvPr/>
        </p:nvPicPr>
        <p:blipFill>
          <a:blip r:embed="rId3" cstate="print"/>
          <a:srcRect/>
          <a:stretch>
            <a:fillRect/>
          </a:stretch>
        </p:blipFill>
        <p:spPr bwMode="auto">
          <a:xfrm>
            <a:off x="8656330" y="2413273"/>
            <a:ext cx="1440000" cy="1440000"/>
          </a:xfrm>
          <a:prstGeom prst="ellipse">
            <a:avLst/>
          </a:prstGeom>
          <a:noFill/>
        </p:spPr>
      </p:pic>
    </p:spTree>
    <p:extLst>
      <p:ext uri="{BB962C8B-B14F-4D97-AF65-F5344CB8AC3E}">
        <p14:creationId xmlns:p14="http://schemas.microsoft.com/office/powerpoint/2010/main" val="23532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F65239-DA57-4CD6-A6A9-334BCDA9A254}"/>
              </a:ext>
            </a:extLst>
          </p:cNvPr>
          <p:cNvSpPr>
            <a:spLocks noChangeArrowheads="1"/>
          </p:cNvSpPr>
          <p:nvPr/>
        </p:nvSpPr>
        <p:spPr bwMode="auto">
          <a:xfrm>
            <a:off x="1965062" y="873470"/>
            <a:ext cx="662199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3200" dirty="0">
                <a:solidFill>
                  <a:srgbClr val="009999"/>
                </a:solidFill>
                <a:latin typeface="Comic Sans MS" panose="030F0702030302020204" pitchFamily="66" charset="0"/>
              </a:rPr>
              <a:t>Complete the table…</a:t>
            </a:r>
            <a:endParaRPr kumimoji="0" lang="en-US" altLang="en-US" sz="3200" b="0" i="0" u="none" strike="noStrike" cap="none" normalizeH="0" baseline="0" dirty="0">
              <a:ln>
                <a:noFill/>
              </a:ln>
              <a:solidFill>
                <a:srgbClr val="009999"/>
              </a:solidFill>
              <a:effectLst/>
              <a:latin typeface="Comic Sans MS" panose="030F0702030302020204" pitchFamily="66" charset="0"/>
            </a:endParaRPr>
          </a:p>
        </p:txBody>
      </p:sp>
      <p:graphicFrame>
        <p:nvGraphicFramePr>
          <p:cNvPr id="3" name="Table 2">
            <a:extLst>
              <a:ext uri="{FF2B5EF4-FFF2-40B4-BE49-F238E27FC236}">
                <a16:creationId xmlns:a16="http://schemas.microsoft.com/office/drawing/2014/main" id="{D5E0B756-2520-4F56-827D-6C2390301E51}"/>
              </a:ext>
            </a:extLst>
          </p:cNvPr>
          <p:cNvGraphicFramePr>
            <a:graphicFrameLocks noGrp="1"/>
          </p:cNvGraphicFramePr>
          <p:nvPr>
            <p:extLst>
              <p:ext uri="{D42A27DB-BD31-4B8C-83A1-F6EECF244321}">
                <p14:modId xmlns:p14="http://schemas.microsoft.com/office/powerpoint/2010/main" val="4014221472"/>
              </p:ext>
            </p:extLst>
          </p:nvPr>
        </p:nvGraphicFramePr>
        <p:xfrm>
          <a:off x="1256584" y="2146108"/>
          <a:ext cx="8128001" cy="155448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421734636"/>
                    </a:ext>
                  </a:extLst>
                </a:gridCol>
                <a:gridCol w="1161143">
                  <a:extLst>
                    <a:ext uri="{9D8B030D-6E8A-4147-A177-3AD203B41FA5}">
                      <a16:colId xmlns:a16="http://schemas.microsoft.com/office/drawing/2014/main" val="3136070800"/>
                    </a:ext>
                  </a:extLst>
                </a:gridCol>
                <a:gridCol w="1161143">
                  <a:extLst>
                    <a:ext uri="{9D8B030D-6E8A-4147-A177-3AD203B41FA5}">
                      <a16:colId xmlns:a16="http://schemas.microsoft.com/office/drawing/2014/main" val="739840892"/>
                    </a:ext>
                  </a:extLst>
                </a:gridCol>
                <a:gridCol w="1161143">
                  <a:extLst>
                    <a:ext uri="{9D8B030D-6E8A-4147-A177-3AD203B41FA5}">
                      <a16:colId xmlns:a16="http://schemas.microsoft.com/office/drawing/2014/main" val="1884776271"/>
                    </a:ext>
                  </a:extLst>
                </a:gridCol>
                <a:gridCol w="1161143">
                  <a:extLst>
                    <a:ext uri="{9D8B030D-6E8A-4147-A177-3AD203B41FA5}">
                      <a16:colId xmlns:a16="http://schemas.microsoft.com/office/drawing/2014/main" val="700787274"/>
                    </a:ext>
                  </a:extLst>
                </a:gridCol>
                <a:gridCol w="1161143">
                  <a:extLst>
                    <a:ext uri="{9D8B030D-6E8A-4147-A177-3AD203B41FA5}">
                      <a16:colId xmlns:a16="http://schemas.microsoft.com/office/drawing/2014/main" val="3939121285"/>
                    </a:ext>
                  </a:extLst>
                </a:gridCol>
                <a:gridCol w="1161143">
                  <a:extLst>
                    <a:ext uri="{9D8B030D-6E8A-4147-A177-3AD203B41FA5}">
                      <a16:colId xmlns:a16="http://schemas.microsoft.com/office/drawing/2014/main" val="1462449640"/>
                    </a:ext>
                  </a:extLst>
                </a:gridCol>
              </a:tblGrid>
              <a:tr h="370840">
                <a:tc>
                  <a:txBody>
                    <a:bodyPr/>
                    <a:lstStyle/>
                    <a:p>
                      <a:pPr algn="ctr"/>
                      <a:r>
                        <a:rPr lang="en-GB" b="1" dirty="0">
                          <a:solidFill>
                            <a:srgbClr val="009999"/>
                          </a:solidFill>
                          <a:latin typeface="Comic Sans MS" panose="030F0702030302020204" pitchFamily="66" charset="0"/>
                        </a:rPr>
                        <a:t>Number of spiders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rgbClr val="009999"/>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rgbClr val="009999"/>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rgbClr val="009999"/>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rgbClr val="009999"/>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rgbClr val="009999"/>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rgbClr val="009999"/>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3421321"/>
                  </a:ext>
                </a:extLst>
              </a:tr>
              <a:tr h="370840">
                <a:tc>
                  <a:txBody>
                    <a:bodyPr/>
                    <a:lstStyle/>
                    <a:p>
                      <a:pPr algn="ctr"/>
                      <a:r>
                        <a:rPr lang="en-GB" b="1" dirty="0">
                          <a:solidFill>
                            <a:srgbClr val="009999"/>
                          </a:solidFill>
                          <a:latin typeface="Comic Sans MS" panose="030F0702030302020204" pitchFamily="66" charset="0"/>
                        </a:rPr>
                        <a:t>Number of legs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solidFill>
                            <a:srgbClr val="009999"/>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solidFill>
                            <a:srgbClr val="009999"/>
                          </a:solidFill>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1" dirty="0">
                        <a:solidFill>
                          <a:srgbClr val="00999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solidFill>
                            <a:srgbClr val="009999"/>
                          </a:solidFill>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1" dirty="0">
                        <a:solidFill>
                          <a:srgbClr val="00999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b="1" dirty="0">
                        <a:solidFill>
                          <a:srgbClr val="00999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5440908"/>
                  </a:ext>
                </a:extLst>
              </a:tr>
            </a:tbl>
          </a:graphicData>
        </a:graphic>
      </p:graphicFrame>
      <p:sp>
        <p:nvSpPr>
          <p:cNvPr id="5" name="TextBox 4"/>
          <p:cNvSpPr txBox="1"/>
          <p:nvPr/>
        </p:nvSpPr>
        <p:spPr>
          <a:xfrm>
            <a:off x="5087187" y="3205361"/>
            <a:ext cx="466794" cy="369332"/>
          </a:xfrm>
          <a:prstGeom prst="rect">
            <a:avLst/>
          </a:prstGeom>
          <a:noFill/>
        </p:spPr>
        <p:txBody>
          <a:bodyPr wrap="none" rtlCol="0">
            <a:spAutoFit/>
          </a:bodyPr>
          <a:lstStyle/>
          <a:p>
            <a:r>
              <a:rPr lang="en-GB" b="1" dirty="0">
                <a:solidFill>
                  <a:srgbClr val="FF0000"/>
                </a:solidFill>
                <a:latin typeface="Comic Sans MS" panose="030F0702030302020204" pitchFamily="66" charset="0"/>
              </a:rPr>
              <a:t>24</a:t>
            </a:r>
          </a:p>
        </p:txBody>
      </p:sp>
      <p:sp>
        <p:nvSpPr>
          <p:cNvPr id="6" name="TextBox 5"/>
          <p:cNvSpPr txBox="1"/>
          <p:nvPr/>
        </p:nvSpPr>
        <p:spPr>
          <a:xfrm>
            <a:off x="7434932" y="3205361"/>
            <a:ext cx="466794" cy="369332"/>
          </a:xfrm>
          <a:prstGeom prst="rect">
            <a:avLst/>
          </a:prstGeom>
          <a:noFill/>
        </p:spPr>
        <p:txBody>
          <a:bodyPr wrap="none" rtlCol="0">
            <a:spAutoFit/>
          </a:bodyPr>
          <a:lstStyle/>
          <a:p>
            <a:r>
              <a:rPr lang="en-GB" b="1" dirty="0">
                <a:solidFill>
                  <a:srgbClr val="FF0000"/>
                </a:solidFill>
                <a:latin typeface="Comic Sans MS" panose="030F0702030302020204" pitchFamily="66" charset="0"/>
              </a:rPr>
              <a:t>40</a:t>
            </a:r>
          </a:p>
        </p:txBody>
      </p:sp>
      <p:sp>
        <p:nvSpPr>
          <p:cNvPr id="7" name="TextBox 6"/>
          <p:cNvSpPr txBox="1"/>
          <p:nvPr/>
        </p:nvSpPr>
        <p:spPr>
          <a:xfrm>
            <a:off x="8587060" y="3195009"/>
            <a:ext cx="466794" cy="369332"/>
          </a:xfrm>
          <a:prstGeom prst="rect">
            <a:avLst/>
          </a:prstGeom>
          <a:noFill/>
        </p:spPr>
        <p:txBody>
          <a:bodyPr wrap="none" rtlCol="0">
            <a:spAutoFit/>
          </a:bodyPr>
          <a:lstStyle/>
          <a:p>
            <a:r>
              <a:rPr lang="en-GB" b="1" dirty="0">
                <a:solidFill>
                  <a:srgbClr val="FF0000"/>
                </a:solidFill>
                <a:latin typeface="Comic Sans MS" panose="030F0702030302020204" pitchFamily="66" charset="0"/>
              </a:rPr>
              <a:t>48</a:t>
            </a: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backgroundMark x1="56947" y1="37921" x2="56947" y2="37921"/>
                        <a14:backgroundMark x1="45854" y1="27599" x2="45854" y2="27599"/>
                        <a14:backgroundMark x1="46183" y1="41947" x2="46183" y2="41947"/>
                        <a14:backgroundMark x1="57111" y1="41728" x2="57111" y2="41728"/>
                        <a14:backgroundMark x1="60461" y1="41508" x2="60461" y2="41508"/>
                        <a14:backgroundMark x1="59088" y1="44876" x2="59088" y2="44876"/>
                        <a14:backgroundMark x1="58429" y1="58053" x2="58429" y2="58053"/>
                        <a14:backgroundMark x1="62658" y1="52050" x2="62658" y2="52050"/>
                        <a14:backgroundMark x1="56068" y1="58053" x2="56068" y2="58053"/>
                        <a14:backgroundMark x1="53762" y1="56955" x2="53762" y2="56955"/>
                        <a14:backgroundMark x1="54585" y1="45754" x2="54585" y2="45754"/>
                        <a14:backgroundMark x1="60791" y1="55344" x2="60791" y2="55344"/>
                      </a14:backgroundRemoval>
                    </a14:imgEffect>
                  </a14:imgLayer>
                </a14:imgProps>
              </a:ext>
              <a:ext uri="{28A0092B-C50C-407E-A947-70E740481C1C}">
                <a14:useLocalDpi xmlns:a14="http://schemas.microsoft.com/office/drawing/2010/main" val="0"/>
              </a:ext>
            </a:extLst>
          </a:blip>
          <a:stretch>
            <a:fillRect/>
          </a:stretch>
        </p:blipFill>
        <p:spPr>
          <a:xfrm rot="5156762">
            <a:off x="748931" y="3041268"/>
            <a:ext cx="4501505" cy="3376129"/>
          </a:xfrm>
          <a:prstGeom prst="rect">
            <a:avLst/>
          </a:prstGeom>
        </p:spPr>
      </p:pic>
      <p:cxnSp>
        <p:nvCxnSpPr>
          <p:cNvPr id="15" name="Straight Connector 14"/>
          <p:cNvCxnSpPr/>
          <p:nvPr/>
        </p:nvCxnSpPr>
        <p:spPr>
          <a:xfrm>
            <a:off x="2970436" y="3700588"/>
            <a:ext cx="0" cy="687863"/>
          </a:xfrm>
          <a:prstGeom prst="line">
            <a:avLst/>
          </a:prstGeom>
          <a:ln w="28575">
            <a:prstDash val="dash"/>
          </a:ln>
        </p:spPr>
        <p:style>
          <a:lnRef idx="1">
            <a:schemeClr val="dk1"/>
          </a:lnRef>
          <a:fillRef idx="0">
            <a:schemeClr val="dk1"/>
          </a:fillRef>
          <a:effectRef idx="0">
            <a:schemeClr val="dk1"/>
          </a:effectRef>
          <a:fontRef idx="minor">
            <a:schemeClr val="tx1"/>
          </a:fontRef>
        </p:style>
      </p:cxnSp>
      <p:pic>
        <p:nvPicPr>
          <p:cNvPr id="16" name="Picture 15"/>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backgroundMark x1="56947" y1="37921" x2="56947" y2="37921"/>
                        <a14:backgroundMark x1="45854" y1="27599" x2="45854" y2="27599"/>
                        <a14:backgroundMark x1="46183" y1="41947" x2="46183" y2="41947"/>
                        <a14:backgroundMark x1="57111" y1="41728" x2="57111" y2="41728"/>
                        <a14:backgroundMark x1="60461" y1="41508" x2="60461" y2="41508"/>
                        <a14:backgroundMark x1="59088" y1="44876" x2="59088" y2="44876"/>
                        <a14:backgroundMark x1="58429" y1="58053" x2="58429" y2="58053"/>
                        <a14:backgroundMark x1="62658" y1="52050" x2="62658" y2="52050"/>
                        <a14:backgroundMark x1="56068" y1="58053" x2="56068" y2="58053"/>
                        <a14:backgroundMark x1="53762" y1="56955" x2="53762" y2="56955"/>
                        <a14:backgroundMark x1="54585" y1="45754" x2="54585" y2="45754"/>
                        <a14:backgroundMark x1="60791" y1="55344" x2="60791" y2="55344"/>
                      </a14:backgroundRemoval>
                    </a14:imgEffect>
                  </a14:imgLayer>
                </a14:imgProps>
              </a:ext>
              <a:ext uri="{28A0092B-C50C-407E-A947-70E740481C1C}">
                <a14:useLocalDpi xmlns:a14="http://schemas.microsoft.com/office/drawing/2010/main" val="0"/>
              </a:ext>
            </a:extLst>
          </a:blip>
          <a:stretch>
            <a:fillRect/>
          </a:stretch>
        </p:blipFill>
        <p:spPr>
          <a:xfrm rot="5156762">
            <a:off x="3138708" y="3041267"/>
            <a:ext cx="4501505" cy="3376129"/>
          </a:xfrm>
          <a:prstGeom prst="rect">
            <a:avLst/>
          </a:prstGeom>
        </p:spPr>
      </p:pic>
      <p:cxnSp>
        <p:nvCxnSpPr>
          <p:cNvPr id="17" name="Straight Connector 16"/>
          <p:cNvCxnSpPr/>
          <p:nvPr/>
        </p:nvCxnSpPr>
        <p:spPr>
          <a:xfrm>
            <a:off x="5360213" y="3700587"/>
            <a:ext cx="0" cy="687863"/>
          </a:xfrm>
          <a:prstGeom prst="line">
            <a:avLst/>
          </a:prstGeom>
          <a:ln w="28575">
            <a:prstDash val="dash"/>
          </a:ln>
        </p:spPr>
        <p:style>
          <a:lnRef idx="1">
            <a:schemeClr val="dk1"/>
          </a:lnRef>
          <a:fillRef idx="0">
            <a:schemeClr val="dk1"/>
          </a:fillRef>
          <a:effectRef idx="0">
            <a:schemeClr val="dk1"/>
          </a:effectRef>
          <a:fontRef idx="minor">
            <a:schemeClr val="tx1"/>
          </a:fontRef>
        </p:style>
      </p:cxnSp>
      <p:pic>
        <p:nvPicPr>
          <p:cNvPr id="18" name="Picture 17"/>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backgroundMark x1="56947" y1="37921" x2="56947" y2="37921"/>
                        <a14:backgroundMark x1="45854" y1="27599" x2="45854" y2="27599"/>
                        <a14:backgroundMark x1="46183" y1="41947" x2="46183" y2="41947"/>
                        <a14:backgroundMark x1="57111" y1="41728" x2="57111" y2="41728"/>
                        <a14:backgroundMark x1="60461" y1="41508" x2="60461" y2="41508"/>
                        <a14:backgroundMark x1="59088" y1="44876" x2="59088" y2="44876"/>
                        <a14:backgroundMark x1="58429" y1="58053" x2="58429" y2="58053"/>
                        <a14:backgroundMark x1="62658" y1="52050" x2="62658" y2="52050"/>
                        <a14:backgroundMark x1="56068" y1="58053" x2="56068" y2="58053"/>
                        <a14:backgroundMark x1="53762" y1="56955" x2="53762" y2="56955"/>
                        <a14:backgroundMark x1="54585" y1="45754" x2="54585" y2="45754"/>
                        <a14:backgroundMark x1="60791" y1="55344" x2="60791" y2="55344"/>
                      </a14:backgroundRemoval>
                    </a14:imgEffect>
                  </a14:imgLayer>
                </a14:imgProps>
              </a:ext>
              <a:ext uri="{28A0092B-C50C-407E-A947-70E740481C1C}">
                <a14:useLocalDpi xmlns:a14="http://schemas.microsoft.com/office/drawing/2010/main" val="0"/>
              </a:ext>
            </a:extLst>
          </a:blip>
          <a:stretch>
            <a:fillRect/>
          </a:stretch>
        </p:blipFill>
        <p:spPr>
          <a:xfrm rot="5156762">
            <a:off x="5499237" y="3041267"/>
            <a:ext cx="4501505" cy="3376129"/>
          </a:xfrm>
          <a:prstGeom prst="rect">
            <a:avLst/>
          </a:prstGeom>
        </p:spPr>
      </p:pic>
      <p:cxnSp>
        <p:nvCxnSpPr>
          <p:cNvPr id="19" name="Straight Connector 18"/>
          <p:cNvCxnSpPr/>
          <p:nvPr/>
        </p:nvCxnSpPr>
        <p:spPr>
          <a:xfrm>
            <a:off x="7720742" y="3700587"/>
            <a:ext cx="0" cy="687863"/>
          </a:xfrm>
          <a:prstGeom prst="line">
            <a:avLst/>
          </a:prstGeom>
          <a:ln w="28575">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6218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9849" y="1215154"/>
            <a:ext cx="5859625" cy="4257994"/>
          </a:xfrm>
          <a:prstGeom prst="rect">
            <a:avLst/>
          </a:prstGeom>
        </p:spPr>
      </p:pic>
      <p:cxnSp>
        <p:nvCxnSpPr>
          <p:cNvPr id="3" name="Straight Arrow Connector 2">
            <a:extLst>
              <a:ext uri="{FF2B5EF4-FFF2-40B4-BE49-F238E27FC236}">
                <a16:creationId xmlns:a16="http://schemas.microsoft.com/office/drawing/2014/main" id="{7361C810-96C9-4707-8A54-3EDBFBE3859F}"/>
              </a:ext>
            </a:extLst>
          </p:cNvPr>
          <p:cNvCxnSpPr/>
          <p:nvPr/>
        </p:nvCxnSpPr>
        <p:spPr>
          <a:xfrm flipV="1">
            <a:off x="4108174" y="4293704"/>
            <a:ext cx="3974830" cy="1179444"/>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4954B087-85F9-48C0-8CC6-98875B40139C}"/>
              </a:ext>
            </a:extLst>
          </p:cNvPr>
          <p:cNvCxnSpPr/>
          <p:nvPr/>
        </p:nvCxnSpPr>
        <p:spPr>
          <a:xfrm>
            <a:off x="2917918" y="3133353"/>
            <a:ext cx="916614" cy="233979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0743C5A-D91E-4B22-BE7B-202F93909676}"/>
              </a:ext>
            </a:extLst>
          </p:cNvPr>
          <p:cNvCxnSpPr/>
          <p:nvPr/>
        </p:nvCxnSpPr>
        <p:spPr>
          <a:xfrm flipH="1" flipV="1">
            <a:off x="2881667" y="1797393"/>
            <a:ext cx="72503" cy="11437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E230F88-98FA-4684-B3D1-828AE9F59781}"/>
              </a:ext>
            </a:extLst>
          </p:cNvPr>
          <p:cNvSpPr txBox="1"/>
          <p:nvPr/>
        </p:nvSpPr>
        <p:spPr>
          <a:xfrm>
            <a:off x="2031523" y="2184589"/>
            <a:ext cx="569387" cy="369332"/>
          </a:xfrm>
          <a:prstGeom prst="rect">
            <a:avLst/>
          </a:prstGeom>
          <a:noFill/>
        </p:spPr>
        <p:txBody>
          <a:bodyPr wrap="none" rtlCol="0">
            <a:spAutoFit/>
          </a:bodyPr>
          <a:lstStyle/>
          <a:p>
            <a:r>
              <a:rPr lang="en-GB" dirty="0" smtClean="0"/>
              <a:t>2 </a:t>
            </a:r>
            <a:r>
              <a:rPr lang="en-GB" dirty="0" smtClean="0"/>
              <a:t>m</a:t>
            </a:r>
            <a:endParaRPr lang="en-GB" dirty="0"/>
          </a:p>
        </p:txBody>
      </p:sp>
      <p:sp>
        <p:nvSpPr>
          <p:cNvPr id="7" name="TextBox 6">
            <a:extLst>
              <a:ext uri="{FF2B5EF4-FFF2-40B4-BE49-F238E27FC236}">
                <a16:creationId xmlns:a16="http://schemas.microsoft.com/office/drawing/2014/main" id="{D4717C69-B2EA-4EC3-9E64-2170BAA60055}"/>
              </a:ext>
            </a:extLst>
          </p:cNvPr>
          <p:cNvSpPr txBox="1"/>
          <p:nvPr/>
        </p:nvSpPr>
        <p:spPr>
          <a:xfrm>
            <a:off x="2443085" y="4233182"/>
            <a:ext cx="697627" cy="369332"/>
          </a:xfrm>
          <a:prstGeom prst="rect">
            <a:avLst/>
          </a:prstGeom>
          <a:noFill/>
        </p:spPr>
        <p:txBody>
          <a:bodyPr wrap="none" rtlCol="0">
            <a:spAutoFit/>
          </a:bodyPr>
          <a:lstStyle/>
          <a:p>
            <a:r>
              <a:rPr lang="en-GB" dirty="0" smtClean="0"/>
              <a:t>10 m</a:t>
            </a:r>
            <a:endParaRPr lang="en-GB" dirty="0"/>
          </a:p>
        </p:txBody>
      </p:sp>
      <p:sp>
        <p:nvSpPr>
          <p:cNvPr id="8" name="TextBox 7">
            <a:extLst>
              <a:ext uri="{FF2B5EF4-FFF2-40B4-BE49-F238E27FC236}">
                <a16:creationId xmlns:a16="http://schemas.microsoft.com/office/drawing/2014/main" id="{0FC25A26-F5FB-47AE-8FCB-BF7B6EA59BAF}"/>
              </a:ext>
            </a:extLst>
          </p:cNvPr>
          <p:cNvSpPr txBox="1"/>
          <p:nvPr/>
        </p:nvSpPr>
        <p:spPr>
          <a:xfrm>
            <a:off x="6282804" y="4883426"/>
            <a:ext cx="697627" cy="369332"/>
          </a:xfrm>
          <a:prstGeom prst="rect">
            <a:avLst/>
          </a:prstGeom>
          <a:noFill/>
        </p:spPr>
        <p:txBody>
          <a:bodyPr wrap="none" rtlCol="0">
            <a:spAutoFit/>
          </a:bodyPr>
          <a:lstStyle/>
          <a:p>
            <a:r>
              <a:rPr lang="en-GB" dirty="0" smtClean="0"/>
              <a:t>10 m</a:t>
            </a:r>
            <a:endParaRPr lang="en-GB" dirty="0"/>
          </a:p>
        </p:txBody>
      </p:sp>
      <p:sp>
        <p:nvSpPr>
          <p:cNvPr id="10" name="Rectangle 9">
            <a:extLst>
              <a:ext uri="{FF2B5EF4-FFF2-40B4-BE49-F238E27FC236}">
                <a16:creationId xmlns:a16="http://schemas.microsoft.com/office/drawing/2014/main" id="{2AF65239-DA57-4CD6-A6A9-334BCDA9A254}"/>
              </a:ext>
            </a:extLst>
          </p:cNvPr>
          <p:cNvSpPr>
            <a:spLocks noChangeArrowheads="1"/>
          </p:cNvSpPr>
          <p:nvPr/>
        </p:nvSpPr>
        <p:spPr bwMode="auto">
          <a:xfrm>
            <a:off x="1818308" y="545906"/>
            <a:ext cx="74860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3200" dirty="0" smtClean="0">
                <a:solidFill>
                  <a:srgbClr val="009999"/>
                </a:solidFill>
                <a:latin typeface="Comic Sans MS" panose="030F0702030302020204" pitchFamily="66" charset="0"/>
              </a:rPr>
              <a:t>What is the area of this rabbit run?</a:t>
            </a:r>
            <a:endParaRPr kumimoji="0" lang="en-US" altLang="en-US" sz="3200" b="0" i="0" u="none" strike="noStrike" cap="none" normalizeH="0" baseline="0" dirty="0">
              <a:ln>
                <a:noFill/>
              </a:ln>
              <a:solidFill>
                <a:srgbClr val="009999"/>
              </a:solidFill>
              <a:effectLst/>
              <a:latin typeface="Comic Sans MS" panose="030F0702030302020204" pitchFamily="66" charset="0"/>
            </a:endParaRPr>
          </a:p>
        </p:txBody>
      </p:sp>
      <p:grpSp>
        <p:nvGrpSpPr>
          <p:cNvPr id="2" name="Group 1"/>
          <p:cNvGrpSpPr/>
          <p:nvPr/>
        </p:nvGrpSpPr>
        <p:grpSpPr>
          <a:xfrm>
            <a:off x="6354812" y="5295277"/>
            <a:ext cx="3816423" cy="1077218"/>
            <a:chOff x="6354812" y="5295277"/>
            <a:chExt cx="3816423" cy="1077218"/>
          </a:xfrm>
        </p:grpSpPr>
        <p:sp>
          <p:nvSpPr>
            <p:cNvPr id="11" name="Rectangle 10">
              <a:extLst>
                <a:ext uri="{FF2B5EF4-FFF2-40B4-BE49-F238E27FC236}">
                  <a16:creationId xmlns:a16="http://schemas.microsoft.com/office/drawing/2014/main" id="{35B597A4-A15E-4CBF-9D8A-A3940923DBEF}"/>
                </a:ext>
              </a:extLst>
            </p:cNvPr>
            <p:cNvSpPr>
              <a:spLocks noChangeArrowheads="1"/>
            </p:cNvSpPr>
            <p:nvPr/>
          </p:nvSpPr>
          <p:spPr bwMode="auto">
            <a:xfrm>
              <a:off x="6354812" y="5295277"/>
              <a:ext cx="381642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3200" dirty="0" smtClean="0">
                  <a:solidFill>
                    <a:srgbClr val="FF0000"/>
                  </a:solidFill>
                  <a:latin typeface="Comic Sans MS" panose="030F0702030302020204" pitchFamily="66" charset="0"/>
                </a:rPr>
                <a:t>10 x 10 = 100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rgbClr val="FF0000"/>
                  </a:solidFill>
                  <a:effectLst/>
                  <a:latin typeface="Comic Sans MS" panose="030F0702030302020204" pitchFamily="66" charset="0"/>
                </a:rPr>
                <a:t>100 x 2 = 200m</a:t>
              </a:r>
              <a:endParaRPr kumimoji="0" lang="en-US" altLang="en-US" sz="3200" b="0" i="0" u="none" strike="noStrike" cap="none" normalizeH="0" baseline="0" dirty="0">
                <a:ln>
                  <a:noFill/>
                </a:ln>
                <a:solidFill>
                  <a:srgbClr val="FF0000"/>
                </a:solidFill>
                <a:effectLst/>
                <a:latin typeface="Comic Sans MS" panose="030F0702030302020204" pitchFamily="66" charset="0"/>
              </a:endParaRPr>
            </a:p>
          </p:txBody>
        </p:sp>
        <p:sp>
          <p:nvSpPr>
            <p:cNvPr id="12" name="Rectangle 11">
              <a:extLst>
                <a:ext uri="{FF2B5EF4-FFF2-40B4-BE49-F238E27FC236}">
                  <a16:creationId xmlns:a16="http://schemas.microsoft.com/office/drawing/2014/main" id="{35B597A4-A15E-4CBF-9D8A-A3940923DBEF}"/>
                </a:ext>
              </a:extLst>
            </p:cNvPr>
            <p:cNvSpPr>
              <a:spLocks noChangeArrowheads="1"/>
            </p:cNvSpPr>
            <p:nvPr/>
          </p:nvSpPr>
          <p:spPr bwMode="auto">
            <a:xfrm>
              <a:off x="9541273" y="5725641"/>
              <a:ext cx="4139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dirty="0" smtClean="0">
                  <a:solidFill>
                    <a:srgbClr val="FF0000"/>
                  </a:solidFill>
                  <a:latin typeface="Comic Sans MS" panose="030F0702030302020204" pitchFamily="66" charset="0"/>
                </a:rPr>
                <a:t>2</a:t>
              </a:r>
              <a:endParaRPr kumimoji="0" lang="en-US" altLang="en-US" b="0" i="0" u="none" strike="noStrike" cap="none" normalizeH="0" baseline="0" dirty="0">
                <a:ln>
                  <a:noFill/>
                </a:ln>
                <a:solidFill>
                  <a:srgbClr val="FF0000"/>
                </a:solidFill>
                <a:effectLst/>
                <a:latin typeface="Comic Sans MS" panose="030F0702030302020204" pitchFamily="66" charset="0"/>
              </a:endParaRPr>
            </a:p>
          </p:txBody>
        </p:sp>
      </p:grpSp>
    </p:spTree>
    <p:extLst>
      <p:ext uri="{BB962C8B-B14F-4D97-AF65-F5344CB8AC3E}">
        <p14:creationId xmlns:p14="http://schemas.microsoft.com/office/powerpoint/2010/main" val="293205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alcon\user_data\SHARING FOLDER\!Temporary Sharing - Items will be deleted when 7 days old!\Jenna\shutterstock_162290225.jpg"/>
          <p:cNvPicPr>
            <a:picLocks noChangeAspect="1" noChangeArrowheads="1"/>
          </p:cNvPicPr>
          <p:nvPr/>
        </p:nvPicPr>
        <p:blipFill>
          <a:blip r:embed="rId2" cstate="print"/>
          <a:srcRect/>
          <a:stretch>
            <a:fillRect/>
          </a:stretch>
        </p:blipFill>
        <p:spPr bwMode="auto">
          <a:xfrm>
            <a:off x="622300" y="504825"/>
            <a:ext cx="5638800" cy="6112213"/>
          </a:xfrm>
          <a:prstGeom prst="rect">
            <a:avLst/>
          </a:prstGeom>
          <a:noFill/>
        </p:spPr>
      </p:pic>
      <p:sp>
        <p:nvSpPr>
          <p:cNvPr id="3" name="TextBox 2"/>
          <p:cNvSpPr txBox="1"/>
          <p:nvPr/>
        </p:nvSpPr>
        <p:spPr>
          <a:xfrm>
            <a:off x="5575300" y="3171825"/>
            <a:ext cx="4800600" cy="1107996"/>
          </a:xfrm>
          <a:prstGeom prst="rect">
            <a:avLst/>
          </a:prstGeom>
          <a:noFill/>
        </p:spPr>
        <p:txBody>
          <a:bodyPr wrap="square" rtlCol="0">
            <a:spAutoFit/>
          </a:bodyPr>
          <a:lstStyle/>
          <a:p>
            <a:r>
              <a:rPr lang="en-GB" sz="6600" b="1" dirty="0">
                <a:solidFill>
                  <a:srgbClr val="008988"/>
                </a:solidFill>
                <a:latin typeface="Comic Sans MS" panose="030F0702030302020204" pitchFamily="66" charset="0"/>
              </a:rPr>
              <a:t>Thanks! </a:t>
            </a:r>
          </a:p>
        </p:txBody>
      </p:sp>
    </p:spTree>
    <p:extLst>
      <p:ext uri="{BB962C8B-B14F-4D97-AF65-F5344CB8AC3E}">
        <p14:creationId xmlns:p14="http://schemas.microsoft.com/office/powerpoint/2010/main" val="2865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1F8D4-2CC4-4FC9-9400-1440D3BCB482}"/>
              </a:ext>
            </a:extLst>
          </p:cNvPr>
          <p:cNvSpPr txBox="1">
            <a:spLocks/>
          </p:cNvSpPr>
          <p:nvPr/>
        </p:nvSpPr>
        <p:spPr>
          <a:xfrm>
            <a:off x="264767" y="1119811"/>
            <a:ext cx="10163865" cy="31623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rgbClr val="008988"/>
                </a:solidFill>
                <a:latin typeface="Comic Sans MS" panose="030F0702030302020204" pitchFamily="66" charset="0"/>
              </a:rPr>
              <a:t>PDSA save a pet every 5 seconds.</a:t>
            </a:r>
          </a:p>
          <a:p>
            <a:pPr algn="ctr"/>
            <a:endParaRPr lang="en-GB" sz="4000" dirty="0">
              <a:solidFill>
                <a:srgbClr val="008988"/>
              </a:solidFill>
              <a:latin typeface="Comic Sans MS" panose="030F0702030302020204" pitchFamily="66" charset="0"/>
            </a:endParaRPr>
          </a:p>
          <a:p>
            <a:pPr algn="ctr"/>
            <a:r>
              <a:rPr lang="en-GB" sz="4000" dirty="0">
                <a:solidFill>
                  <a:srgbClr val="008988"/>
                </a:solidFill>
                <a:latin typeface="Comic Sans MS" panose="030F0702030302020204" pitchFamily="66" charset="0"/>
              </a:rPr>
              <a:t>How many pets do they save…</a:t>
            </a:r>
          </a:p>
          <a:p>
            <a:pPr algn="ctr"/>
            <a:endParaRPr lang="en-GB" sz="4000" dirty="0">
              <a:solidFill>
                <a:srgbClr val="008988"/>
              </a:solidFill>
              <a:latin typeface="Comic Sans MS" panose="030F0702030302020204" pitchFamily="66" charset="0"/>
            </a:endParaRPr>
          </a:p>
          <a:p>
            <a:pPr algn="ctr"/>
            <a:endParaRPr lang="en-GB" sz="4000" dirty="0">
              <a:solidFill>
                <a:srgbClr val="008988"/>
              </a:solidFill>
              <a:latin typeface="Comic Sans MS" panose="030F0702030302020204" pitchFamily="66" charset="0"/>
            </a:endParaRPr>
          </a:p>
          <a:p>
            <a:endParaRPr lang="en-GB" sz="4000" dirty="0">
              <a:solidFill>
                <a:srgbClr val="008988"/>
              </a:solidFill>
              <a:latin typeface="Comic Sans MS" panose="030F0702030302020204" pitchFamily="66" charset="0"/>
            </a:endParaRPr>
          </a:p>
          <a:p>
            <a:endParaRPr lang="en-GB" sz="4000" dirty="0">
              <a:solidFill>
                <a:srgbClr val="008988"/>
              </a:solidFill>
              <a:latin typeface="Comic Sans MS" panose="030F0702030302020204" pitchFamily="66" charset="0"/>
            </a:endParaRPr>
          </a:p>
        </p:txBody>
      </p:sp>
      <p:pic>
        <p:nvPicPr>
          <p:cNvPr id="3" name="Picture 2">
            <a:extLst>
              <a:ext uri="{FF2B5EF4-FFF2-40B4-BE49-F238E27FC236}">
                <a16:creationId xmlns:a16="http://schemas.microsoft.com/office/drawing/2014/main" id="{D68C3AB9-3F2B-4827-98AD-0C8C642479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6620" y="2945918"/>
            <a:ext cx="4743530" cy="3162353"/>
          </a:xfrm>
          <a:prstGeom prst="rect">
            <a:avLst/>
          </a:prstGeom>
        </p:spPr>
      </p:pic>
      <p:sp>
        <p:nvSpPr>
          <p:cNvPr id="4" name="Title 1">
            <a:extLst>
              <a:ext uri="{FF2B5EF4-FFF2-40B4-BE49-F238E27FC236}">
                <a16:creationId xmlns:a16="http://schemas.microsoft.com/office/drawing/2014/main" id="{DC69DC69-384F-4A62-86CC-5BF76C0D8DC2}"/>
              </a:ext>
            </a:extLst>
          </p:cNvPr>
          <p:cNvSpPr txBox="1">
            <a:spLocks/>
          </p:cNvSpPr>
          <p:nvPr/>
        </p:nvSpPr>
        <p:spPr>
          <a:xfrm>
            <a:off x="1204321" y="1995930"/>
            <a:ext cx="3154018" cy="50623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000" dirty="0">
              <a:solidFill>
                <a:srgbClr val="C8337E"/>
              </a:solidFill>
              <a:latin typeface="Comic Sans MS" panose="030F0702030302020204" pitchFamily="66" charset="0"/>
            </a:endParaRPr>
          </a:p>
          <a:p>
            <a:pPr algn="ctr"/>
            <a:endParaRPr lang="en-GB" sz="4000" dirty="0">
              <a:solidFill>
                <a:srgbClr val="C8337E"/>
              </a:solidFill>
              <a:latin typeface="Comic Sans MS" panose="030F0702030302020204" pitchFamily="66" charset="0"/>
            </a:endParaRPr>
          </a:p>
          <a:p>
            <a:pPr marL="742950" indent="-742950">
              <a:buAutoNum type="alphaLcParenR"/>
            </a:pPr>
            <a:r>
              <a:rPr lang="en-GB" sz="4000" dirty="0">
                <a:solidFill>
                  <a:srgbClr val="C8337E"/>
                </a:solidFill>
                <a:latin typeface="Comic Sans MS" panose="030F0702030302020204" pitchFamily="66" charset="0"/>
              </a:rPr>
              <a:t>a minute</a:t>
            </a:r>
          </a:p>
          <a:p>
            <a:endParaRPr lang="en-GB" sz="4000" dirty="0">
              <a:solidFill>
                <a:srgbClr val="C8337E"/>
              </a:solidFill>
              <a:latin typeface="Comic Sans MS" panose="030F0702030302020204" pitchFamily="66" charset="0"/>
            </a:endParaRPr>
          </a:p>
          <a:p>
            <a:r>
              <a:rPr lang="en-GB" sz="4000" dirty="0">
                <a:solidFill>
                  <a:srgbClr val="C8337E"/>
                </a:solidFill>
                <a:latin typeface="Comic Sans MS" panose="030F0702030302020204" pitchFamily="66" charset="0"/>
              </a:rPr>
              <a:t>b) an hour</a:t>
            </a:r>
          </a:p>
          <a:p>
            <a:endParaRPr lang="en-GB" sz="4000" dirty="0">
              <a:solidFill>
                <a:srgbClr val="C8337E"/>
              </a:solidFill>
              <a:latin typeface="Comic Sans MS" panose="030F0702030302020204" pitchFamily="66" charset="0"/>
            </a:endParaRPr>
          </a:p>
          <a:p>
            <a:endParaRPr lang="en-GB" sz="4000" dirty="0">
              <a:solidFill>
                <a:srgbClr val="C8337E"/>
              </a:solidFill>
              <a:latin typeface="Comic Sans MS" panose="030F0702030302020204" pitchFamily="66" charset="0"/>
            </a:endParaRPr>
          </a:p>
        </p:txBody>
      </p:sp>
    </p:spTree>
    <p:extLst>
      <p:ext uri="{BB962C8B-B14F-4D97-AF65-F5344CB8AC3E}">
        <p14:creationId xmlns:p14="http://schemas.microsoft.com/office/powerpoint/2010/main" val="2156501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A3B8B14-E7C9-4B12-B2BD-F336C270EF09}"/>
              </a:ext>
            </a:extLst>
          </p:cNvPr>
          <p:cNvSpPr txBox="1">
            <a:spLocks/>
          </p:cNvSpPr>
          <p:nvPr/>
        </p:nvSpPr>
        <p:spPr>
          <a:xfrm>
            <a:off x="30573" y="526635"/>
            <a:ext cx="10677386" cy="28120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rgbClr val="008988"/>
                </a:solidFill>
                <a:latin typeface="Comic Sans MS" panose="030F0702030302020204" pitchFamily="66" charset="0"/>
              </a:rPr>
              <a:t>Snoopy needs an operation that will cost £200. PDSA will do the operation for free, but </a:t>
            </a:r>
            <a:r>
              <a:rPr lang="en-GB" sz="3600" dirty="0" err="1">
                <a:solidFill>
                  <a:srgbClr val="008988"/>
                </a:solidFill>
                <a:latin typeface="Comic Sans MS" panose="030F0702030302020204" pitchFamily="66" charset="0"/>
              </a:rPr>
              <a:t>Snoopy’s</a:t>
            </a:r>
            <a:r>
              <a:rPr lang="en-GB" sz="3600" dirty="0">
                <a:solidFill>
                  <a:srgbClr val="008988"/>
                </a:solidFill>
                <a:latin typeface="Comic Sans MS" panose="030F0702030302020204" pitchFamily="66" charset="0"/>
              </a:rPr>
              <a:t> owner wants to make a donation to the charity to say thank you. </a:t>
            </a:r>
          </a:p>
          <a:p>
            <a:endParaRPr lang="en-GB" sz="3600" dirty="0">
              <a:solidFill>
                <a:srgbClr val="008988"/>
              </a:solidFill>
              <a:latin typeface="Comic Sans MS" panose="030F0702030302020204" pitchFamily="66" charset="0"/>
            </a:endParaRPr>
          </a:p>
          <a:p>
            <a:endParaRPr lang="en-GB" sz="3600" dirty="0">
              <a:solidFill>
                <a:srgbClr val="008988"/>
              </a:solidFill>
              <a:latin typeface="Comic Sans MS" panose="030F0702030302020204" pitchFamily="66" charset="0"/>
            </a:endParaRPr>
          </a:p>
        </p:txBody>
      </p:sp>
      <p:sp>
        <p:nvSpPr>
          <p:cNvPr id="5" name="Title 1">
            <a:extLst>
              <a:ext uri="{FF2B5EF4-FFF2-40B4-BE49-F238E27FC236}">
                <a16:creationId xmlns:a16="http://schemas.microsoft.com/office/drawing/2014/main" id="{1E109E5D-A789-4136-A636-204B9FCBC9F0}"/>
              </a:ext>
            </a:extLst>
          </p:cNvPr>
          <p:cNvSpPr txBox="1">
            <a:spLocks/>
          </p:cNvSpPr>
          <p:nvPr/>
        </p:nvSpPr>
        <p:spPr>
          <a:xfrm>
            <a:off x="-510761" y="2431771"/>
            <a:ext cx="11714921" cy="10419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rgbClr val="E92C82"/>
                </a:solidFill>
                <a:latin typeface="Comic Sans MS" panose="030F0702030302020204" pitchFamily="66" charset="0"/>
              </a:rPr>
              <a:t>How much will she donate if she pays…</a:t>
            </a:r>
          </a:p>
        </p:txBody>
      </p:sp>
      <p:sp>
        <p:nvSpPr>
          <p:cNvPr id="6" name="Title 1">
            <a:extLst>
              <a:ext uri="{FF2B5EF4-FFF2-40B4-BE49-F238E27FC236}">
                <a16:creationId xmlns:a16="http://schemas.microsoft.com/office/drawing/2014/main" id="{E9BE9783-67B9-4BC3-85DB-43133E014163}"/>
              </a:ext>
            </a:extLst>
          </p:cNvPr>
          <p:cNvSpPr txBox="1">
            <a:spLocks/>
          </p:cNvSpPr>
          <p:nvPr/>
        </p:nvSpPr>
        <p:spPr>
          <a:xfrm>
            <a:off x="-3798904" y="2431771"/>
            <a:ext cx="15011400" cy="59634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000" dirty="0">
              <a:latin typeface="Comic Sans MS" panose="030F0702030302020204" pitchFamily="66" charset="0"/>
            </a:endParaRPr>
          </a:p>
          <a:p>
            <a:r>
              <a:rPr lang="en-GB" sz="4000" dirty="0">
                <a:latin typeface="Comic Sans MS" panose="030F0702030302020204" pitchFamily="66" charset="0"/>
              </a:rPr>
              <a:t>					</a:t>
            </a:r>
            <a:r>
              <a:rPr lang="en-GB" sz="4000" dirty="0">
                <a:solidFill>
                  <a:srgbClr val="008988"/>
                </a:solidFill>
                <a:latin typeface="Comic Sans MS" panose="030F0702030302020204" pitchFamily="66" charset="0"/>
              </a:rPr>
              <a:t>a) 10%</a:t>
            </a:r>
          </a:p>
          <a:p>
            <a:endParaRPr lang="en-GB" sz="2000" dirty="0">
              <a:solidFill>
                <a:srgbClr val="008988"/>
              </a:solidFill>
              <a:latin typeface="Comic Sans MS" panose="030F0702030302020204" pitchFamily="66" charset="0"/>
            </a:endParaRPr>
          </a:p>
          <a:p>
            <a:r>
              <a:rPr lang="en-GB" sz="4000" dirty="0">
                <a:solidFill>
                  <a:srgbClr val="008988"/>
                </a:solidFill>
                <a:latin typeface="Comic Sans MS" panose="030F0702030302020204" pitchFamily="66" charset="0"/>
              </a:rPr>
              <a:t>					b) 20%</a:t>
            </a:r>
          </a:p>
          <a:p>
            <a:endParaRPr lang="en-GB" sz="2000" dirty="0">
              <a:solidFill>
                <a:srgbClr val="008988"/>
              </a:solidFill>
              <a:latin typeface="Comic Sans MS" panose="030F0702030302020204" pitchFamily="66" charset="0"/>
            </a:endParaRPr>
          </a:p>
          <a:p>
            <a:r>
              <a:rPr lang="en-GB" sz="4000" dirty="0">
                <a:solidFill>
                  <a:srgbClr val="008988"/>
                </a:solidFill>
                <a:latin typeface="Comic Sans MS" panose="030F0702030302020204" pitchFamily="66" charset="0"/>
              </a:rPr>
              <a:t>					c) 25%     </a:t>
            </a:r>
          </a:p>
          <a:p>
            <a:r>
              <a:rPr lang="en-GB" sz="1100" dirty="0">
                <a:solidFill>
                  <a:srgbClr val="008988"/>
                </a:solidFill>
                <a:latin typeface="Comic Sans MS" panose="030F0702030302020204" pitchFamily="66" charset="0"/>
              </a:rPr>
              <a:t>    </a:t>
            </a:r>
          </a:p>
          <a:p>
            <a:r>
              <a:rPr lang="en-GB" sz="4000" dirty="0">
                <a:solidFill>
                  <a:srgbClr val="E92C82"/>
                </a:solidFill>
                <a:latin typeface="Comic Sans MS" panose="030F0702030302020204" pitchFamily="66" charset="0"/>
              </a:rPr>
              <a:t>									                   of the bill?</a:t>
            </a:r>
          </a:p>
          <a:p>
            <a:endParaRPr lang="en-GB" sz="4000" dirty="0">
              <a:latin typeface="Comic Sans MS" panose="030F0702030302020204" pitchFamily="66" charset="0"/>
            </a:endParaRPr>
          </a:p>
          <a:p>
            <a:endParaRPr lang="en-GB" sz="4000" dirty="0">
              <a:latin typeface="Comic Sans MS" panose="030F0702030302020204" pitchFamily="66"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4412" y="3338644"/>
            <a:ext cx="4536504" cy="3164872"/>
          </a:xfrm>
          <a:prstGeom prst="rect">
            <a:avLst/>
          </a:prstGeom>
        </p:spPr>
      </p:pic>
    </p:spTree>
    <p:extLst>
      <p:ext uri="{BB962C8B-B14F-4D97-AF65-F5344CB8AC3E}">
        <p14:creationId xmlns:p14="http://schemas.microsoft.com/office/powerpoint/2010/main" val="1791395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AA6C546-A15F-4CBC-8333-FAC4C17DB3F7}"/>
              </a:ext>
            </a:extLst>
          </p:cNvPr>
          <p:cNvGrpSpPr/>
          <p:nvPr/>
        </p:nvGrpSpPr>
        <p:grpSpPr>
          <a:xfrm>
            <a:off x="3041376" y="2770531"/>
            <a:ext cx="3571460" cy="3564835"/>
            <a:chOff x="4134678" y="1855305"/>
            <a:chExt cx="3571460" cy="3564835"/>
          </a:xfrm>
        </p:grpSpPr>
        <p:sp>
          <p:nvSpPr>
            <p:cNvPr id="3" name="Oval 2">
              <a:extLst>
                <a:ext uri="{FF2B5EF4-FFF2-40B4-BE49-F238E27FC236}">
                  <a16:creationId xmlns:a16="http://schemas.microsoft.com/office/drawing/2014/main" id="{43534117-047B-4B43-BE97-FF89BDCD7FAC}"/>
                </a:ext>
              </a:extLst>
            </p:cNvPr>
            <p:cNvSpPr/>
            <p:nvPr/>
          </p:nvSpPr>
          <p:spPr>
            <a:xfrm>
              <a:off x="4134678" y="1855305"/>
              <a:ext cx="3564834" cy="3564835"/>
            </a:xfrm>
            <a:prstGeom prst="ellipse">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Partial Circle 5">
              <a:extLst>
                <a:ext uri="{FF2B5EF4-FFF2-40B4-BE49-F238E27FC236}">
                  <a16:creationId xmlns:a16="http://schemas.microsoft.com/office/drawing/2014/main" id="{EFEC4D04-1D59-4EA0-B6B6-E3F5B17A3ED2}"/>
                </a:ext>
              </a:extLst>
            </p:cNvPr>
            <p:cNvSpPr/>
            <p:nvPr/>
          </p:nvSpPr>
          <p:spPr>
            <a:xfrm>
              <a:off x="4134678" y="1855305"/>
              <a:ext cx="3571460" cy="3564835"/>
            </a:xfrm>
            <a:prstGeom prst="pie">
              <a:avLst>
                <a:gd name="adj1" fmla="val 0"/>
                <a:gd name="adj2" fmla="val 16226545"/>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5" name="Group 4">
            <a:extLst>
              <a:ext uri="{FF2B5EF4-FFF2-40B4-BE49-F238E27FC236}">
                <a16:creationId xmlns:a16="http://schemas.microsoft.com/office/drawing/2014/main" id="{DBD09D79-2B94-4EA7-A091-57BD7DBC871C}"/>
              </a:ext>
            </a:extLst>
          </p:cNvPr>
          <p:cNvGrpSpPr/>
          <p:nvPr/>
        </p:nvGrpSpPr>
        <p:grpSpPr>
          <a:xfrm>
            <a:off x="5976730" y="3338303"/>
            <a:ext cx="4585256" cy="2584173"/>
            <a:chOff x="7706138" y="3087757"/>
            <a:chExt cx="4585256" cy="2584173"/>
          </a:xfrm>
        </p:grpSpPr>
        <p:sp>
          <p:nvSpPr>
            <p:cNvPr id="6" name="Title 1">
              <a:extLst>
                <a:ext uri="{FF2B5EF4-FFF2-40B4-BE49-F238E27FC236}">
                  <a16:creationId xmlns:a16="http://schemas.microsoft.com/office/drawing/2014/main" id="{1B998920-7989-425A-96D7-9FD896DBE3AE}"/>
                </a:ext>
              </a:extLst>
            </p:cNvPr>
            <p:cNvSpPr txBox="1">
              <a:spLocks/>
            </p:cNvSpPr>
            <p:nvPr/>
          </p:nvSpPr>
          <p:spPr>
            <a:xfrm>
              <a:off x="7706138" y="4058477"/>
              <a:ext cx="4585256" cy="5499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u="sng" dirty="0">
                  <a:latin typeface="Comic Sans MS" panose="030F0702030302020204" pitchFamily="66" charset="0"/>
                </a:rPr>
                <a:t>Key</a:t>
              </a:r>
            </a:p>
            <a:p>
              <a:pPr algn="ctr"/>
              <a:endParaRPr lang="en-GB" sz="3600" u="sng" dirty="0">
                <a:latin typeface="Comic Sans MS" panose="030F0702030302020204" pitchFamily="66" charset="0"/>
              </a:endParaRPr>
            </a:p>
            <a:p>
              <a:pPr algn="ctr"/>
              <a:r>
                <a:rPr lang="en-GB" sz="3600" dirty="0">
                  <a:latin typeface="Comic Sans MS" panose="030F0702030302020204" pitchFamily="66" charset="0"/>
                </a:rPr>
                <a:t>	Cats</a:t>
              </a:r>
            </a:p>
            <a:p>
              <a:pPr algn="ctr"/>
              <a:r>
                <a:rPr lang="en-GB" sz="3600" dirty="0">
                  <a:latin typeface="Comic Sans MS" panose="030F0702030302020204" pitchFamily="66" charset="0"/>
                </a:rPr>
                <a:t>	Dogs</a:t>
              </a:r>
              <a:endParaRPr lang="en-GB" sz="4100" dirty="0">
                <a:latin typeface="Comic Sans MS" panose="030F0702030302020204" pitchFamily="66" charset="0"/>
              </a:endParaRPr>
            </a:p>
          </p:txBody>
        </p:sp>
        <p:grpSp>
          <p:nvGrpSpPr>
            <p:cNvPr id="7" name="Group 6">
              <a:extLst>
                <a:ext uri="{FF2B5EF4-FFF2-40B4-BE49-F238E27FC236}">
                  <a16:creationId xmlns:a16="http://schemas.microsoft.com/office/drawing/2014/main" id="{1D694943-BA39-4993-8758-BA27670D834B}"/>
                </a:ext>
              </a:extLst>
            </p:cNvPr>
            <p:cNvGrpSpPr/>
            <p:nvPr/>
          </p:nvGrpSpPr>
          <p:grpSpPr>
            <a:xfrm>
              <a:off x="9037984" y="3087757"/>
              <a:ext cx="2199860" cy="2584173"/>
              <a:chOff x="9037984" y="3087757"/>
              <a:chExt cx="2199860" cy="2584173"/>
            </a:xfrm>
          </p:grpSpPr>
          <p:sp>
            <p:nvSpPr>
              <p:cNvPr id="8" name="Rectangle 7">
                <a:extLst>
                  <a:ext uri="{FF2B5EF4-FFF2-40B4-BE49-F238E27FC236}">
                    <a16:creationId xmlns:a16="http://schemas.microsoft.com/office/drawing/2014/main" id="{A369DFBE-0B9D-4444-8EC4-AA2EDAB17212}"/>
                  </a:ext>
                </a:extLst>
              </p:cNvPr>
              <p:cNvSpPr/>
              <p:nvPr/>
            </p:nvSpPr>
            <p:spPr>
              <a:xfrm>
                <a:off x="9037984" y="3087757"/>
                <a:ext cx="2199860" cy="2584173"/>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137298B-C7A6-47BA-87C3-6A22CA4F89E4}"/>
                  </a:ext>
                </a:extLst>
              </p:cNvPr>
              <p:cNvSpPr/>
              <p:nvPr/>
            </p:nvSpPr>
            <p:spPr>
              <a:xfrm>
                <a:off x="9342783" y="4842013"/>
                <a:ext cx="450574" cy="397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13A052E-30D0-4C1A-8BAD-070075239243}"/>
                  </a:ext>
                </a:extLst>
              </p:cNvPr>
              <p:cNvSpPr/>
              <p:nvPr/>
            </p:nvSpPr>
            <p:spPr>
              <a:xfrm>
                <a:off x="9342783" y="4340915"/>
                <a:ext cx="450574" cy="39756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1" name="Title 1">
            <a:extLst>
              <a:ext uri="{FF2B5EF4-FFF2-40B4-BE49-F238E27FC236}">
                <a16:creationId xmlns:a16="http://schemas.microsoft.com/office/drawing/2014/main" id="{9F410DA0-2F23-484B-AEE7-6ADE7D748BA4}"/>
              </a:ext>
            </a:extLst>
          </p:cNvPr>
          <p:cNvSpPr txBox="1">
            <a:spLocks/>
          </p:cNvSpPr>
          <p:nvPr/>
        </p:nvSpPr>
        <p:spPr>
          <a:xfrm>
            <a:off x="-510761" y="904877"/>
            <a:ext cx="11714921" cy="2199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dirty="0">
                <a:solidFill>
                  <a:srgbClr val="009A97"/>
                </a:solidFill>
                <a:latin typeface="Comic Sans MS" panose="030F0702030302020204" pitchFamily="66" charset="0"/>
              </a:rPr>
              <a:t>Oldbury </a:t>
            </a:r>
            <a:r>
              <a:rPr lang="en-GB" sz="4000" dirty="0">
                <a:solidFill>
                  <a:srgbClr val="009A97"/>
                </a:solidFill>
                <a:latin typeface="Comic Sans MS" panose="030F0702030302020204" pitchFamily="66" charset="0"/>
              </a:rPr>
              <a:t>PDSA</a:t>
            </a:r>
            <a:r>
              <a:rPr lang="en-GB" sz="4800" dirty="0">
                <a:solidFill>
                  <a:srgbClr val="009A97"/>
                </a:solidFill>
                <a:latin typeface="Comic Sans MS" panose="030F0702030302020204" pitchFamily="66" charset="0"/>
              </a:rPr>
              <a:t> Pet Hospital had </a:t>
            </a:r>
          </a:p>
          <a:p>
            <a:pPr algn="ctr"/>
            <a:r>
              <a:rPr lang="en-GB" sz="4800" dirty="0">
                <a:solidFill>
                  <a:srgbClr val="009A97"/>
                </a:solidFill>
                <a:latin typeface="Comic Sans MS" panose="030F0702030302020204" pitchFamily="66" charset="0"/>
              </a:rPr>
              <a:t>40 pet patients in one day. </a:t>
            </a:r>
          </a:p>
          <a:p>
            <a:pPr algn="ctr"/>
            <a:r>
              <a:rPr lang="en-GB" sz="4800" dirty="0">
                <a:solidFill>
                  <a:srgbClr val="009A97"/>
                </a:solidFill>
                <a:latin typeface="Comic Sans MS" panose="030F0702030302020204" pitchFamily="66" charset="0"/>
              </a:rPr>
              <a:t>How many cats did they see?</a:t>
            </a:r>
            <a:endParaRPr lang="en-GB" dirty="0">
              <a:solidFill>
                <a:srgbClr val="009A97"/>
              </a:solidFill>
              <a:latin typeface="Comic Sans MS" panose="030F0702030302020204" pitchFamily="66" charset="0"/>
            </a:endParaRPr>
          </a:p>
          <a:p>
            <a:endParaRPr lang="en-GB" dirty="0">
              <a:solidFill>
                <a:srgbClr val="009A97"/>
              </a:solidFill>
              <a:latin typeface="Comic Sans MS" panose="030F0702030302020204" pitchFamily="66" charset="0"/>
            </a:endParaRPr>
          </a:p>
          <a:p>
            <a:endParaRPr lang="en-GB" dirty="0">
              <a:solidFill>
                <a:srgbClr val="009A97"/>
              </a:solidFill>
              <a:latin typeface="Comic Sans MS" panose="030F0702030302020204" pitchFamily="66" charset="0"/>
            </a:endParaRPr>
          </a:p>
        </p:txBody>
      </p:sp>
      <p:sp>
        <p:nvSpPr>
          <p:cNvPr id="12" name="Title 1">
            <a:extLst>
              <a:ext uri="{FF2B5EF4-FFF2-40B4-BE49-F238E27FC236}">
                <a16:creationId xmlns:a16="http://schemas.microsoft.com/office/drawing/2014/main" id="{26E71839-111D-4CA0-AEDB-A2C936FDE628}"/>
              </a:ext>
            </a:extLst>
          </p:cNvPr>
          <p:cNvSpPr txBox="1">
            <a:spLocks/>
          </p:cNvSpPr>
          <p:nvPr/>
        </p:nvSpPr>
        <p:spPr>
          <a:xfrm>
            <a:off x="-749300" y="2884089"/>
            <a:ext cx="4585256" cy="5499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100" dirty="0">
                <a:solidFill>
                  <a:srgbClr val="FF0000"/>
                </a:solidFill>
                <a:latin typeface="Comic Sans MS" panose="030F0702030302020204" pitchFamily="66" charset="0"/>
              </a:rPr>
              <a:t>10 cats</a:t>
            </a:r>
          </a:p>
        </p:txBody>
      </p:sp>
    </p:spTree>
    <p:extLst>
      <p:ext uri="{BB962C8B-B14F-4D97-AF65-F5344CB8AC3E}">
        <p14:creationId xmlns:p14="http://schemas.microsoft.com/office/powerpoint/2010/main" val="397910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CB7F26-1448-4093-B80B-8AFC538B47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100" y="3214345"/>
            <a:ext cx="3045108" cy="2994186"/>
          </a:xfrm>
          <a:prstGeom prst="rect">
            <a:avLst/>
          </a:prstGeom>
        </p:spPr>
      </p:pic>
      <p:pic>
        <p:nvPicPr>
          <p:cNvPr id="3" name="Picture 2">
            <a:extLst>
              <a:ext uri="{FF2B5EF4-FFF2-40B4-BE49-F238E27FC236}">
                <a16:creationId xmlns:a16="http://schemas.microsoft.com/office/drawing/2014/main" id="{4D314702-D491-4908-9698-EA8027654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4842" y="3214345"/>
            <a:ext cx="3050104" cy="2994186"/>
          </a:xfrm>
          <a:prstGeom prst="rect">
            <a:avLst/>
          </a:prstGeom>
        </p:spPr>
      </p:pic>
      <p:sp>
        <p:nvSpPr>
          <p:cNvPr id="4" name="Title 1">
            <a:extLst>
              <a:ext uri="{FF2B5EF4-FFF2-40B4-BE49-F238E27FC236}">
                <a16:creationId xmlns:a16="http://schemas.microsoft.com/office/drawing/2014/main" id="{C2E8DB4B-5FEC-4509-AA4F-76C35A1784E2}"/>
              </a:ext>
            </a:extLst>
          </p:cNvPr>
          <p:cNvSpPr txBox="1">
            <a:spLocks/>
          </p:cNvSpPr>
          <p:nvPr/>
        </p:nvSpPr>
        <p:spPr>
          <a:xfrm>
            <a:off x="-63500" y="667169"/>
            <a:ext cx="10543935" cy="2199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rgbClr val="009A97"/>
                </a:solidFill>
                <a:latin typeface="Comic Sans MS" panose="030F0702030302020204" pitchFamily="66" charset="0"/>
              </a:rPr>
              <a:t>How many hours is Wolverhampton PDSA Pet Hospital open for on a weekday?</a:t>
            </a:r>
          </a:p>
          <a:p>
            <a:endParaRPr lang="en-GB" sz="3600" dirty="0">
              <a:solidFill>
                <a:srgbClr val="009A97"/>
              </a:solidFill>
              <a:latin typeface="Comic Sans MS" panose="030F0702030302020204" pitchFamily="66" charset="0"/>
            </a:endParaRPr>
          </a:p>
          <a:p>
            <a:endParaRPr lang="en-GB" sz="3600" dirty="0">
              <a:solidFill>
                <a:srgbClr val="009A97"/>
              </a:solidFill>
              <a:latin typeface="Comic Sans MS" panose="030F0702030302020204" pitchFamily="66" charset="0"/>
            </a:endParaRPr>
          </a:p>
        </p:txBody>
      </p:sp>
      <p:sp>
        <p:nvSpPr>
          <p:cNvPr id="5" name="Title 1">
            <a:extLst>
              <a:ext uri="{FF2B5EF4-FFF2-40B4-BE49-F238E27FC236}">
                <a16:creationId xmlns:a16="http://schemas.microsoft.com/office/drawing/2014/main" id="{9F5A2998-D3AB-4C16-A56D-04A935D25F1E}"/>
              </a:ext>
            </a:extLst>
          </p:cNvPr>
          <p:cNvSpPr txBox="1">
            <a:spLocks/>
          </p:cNvSpPr>
          <p:nvPr/>
        </p:nvSpPr>
        <p:spPr>
          <a:xfrm>
            <a:off x="1718260" y="2931885"/>
            <a:ext cx="2224788" cy="8396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dirty="0">
                <a:latin typeface="Comic Sans MS" panose="030F0702030302020204" pitchFamily="66" charset="0"/>
              </a:rPr>
              <a:t>Opens</a:t>
            </a:r>
          </a:p>
          <a:p>
            <a:endParaRPr lang="en-GB" dirty="0">
              <a:latin typeface="Comic Sans MS" panose="030F0702030302020204" pitchFamily="66" charset="0"/>
            </a:endParaRPr>
          </a:p>
          <a:p>
            <a:endParaRPr lang="en-GB" dirty="0">
              <a:latin typeface="Comic Sans MS" panose="030F0702030302020204" pitchFamily="66" charset="0"/>
            </a:endParaRPr>
          </a:p>
        </p:txBody>
      </p:sp>
      <p:sp>
        <p:nvSpPr>
          <p:cNvPr id="6" name="Title 1">
            <a:extLst>
              <a:ext uri="{FF2B5EF4-FFF2-40B4-BE49-F238E27FC236}">
                <a16:creationId xmlns:a16="http://schemas.microsoft.com/office/drawing/2014/main" id="{0E937AC8-B5FC-47D6-98A8-48F1F480E226}"/>
              </a:ext>
            </a:extLst>
          </p:cNvPr>
          <p:cNvSpPr txBox="1">
            <a:spLocks/>
          </p:cNvSpPr>
          <p:nvPr/>
        </p:nvSpPr>
        <p:spPr>
          <a:xfrm>
            <a:off x="7047500" y="2931885"/>
            <a:ext cx="2224788" cy="8396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dirty="0">
                <a:latin typeface="Comic Sans MS" panose="030F0702030302020204" pitchFamily="66" charset="0"/>
              </a:rPr>
              <a:t>Closes</a:t>
            </a:r>
          </a:p>
          <a:p>
            <a:endParaRPr lang="en-GB" dirty="0">
              <a:latin typeface="Comic Sans MS" panose="030F0702030302020204" pitchFamily="66" charset="0"/>
            </a:endParaRPr>
          </a:p>
          <a:p>
            <a:endParaRPr lang="en-GB" dirty="0">
              <a:latin typeface="Comic Sans MS" panose="030F0702030302020204" pitchFamily="66" charset="0"/>
            </a:endParaRPr>
          </a:p>
        </p:txBody>
      </p:sp>
      <p:sp>
        <p:nvSpPr>
          <p:cNvPr id="7" name="Title 1">
            <a:extLst>
              <a:ext uri="{FF2B5EF4-FFF2-40B4-BE49-F238E27FC236}">
                <a16:creationId xmlns:a16="http://schemas.microsoft.com/office/drawing/2014/main" id="{AA2FD56E-B572-4281-93A3-4049EBC5EA95}"/>
              </a:ext>
            </a:extLst>
          </p:cNvPr>
          <p:cNvSpPr txBox="1">
            <a:spLocks/>
          </p:cNvSpPr>
          <p:nvPr/>
        </p:nvSpPr>
        <p:spPr>
          <a:xfrm>
            <a:off x="4294676" y="3351698"/>
            <a:ext cx="2224788" cy="83962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dirty="0">
                <a:solidFill>
                  <a:srgbClr val="FF0000"/>
                </a:solidFill>
                <a:latin typeface="Comic Sans MS" panose="030F0702030302020204" pitchFamily="66" charset="0"/>
              </a:rPr>
              <a:t>8 hours</a:t>
            </a:r>
          </a:p>
          <a:p>
            <a:endParaRPr lang="en-GB" dirty="0">
              <a:latin typeface="Comic Sans MS" panose="030F0702030302020204" pitchFamily="66" charset="0"/>
            </a:endParaRPr>
          </a:p>
          <a:p>
            <a:endParaRPr lang="en-GB" dirty="0">
              <a:latin typeface="Comic Sans MS" panose="030F0702030302020204" pitchFamily="66" charset="0"/>
            </a:endParaRPr>
          </a:p>
        </p:txBody>
      </p:sp>
    </p:spTree>
    <p:extLst>
      <p:ext uri="{BB962C8B-B14F-4D97-AF65-F5344CB8AC3E}">
        <p14:creationId xmlns:p14="http://schemas.microsoft.com/office/powerpoint/2010/main" val="38872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2A5149-5FC2-47D3-A49F-D68D55CCAAE4}"/>
              </a:ext>
            </a:extLst>
          </p:cNvPr>
          <p:cNvSpPr>
            <a:spLocks noChangeArrowheads="1"/>
          </p:cNvSpPr>
          <p:nvPr/>
        </p:nvSpPr>
        <p:spPr bwMode="auto">
          <a:xfrm>
            <a:off x="594172" y="829097"/>
            <a:ext cx="933318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9999"/>
                </a:solidFill>
                <a:effectLst/>
                <a:latin typeface="Comic Sans MS" panose="030F0702030302020204" pitchFamily="66" charset="0"/>
                <a:cs typeface="Times New Roman" panose="02020603050405020304" pitchFamily="18" charset="0"/>
              </a:rPr>
              <a:t>Kevin’s cat, Scruffy, is very spoiled. He already had 8 cat balls and 3 catnip mice but Kevin bought Scruffy another ball and 3 more mice for his birthday. </a:t>
            </a:r>
            <a:br>
              <a:rPr kumimoji="0" lang="en-US" altLang="en-US" sz="2400" b="0" i="0" u="none" strike="noStrike" cap="none" normalizeH="0" baseline="0" dirty="0">
                <a:ln>
                  <a:noFill/>
                </a:ln>
                <a:solidFill>
                  <a:srgbClr val="009999"/>
                </a:solidFill>
                <a:effectLst/>
                <a:latin typeface="Comic Sans MS" panose="030F0702030302020204" pitchFamily="66" charset="0"/>
                <a:cs typeface="Times New Roman" panose="02020603050405020304" pitchFamily="18" charset="0"/>
              </a:rPr>
            </a:br>
            <a:r>
              <a:rPr kumimoji="0" lang="en-US" altLang="en-US" sz="2400" b="0" i="0" u="none" strike="noStrike" cap="none" normalizeH="0" baseline="0" dirty="0">
                <a:ln>
                  <a:noFill/>
                </a:ln>
                <a:solidFill>
                  <a:srgbClr val="009999"/>
                </a:solidFill>
                <a:effectLst/>
                <a:latin typeface="Comic Sans MS" panose="030F0702030302020204" pitchFamily="66" charset="0"/>
                <a:cs typeface="Times New Roman" panose="02020603050405020304" pitchFamily="18" charset="0"/>
              </a:rPr>
              <a:t/>
            </a:r>
            <a:br>
              <a:rPr kumimoji="0" lang="en-US" altLang="en-US" sz="2400" b="0" i="0" u="none" strike="noStrike" cap="none" normalizeH="0" baseline="0" dirty="0">
                <a:ln>
                  <a:noFill/>
                </a:ln>
                <a:solidFill>
                  <a:srgbClr val="009999"/>
                </a:solidFill>
                <a:effectLst/>
                <a:latin typeface="Comic Sans MS" panose="030F0702030302020204" pitchFamily="66" charset="0"/>
                <a:cs typeface="Times New Roman" panose="02020603050405020304" pitchFamily="18" charset="0"/>
              </a:rPr>
            </a:br>
            <a:r>
              <a:rPr kumimoji="0" lang="en-US" altLang="en-US" sz="2400" b="0" i="0" u="none" strike="noStrike" cap="none" normalizeH="0" baseline="0" dirty="0">
                <a:ln>
                  <a:noFill/>
                </a:ln>
                <a:solidFill>
                  <a:srgbClr val="009999"/>
                </a:solidFill>
                <a:effectLst/>
                <a:latin typeface="Comic Sans MS" panose="030F0702030302020204" pitchFamily="66" charset="0"/>
                <a:cs typeface="Times New Roman" panose="02020603050405020304" pitchFamily="18" charset="0"/>
              </a:rPr>
              <a:t>How many toys does Scruffy have altogether? </a:t>
            </a:r>
            <a:endParaRPr kumimoji="0" lang="en-US" altLang="en-US" sz="3600" b="0" i="0" u="none" strike="noStrike" cap="none" normalizeH="0" baseline="0" dirty="0">
              <a:ln>
                <a:noFill/>
              </a:ln>
              <a:solidFill>
                <a:srgbClr val="009999"/>
              </a:solidFill>
              <a:effectLst/>
              <a:latin typeface="Comic Sans MS" panose="030F0702030302020204" pitchFamily="66" charset="0"/>
            </a:endParaRPr>
          </a:p>
        </p:txBody>
      </p:sp>
      <p:sp>
        <p:nvSpPr>
          <p:cNvPr id="4" name="Rectangle 3">
            <a:extLst>
              <a:ext uri="{FF2B5EF4-FFF2-40B4-BE49-F238E27FC236}">
                <a16:creationId xmlns:a16="http://schemas.microsoft.com/office/drawing/2014/main" id="{2576CACB-1BC4-480F-85CB-63EE265705BF}"/>
              </a:ext>
            </a:extLst>
          </p:cNvPr>
          <p:cNvSpPr>
            <a:spLocks noChangeArrowheads="1"/>
          </p:cNvSpPr>
          <p:nvPr/>
        </p:nvSpPr>
        <p:spPr bwMode="auto">
          <a:xfrm>
            <a:off x="8449990" y="2244869"/>
            <a:ext cx="19652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Comic Sans MS" panose="030F0702030302020204" pitchFamily="66" charset="0"/>
              </a:rPr>
              <a:t>15 toys</a:t>
            </a:r>
          </a:p>
        </p:txBody>
      </p:sp>
      <p:pic>
        <p:nvPicPr>
          <p:cNvPr id="5" name="Picture 4">
            <a:extLst>
              <a:ext uri="{FF2B5EF4-FFF2-40B4-BE49-F238E27FC236}">
                <a16:creationId xmlns:a16="http://schemas.microsoft.com/office/drawing/2014/main" id="{B0B43D0D-98D6-4627-AF45-03E4CF1A69E4}"/>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3330476" y="2778110"/>
            <a:ext cx="4061267" cy="3407565"/>
          </a:xfrm>
          <a:prstGeom prst="rect">
            <a:avLst/>
          </a:prstGeom>
          <a:noFill/>
          <a:ln w="9525">
            <a:noFill/>
            <a:miter lim="800000"/>
            <a:headEnd/>
            <a:tailEnd/>
          </a:ln>
        </p:spPr>
      </p:pic>
    </p:spTree>
    <p:extLst>
      <p:ext uri="{BB962C8B-B14F-4D97-AF65-F5344CB8AC3E}">
        <p14:creationId xmlns:p14="http://schemas.microsoft.com/office/powerpoint/2010/main" val="190129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674942-C7AD-4545-BB9D-3F20F4A0181B}"/>
              </a:ext>
            </a:extLst>
          </p:cNvPr>
          <p:cNvSpPr>
            <a:spLocks noChangeArrowheads="1"/>
          </p:cNvSpPr>
          <p:nvPr/>
        </p:nvSpPr>
        <p:spPr bwMode="auto">
          <a:xfrm>
            <a:off x="666180" y="397049"/>
            <a:ext cx="961163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9999"/>
                </a:solidFill>
                <a:effectLst/>
                <a:latin typeface="Comic Sans MS" panose="030F0702030302020204" pitchFamily="66" charset="0"/>
                <a:cs typeface="Times New Roman" panose="02020603050405020304" pitchFamily="18" charset="0"/>
              </a:rPr>
              <a:t>Sally volunteers at her local rescue </a:t>
            </a:r>
            <a:r>
              <a:rPr kumimoji="0" lang="en-US" altLang="en-US" sz="2400" b="0" i="0" u="none" strike="noStrike" cap="none" normalizeH="0" baseline="0" dirty="0" err="1">
                <a:ln>
                  <a:noFill/>
                </a:ln>
                <a:solidFill>
                  <a:srgbClr val="009999"/>
                </a:solidFill>
                <a:effectLst/>
                <a:latin typeface="Comic Sans MS" panose="030F0702030302020204" pitchFamily="66" charset="0"/>
                <a:cs typeface="Times New Roman" panose="02020603050405020304" pitchFamily="18" charset="0"/>
              </a:rPr>
              <a:t>centre</a:t>
            </a:r>
            <a:r>
              <a:rPr kumimoji="0" lang="en-US" altLang="en-US" sz="2400" b="0" i="0" u="none" strike="noStrike" cap="none" normalizeH="0" baseline="0" dirty="0">
                <a:ln>
                  <a:noFill/>
                </a:ln>
                <a:solidFill>
                  <a:srgbClr val="009999"/>
                </a:solidFill>
                <a:effectLst/>
                <a:latin typeface="Comic Sans MS" panose="030F0702030302020204" pitchFamily="66" charset="0"/>
                <a:cs typeface="Times New Roman" panose="02020603050405020304" pitchFamily="18" charset="0"/>
              </a:rPr>
              <a:t>.</a:t>
            </a:r>
            <a:r>
              <a:rPr lang="en-US" altLang="en-US" sz="2400" dirty="0">
                <a:solidFill>
                  <a:srgbClr val="009999"/>
                </a:solidFill>
                <a:latin typeface="Comic Sans MS" panose="030F0702030302020204" pitchFamily="66" charset="0"/>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400" dirty="0">
              <a:solidFill>
                <a:srgbClr val="009999"/>
              </a:solidFill>
              <a:latin typeface="Comic Sans MS" panose="030F0702030302020204" pitchFamily="66"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400" dirty="0">
                <a:solidFill>
                  <a:srgbClr val="009999"/>
                </a:solidFill>
                <a:latin typeface="Comic Sans MS" panose="030F0702030302020204" pitchFamily="66" charset="0"/>
                <a:cs typeface="Times New Roman" panose="02020603050405020304" pitchFamily="18" charset="0"/>
              </a:rPr>
              <a:t>Yesterday, she bought in 2 bags of 30 dog treats for the 10 dogs who are waiting for their forever homes. </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2400" dirty="0">
              <a:solidFill>
                <a:srgbClr val="009999"/>
              </a:solidFill>
              <a:latin typeface="Comic Sans MS" panose="030F0702030302020204" pitchFamily="66"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400" dirty="0">
                <a:solidFill>
                  <a:srgbClr val="009999"/>
                </a:solidFill>
                <a:latin typeface="Comic Sans MS" panose="030F0702030302020204" pitchFamily="66" charset="0"/>
                <a:cs typeface="Times New Roman" panose="02020603050405020304" pitchFamily="18" charset="0"/>
              </a:rPr>
              <a:t>She decided to share one of the bags between the dogs as she knew feeding them too many treats would be bad for their health.</a:t>
            </a:r>
          </a:p>
        </p:txBody>
      </p:sp>
      <p:sp>
        <p:nvSpPr>
          <p:cNvPr id="4" name="Rectangle 3">
            <a:extLst>
              <a:ext uri="{FF2B5EF4-FFF2-40B4-BE49-F238E27FC236}">
                <a16:creationId xmlns:a16="http://schemas.microsoft.com/office/drawing/2014/main" id="{EA2EDCF5-6417-4688-87A7-937916C9BE2E}"/>
              </a:ext>
            </a:extLst>
          </p:cNvPr>
          <p:cNvSpPr>
            <a:spLocks noChangeArrowheads="1"/>
          </p:cNvSpPr>
          <p:nvPr/>
        </p:nvSpPr>
        <p:spPr bwMode="auto">
          <a:xfrm>
            <a:off x="6077046" y="3404945"/>
            <a:ext cx="19652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Comic Sans MS" panose="030F0702030302020204" pitchFamily="66" charset="0"/>
              </a:rPr>
              <a:t>3 treats</a:t>
            </a:r>
          </a:p>
        </p:txBody>
      </p:sp>
      <p:sp>
        <p:nvSpPr>
          <p:cNvPr id="5" name="Rectangle 4">
            <a:extLst>
              <a:ext uri="{FF2B5EF4-FFF2-40B4-BE49-F238E27FC236}">
                <a16:creationId xmlns:a16="http://schemas.microsoft.com/office/drawing/2014/main" id="{D9C77911-5A89-4340-B54F-5C37F34F7B43}"/>
              </a:ext>
            </a:extLst>
          </p:cNvPr>
          <p:cNvSpPr>
            <a:spLocks noChangeArrowheads="1"/>
          </p:cNvSpPr>
          <p:nvPr/>
        </p:nvSpPr>
        <p:spPr bwMode="auto">
          <a:xfrm>
            <a:off x="6052223" y="4110119"/>
            <a:ext cx="39802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Comic Sans MS" panose="030F0702030302020204" pitchFamily="66" charset="0"/>
              </a:rPr>
              <a:t>30 treats (one bag)</a:t>
            </a:r>
          </a:p>
        </p:txBody>
      </p:sp>
      <p:sp>
        <p:nvSpPr>
          <p:cNvPr id="6" name="Rectangle 5">
            <a:extLst>
              <a:ext uri="{FF2B5EF4-FFF2-40B4-BE49-F238E27FC236}">
                <a16:creationId xmlns:a16="http://schemas.microsoft.com/office/drawing/2014/main" id="{EF99DFD5-7748-4012-8D9E-E276D7AD4788}"/>
              </a:ext>
            </a:extLst>
          </p:cNvPr>
          <p:cNvSpPr>
            <a:spLocks noChangeArrowheads="1"/>
          </p:cNvSpPr>
          <p:nvPr/>
        </p:nvSpPr>
        <p:spPr bwMode="auto">
          <a:xfrm>
            <a:off x="-1333218" y="3412956"/>
            <a:ext cx="961163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400" dirty="0">
                <a:solidFill>
                  <a:srgbClr val="009999"/>
                </a:solidFill>
                <a:latin typeface="Comic Sans MS" panose="030F0702030302020204" pitchFamily="66" charset="0"/>
                <a:cs typeface="Times New Roman" panose="02020603050405020304" pitchFamily="18" charset="0"/>
              </a:rPr>
              <a:t>How many treats did each dog eat?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009999"/>
              </a:solidFill>
              <a:effectLst/>
              <a:latin typeface="Comic Sans MS" panose="030F0702030302020204" pitchFamily="66"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400" dirty="0">
                <a:solidFill>
                  <a:srgbClr val="009999"/>
                </a:solidFill>
                <a:latin typeface="Comic Sans MS" panose="030F0702030302020204" pitchFamily="66" charset="0"/>
                <a:cs typeface="Times New Roman" panose="02020603050405020304" pitchFamily="18" charset="0"/>
              </a:rPr>
              <a:t>How many treats does Sally have left?</a:t>
            </a:r>
            <a:endParaRPr kumimoji="0" lang="en-US" altLang="en-US" sz="3600" b="0" i="0" u="none" strike="noStrike" cap="none" normalizeH="0" baseline="0" dirty="0">
              <a:ln>
                <a:noFill/>
              </a:ln>
              <a:solidFill>
                <a:srgbClr val="009999"/>
              </a:solidFill>
              <a:effectLst/>
              <a:latin typeface="Comic Sans MS" panose="030F0702030302020204" pitchFamily="66"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2290" t="35767" r="12290" b="15432"/>
          <a:stretch/>
        </p:blipFill>
        <p:spPr>
          <a:xfrm>
            <a:off x="3618508" y="4951536"/>
            <a:ext cx="3528392" cy="1512169"/>
          </a:xfrm>
          <a:prstGeom prst="rect">
            <a:avLst/>
          </a:prstGeom>
        </p:spPr>
      </p:pic>
    </p:spTree>
    <p:extLst>
      <p:ext uri="{BB962C8B-B14F-4D97-AF65-F5344CB8AC3E}">
        <p14:creationId xmlns:p14="http://schemas.microsoft.com/office/powerpoint/2010/main" val="249301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62A2C0C-9ABB-404E-9065-77B2D71A94AC}"/>
              </a:ext>
            </a:extLst>
          </p:cNvPr>
          <p:cNvSpPr/>
          <p:nvPr/>
        </p:nvSpPr>
        <p:spPr>
          <a:xfrm>
            <a:off x="6470606" y="4130905"/>
            <a:ext cx="934974" cy="464009"/>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D5471574-0974-4F73-80CD-3352F4E4BE7F}"/>
              </a:ext>
            </a:extLst>
          </p:cNvPr>
          <p:cNvSpPr txBox="1"/>
          <p:nvPr/>
        </p:nvSpPr>
        <p:spPr>
          <a:xfrm>
            <a:off x="618092" y="906754"/>
            <a:ext cx="2961405" cy="2308324"/>
          </a:xfrm>
          <a:prstGeom prst="rect">
            <a:avLst/>
          </a:prstGeom>
          <a:solidFill>
            <a:schemeClr val="bg1">
              <a:lumMod val="95000"/>
            </a:schemeClr>
          </a:solidFill>
          <a:ln w="28575">
            <a:solidFill>
              <a:schemeClr val="tx1"/>
            </a:solidFill>
          </a:ln>
        </p:spPr>
        <p:txBody>
          <a:bodyPr wrap="square" rtlCol="0">
            <a:spAutoFit/>
          </a:bodyPr>
          <a:lstStyle/>
          <a:p>
            <a:pPr algn="ctr"/>
            <a:r>
              <a:rPr lang="en-GB" b="1" dirty="0"/>
              <a:t>Bus Timetable</a:t>
            </a:r>
          </a:p>
          <a:p>
            <a:endParaRPr lang="en-GB" dirty="0"/>
          </a:p>
          <a:p>
            <a:r>
              <a:rPr lang="en-GB" dirty="0"/>
              <a:t>Nantwich                1:35pm</a:t>
            </a:r>
          </a:p>
          <a:p>
            <a:r>
              <a:rPr lang="en-GB" dirty="0"/>
              <a:t>Weston                   1:45pm</a:t>
            </a:r>
          </a:p>
          <a:p>
            <a:r>
              <a:rPr lang="en-GB" dirty="0"/>
              <a:t>Audley                    2:00pm</a:t>
            </a:r>
          </a:p>
          <a:p>
            <a:r>
              <a:rPr lang="en-GB" dirty="0"/>
              <a:t>Bradwell                 2:05pm</a:t>
            </a:r>
          </a:p>
          <a:p>
            <a:r>
              <a:rPr lang="en-GB" dirty="0"/>
              <a:t>Newcastle              2:15pm</a:t>
            </a:r>
          </a:p>
          <a:p>
            <a:r>
              <a:rPr lang="en-GB" dirty="0"/>
              <a:t>Stoke-on-Trent      2:20pm</a:t>
            </a:r>
          </a:p>
        </p:txBody>
      </p:sp>
      <p:grpSp>
        <p:nvGrpSpPr>
          <p:cNvPr id="3" name="Group 2">
            <a:extLst>
              <a:ext uri="{FF2B5EF4-FFF2-40B4-BE49-F238E27FC236}">
                <a16:creationId xmlns:a16="http://schemas.microsoft.com/office/drawing/2014/main" id="{456F6AF0-01A6-4B89-B414-8A20C55BD857}"/>
              </a:ext>
            </a:extLst>
          </p:cNvPr>
          <p:cNvGrpSpPr/>
          <p:nvPr/>
        </p:nvGrpSpPr>
        <p:grpSpPr>
          <a:xfrm>
            <a:off x="-26954" y="4104908"/>
            <a:ext cx="10999357" cy="6254158"/>
            <a:chOff x="1117789" y="3588652"/>
            <a:chExt cx="10999357" cy="6254158"/>
          </a:xfrm>
        </p:grpSpPr>
        <p:cxnSp>
          <p:nvCxnSpPr>
            <p:cNvPr id="4" name="Straight Connector 3">
              <a:extLst>
                <a:ext uri="{FF2B5EF4-FFF2-40B4-BE49-F238E27FC236}">
                  <a16:creationId xmlns:a16="http://schemas.microsoft.com/office/drawing/2014/main" id="{E903C2F0-EE66-4F68-9253-1EFE22568C86}"/>
                </a:ext>
              </a:extLst>
            </p:cNvPr>
            <p:cNvCxnSpPr/>
            <p:nvPr/>
          </p:nvCxnSpPr>
          <p:spPr>
            <a:xfrm>
              <a:off x="1762835" y="5090615"/>
              <a:ext cx="8666329" cy="0"/>
            </a:xfrm>
            <a:prstGeom prst="line">
              <a:avLst/>
            </a:prstGeom>
            <a:ln w="38100"/>
          </p:spPr>
          <p:style>
            <a:lnRef idx="1">
              <a:schemeClr val="dk1"/>
            </a:lnRef>
            <a:fillRef idx="0">
              <a:schemeClr val="dk1"/>
            </a:fillRef>
            <a:effectRef idx="0">
              <a:schemeClr val="dk1"/>
            </a:effectRef>
            <a:fontRef idx="minor">
              <a:schemeClr val="tx1"/>
            </a:fontRef>
          </p:style>
        </p:cxnSp>
        <p:sp>
          <p:nvSpPr>
            <p:cNvPr id="5" name="Arc 4">
              <a:extLst>
                <a:ext uri="{FF2B5EF4-FFF2-40B4-BE49-F238E27FC236}">
                  <a16:creationId xmlns:a16="http://schemas.microsoft.com/office/drawing/2014/main" id="{285BFA44-D64C-4149-976C-FFE5082CFE9D}"/>
                </a:ext>
              </a:extLst>
            </p:cNvPr>
            <p:cNvSpPr/>
            <p:nvPr/>
          </p:nvSpPr>
          <p:spPr>
            <a:xfrm rot="18965704">
              <a:off x="1117789" y="4280413"/>
              <a:ext cx="5800677" cy="5562397"/>
            </a:xfrm>
            <a:prstGeom prst="arc">
              <a:avLst/>
            </a:prstGeom>
            <a:ln w="57150">
              <a:solidFill>
                <a:srgbClr val="0099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Rectangle 5">
              <a:extLst>
                <a:ext uri="{FF2B5EF4-FFF2-40B4-BE49-F238E27FC236}">
                  <a16:creationId xmlns:a16="http://schemas.microsoft.com/office/drawing/2014/main" id="{C5CD0151-0124-4418-A78A-613887CD911A}"/>
                </a:ext>
              </a:extLst>
            </p:cNvPr>
            <p:cNvSpPr/>
            <p:nvPr/>
          </p:nvSpPr>
          <p:spPr>
            <a:xfrm>
              <a:off x="1492053" y="5268034"/>
              <a:ext cx="1155612" cy="464009"/>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68B9D68-2A63-45A3-B099-AD023D99B83D}"/>
                </a:ext>
              </a:extLst>
            </p:cNvPr>
            <p:cNvSpPr/>
            <p:nvPr/>
          </p:nvSpPr>
          <p:spPr>
            <a:xfrm>
              <a:off x="5518193" y="5268034"/>
              <a:ext cx="1155612" cy="464009"/>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A0C59DA-5C13-4603-969C-362EB85EF7E7}"/>
                </a:ext>
              </a:extLst>
            </p:cNvPr>
            <p:cNvSpPr/>
            <p:nvPr/>
          </p:nvSpPr>
          <p:spPr>
            <a:xfrm>
              <a:off x="9851358" y="5268033"/>
              <a:ext cx="1155612" cy="464009"/>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c 8">
              <a:extLst>
                <a:ext uri="{FF2B5EF4-FFF2-40B4-BE49-F238E27FC236}">
                  <a16:creationId xmlns:a16="http://schemas.microsoft.com/office/drawing/2014/main" id="{E826764F-ECF2-4FE1-BED9-985C8CC01812}"/>
                </a:ext>
              </a:extLst>
            </p:cNvPr>
            <p:cNvSpPr/>
            <p:nvPr/>
          </p:nvSpPr>
          <p:spPr>
            <a:xfrm rot="18965704">
              <a:off x="5136119" y="4279214"/>
              <a:ext cx="5800677" cy="5562397"/>
            </a:xfrm>
            <a:prstGeom prst="arc">
              <a:avLst/>
            </a:prstGeom>
            <a:ln w="57150">
              <a:solidFill>
                <a:srgbClr val="0099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Rectangle 9">
              <a:extLst>
                <a:ext uri="{FF2B5EF4-FFF2-40B4-BE49-F238E27FC236}">
                  <a16:creationId xmlns:a16="http://schemas.microsoft.com/office/drawing/2014/main" id="{362A2C0C-9ABB-404E-9065-77B2D71A94AC}"/>
                </a:ext>
              </a:extLst>
            </p:cNvPr>
            <p:cNvSpPr/>
            <p:nvPr/>
          </p:nvSpPr>
          <p:spPr>
            <a:xfrm>
              <a:off x="3582435" y="3603949"/>
              <a:ext cx="934974" cy="464009"/>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0CEEB504-ACFD-4681-A98C-B2C80520B50F}"/>
                </a:ext>
              </a:extLst>
            </p:cNvPr>
            <p:cNvSpPr txBox="1"/>
            <p:nvPr/>
          </p:nvSpPr>
          <p:spPr>
            <a:xfrm>
              <a:off x="3628813" y="3588652"/>
              <a:ext cx="2105027" cy="461665"/>
            </a:xfrm>
            <a:prstGeom prst="rect">
              <a:avLst/>
            </a:prstGeom>
            <a:noFill/>
          </p:spPr>
          <p:txBody>
            <a:bodyPr wrap="square" rtlCol="0">
              <a:spAutoFit/>
            </a:bodyPr>
            <a:lstStyle/>
            <a:p>
              <a:r>
                <a:rPr lang="en-GB" sz="2400" b="1" dirty="0"/>
                <a:t>+         </a:t>
              </a:r>
              <a:r>
                <a:rPr lang="en-GB" sz="2400" b="1" dirty="0" err="1"/>
                <a:t>mins</a:t>
              </a:r>
              <a:endParaRPr lang="en-GB" sz="2400" b="1" dirty="0"/>
            </a:p>
          </p:txBody>
        </p:sp>
        <p:sp>
          <p:nvSpPr>
            <p:cNvPr id="12" name="TextBox 11">
              <a:extLst>
                <a:ext uri="{FF2B5EF4-FFF2-40B4-BE49-F238E27FC236}">
                  <a16:creationId xmlns:a16="http://schemas.microsoft.com/office/drawing/2014/main" id="{FAE8CE6A-20D2-4FDA-8187-667C196CE654}"/>
                </a:ext>
              </a:extLst>
            </p:cNvPr>
            <p:cNvSpPr txBox="1"/>
            <p:nvPr/>
          </p:nvSpPr>
          <p:spPr>
            <a:xfrm>
              <a:off x="7656543" y="3602750"/>
              <a:ext cx="1989955" cy="461665"/>
            </a:xfrm>
            <a:prstGeom prst="rect">
              <a:avLst/>
            </a:prstGeom>
            <a:noFill/>
          </p:spPr>
          <p:txBody>
            <a:bodyPr wrap="square" rtlCol="0">
              <a:spAutoFit/>
            </a:bodyPr>
            <a:lstStyle/>
            <a:p>
              <a:r>
                <a:rPr lang="en-GB" sz="2400" b="1" dirty="0"/>
                <a:t>+         </a:t>
              </a:r>
              <a:r>
                <a:rPr lang="en-GB" sz="2400" b="1" dirty="0" err="1"/>
                <a:t>mins</a:t>
              </a:r>
              <a:endParaRPr lang="en-GB" sz="2400" b="1" dirty="0"/>
            </a:p>
          </p:txBody>
        </p:sp>
        <p:sp>
          <p:nvSpPr>
            <p:cNvPr id="13" name="TextBox 12">
              <a:extLst>
                <a:ext uri="{FF2B5EF4-FFF2-40B4-BE49-F238E27FC236}">
                  <a16:creationId xmlns:a16="http://schemas.microsoft.com/office/drawing/2014/main" id="{4B617CCA-9E98-409C-B776-9485DCF168E1}"/>
                </a:ext>
              </a:extLst>
            </p:cNvPr>
            <p:cNvSpPr txBox="1"/>
            <p:nvPr/>
          </p:nvSpPr>
          <p:spPr>
            <a:xfrm>
              <a:off x="1912831" y="5254382"/>
              <a:ext cx="1837977" cy="461665"/>
            </a:xfrm>
            <a:prstGeom prst="rect">
              <a:avLst/>
            </a:prstGeom>
            <a:noFill/>
          </p:spPr>
          <p:txBody>
            <a:bodyPr wrap="square" rtlCol="0">
              <a:spAutoFit/>
            </a:bodyPr>
            <a:lstStyle/>
            <a:p>
              <a:r>
                <a:rPr lang="en-GB" sz="2400" b="1" dirty="0"/>
                <a:t>:         pm</a:t>
              </a:r>
            </a:p>
          </p:txBody>
        </p:sp>
        <p:sp>
          <p:nvSpPr>
            <p:cNvPr id="14" name="TextBox 13">
              <a:extLst>
                <a:ext uri="{FF2B5EF4-FFF2-40B4-BE49-F238E27FC236}">
                  <a16:creationId xmlns:a16="http://schemas.microsoft.com/office/drawing/2014/main" id="{4FE05994-F022-4D40-B389-93870494A99C}"/>
                </a:ext>
              </a:extLst>
            </p:cNvPr>
            <p:cNvSpPr txBox="1"/>
            <p:nvPr/>
          </p:nvSpPr>
          <p:spPr>
            <a:xfrm>
              <a:off x="5953892" y="5240643"/>
              <a:ext cx="1837977" cy="461665"/>
            </a:xfrm>
            <a:prstGeom prst="rect">
              <a:avLst/>
            </a:prstGeom>
            <a:noFill/>
          </p:spPr>
          <p:txBody>
            <a:bodyPr wrap="square" rtlCol="0">
              <a:spAutoFit/>
            </a:bodyPr>
            <a:lstStyle/>
            <a:p>
              <a:r>
                <a:rPr lang="en-GB" sz="2400" b="1" dirty="0"/>
                <a:t>:         pm</a:t>
              </a:r>
            </a:p>
          </p:txBody>
        </p:sp>
        <p:sp>
          <p:nvSpPr>
            <p:cNvPr id="15" name="TextBox 14">
              <a:extLst>
                <a:ext uri="{FF2B5EF4-FFF2-40B4-BE49-F238E27FC236}">
                  <a16:creationId xmlns:a16="http://schemas.microsoft.com/office/drawing/2014/main" id="{3FF3B9B1-4718-48E5-8315-343E5478E644}"/>
                </a:ext>
              </a:extLst>
            </p:cNvPr>
            <p:cNvSpPr txBox="1"/>
            <p:nvPr/>
          </p:nvSpPr>
          <p:spPr>
            <a:xfrm>
              <a:off x="10279169" y="5238275"/>
              <a:ext cx="1837977" cy="461665"/>
            </a:xfrm>
            <a:prstGeom prst="rect">
              <a:avLst/>
            </a:prstGeom>
            <a:noFill/>
          </p:spPr>
          <p:txBody>
            <a:bodyPr wrap="square" rtlCol="0">
              <a:spAutoFit/>
            </a:bodyPr>
            <a:lstStyle/>
            <a:p>
              <a:r>
                <a:rPr lang="en-GB" sz="2400" b="1" dirty="0"/>
                <a:t>:         pm</a:t>
              </a:r>
            </a:p>
          </p:txBody>
        </p:sp>
      </p:grpSp>
      <p:sp>
        <p:nvSpPr>
          <p:cNvPr id="16" name="TextBox 15">
            <a:extLst>
              <a:ext uri="{FF2B5EF4-FFF2-40B4-BE49-F238E27FC236}">
                <a16:creationId xmlns:a16="http://schemas.microsoft.com/office/drawing/2014/main" id="{6F1A39C7-539A-4E0F-99B8-99DDBA7978E6}"/>
              </a:ext>
            </a:extLst>
          </p:cNvPr>
          <p:cNvSpPr txBox="1"/>
          <p:nvPr/>
        </p:nvSpPr>
        <p:spPr>
          <a:xfrm>
            <a:off x="460015" y="5797649"/>
            <a:ext cx="1196938" cy="461665"/>
          </a:xfrm>
          <a:prstGeom prst="rect">
            <a:avLst/>
          </a:prstGeom>
          <a:noFill/>
        </p:spPr>
        <p:txBody>
          <a:bodyPr wrap="square" rtlCol="0">
            <a:spAutoFit/>
          </a:bodyPr>
          <a:lstStyle/>
          <a:p>
            <a:r>
              <a:rPr lang="en-GB" sz="2400" b="1" dirty="0">
                <a:solidFill>
                  <a:srgbClr val="FF0000"/>
                </a:solidFill>
              </a:rPr>
              <a:t>1   35</a:t>
            </a:r>
          </a:p>
        </p:txBody>
      </p:sp>
      <p:sp>
        <p:nvSpPr>
          <p:cNvPr id="17" name="TextBox 16">
            <a:extLst>
              <a:ext uri="{FF2B5EF4-FFF2-40B4-BE49-F238E27FC236}">
                <a16:creationId xmlns:a16="http://schemas.microsoft.com/office/drawing/2014/main" id="{F0A139F2-EA01-4BC5-A073-A2B857B146E2}"/>
              </a:ext>
            </a:extLst>
          </p:cNvPr>
          <p:cNvSpPr txBox="1"/>
          <p:nvPr/>
        </p:nvSpPr>
        <p:spPr>
          <a:xfrm>
            <a:off x="4482058" y="5770637"/>
            <a:ext cx="1196938" cy="461665"/>
          </a:xfrm>
          <a:prstGeom prst="rect">
            <a:avLst/>
          </a:prstGeom>
          <a:noFill/>
        </p:spPr>
        <p:txBody>
          <a:bodyPr wrap="square" rtlCol="0">
            <a:spAutoFit/>
          </a:bodyPr>
          <a:lstStyle/>
          <a:p>
            <a:r>
              <a:rPr lang="en-GB" sz="2400" b="1" dirty="0">
                <a:solidFill>
                  <a:srgbClr val="FF0000"/>
                </a:solidFill>
              </a:rPr>
              <a:t>2    00</a:t>
            </a:r>
          </a:p>
        </p:txBody>
      </p:sp>
      <p:sp>
        <p:nvSpPr>
          <p:cNvPr id="18" name="TextBox 17">
            <a:extLst>
              <a:ext uri="{FF2B5EF4-FFF2-40B4-BE49-F238E27FC236}">
                <a16:creationId xmlns:a16="http://schemas.microsoft.com/office/drawing/2014/main" id="{BC6257FB-5648-4256-80EF-6B757AD20AFE}"/>
              </a:ext>
            </a:extLst>
          </p:cNvPr>
          <p:cNvSpPr txBox="1"/>
          <p:nvPr/>
        </p:nvSpPr>
        <p:spPr>
          <a:xfrm>
            <a:off x="8804749" y="5770248"/>
            <a:ext cx="1196938" cy="461665"/>
          </a:xfrm>
          <a:prstGeom prst="rect">
            <a:avLst/>
          </a:prstGeom>
          <a:noFill/>
        </p:spPr>
        <p:txBody>
          <a:bodyPr wrap="square" rtlCol="0">
            <a:spAutoFit/>
          </a:bodyPr>
          <a:lstStyle/>
          <a:p>
            <a:r>
              <a:rPr lang="en-GB" sz="2400" b="1" dirty="0">
                <a:solidFill>
                  <a:srgbClr val="FF0000"/>
                </a:solidFill>
              </a:rPr>
              <a:t>2    20</a:t>
            </a:r>
          </a:p>
        </p:txBody>
      </p:sp>
      <p:sp>
        <p:nvSpPr>
          <p:cNvPr id="19" name="TextBox 18">
            <a:extLst>
              <a:ext uri="{FF2B5EF4-FFF2-40B4-BE49-F238E27FC236}">
                <a16:creationId xmlns:a16="http://schemas.microsoft.com/office/drawing/2014/main" id="{FC3C7C25-9125-405A-9884-E732D06C0FA2}"/>
              </a:ext>
            </a:extLst>
          </p:cNvPr>
          <p:cNvSpPr txBox="1"/>
          <p:nvPr/>
        </p:nvSpPr>
        <p:spPr>
          <a:xfrm>
            <a:off x="2741450" y="4104908"/>
            <a:ext cx="1196938" cy="461665"/>
          </a:xfrm>
          <a:prstGeom prst="rect">
            <a:avLst/>
          </a:prstGeom>
          <a:noFill/>
        </p:spPr>
        <p:txBody>
          <a:bodyPr wrap="square" rtlCol="0">
            <a:spAutoFit/>
          </a:bodyPr>
          <a:lstStyle/>
          <a:p>
            <a:r>
              <a:rPr lang="en-GB" sz="2400" b="1" dirty="0">
                <a:solidFill>
                  <a:srgbClr val="FF0000"/>
                </a:solidFill>
              </a:rPr>
              <a:t>25</a:t>
            </a:r>
          </a:p>
        </p:txBody>
      </p:sp>
      <p:sp>
        <p:nvSpPr>
          <p:cNvPr id="20" name="TextBox 19">
            <a:extLst>
              <a:ext uri="{FF2B5EF4-FFF2-40B4-BE49-F238E27FC236}">
                <a16:creationId xmlns:a16="http://schemas.microsoft.com/office/drawing/2014/main" id="{2DE6F8DF-9CA9-4F4A-9271-773A11EB693A}"/>
              </a:ext>
            </a:extLst>
          </p:cNvPr>
          <p:cNvSpPr txBox="1"/>
          <p:nvPr/>
        </p:nvSpPr>
        <p:spPr>
          <a:xfrm>
            <a:off x="6792527" y="4126127"/>
            <a:ext cx="1196938" cy="461665"/>
          </a:xfrm>
          <a:prstGeom prst="rect">
            <a:avLst/>
          </a:prstGeom>
          <a:noFill/>
        </p:spPr>
        <p:txBody>
          <a:bodyPr wrap="square" rtlCol="0">
            <a:spAutoFit/>
          </a:bodyPr>
          <a:lstStyle/>
          <a:p>
            <a:r>
              <a:rPr lang="en-GB" sz="2400" b="1" dirty="0">
                <a:solidFill>
                  <a:srgbClr val="FF0000"/>
                </a:solidFill>
              </a:rPr>
              <a:t>20</a:t>
            </a:r>
          </a:p>
        </p:txBody>
      </p:sp>
      <p:sp>
        <p:nvSpPr>
          <p:cNvPr id="21" name="TextBox 20">
            <a:extLst>
              <a:ext uri="{FF2B5EF4-FFF2-40B4-BE49-F238E27FC236}">
                <a16:creationId xmlns:a16="http://schemas.microsoft.com/office/drawing/2014/main" id="{8CC98A64-D67D-45E3-BF30-0892940BE5D4}"/>
              </a:ext>
            </a:extLst>
          </p:cNvPr>
          <p:cNvSpPr txBox="1"/>
          <p:nvPr/>
        </p:nvSpPr>
        <p:spPr>
          <a:xfrm>
            <a:off x="9107431" y="3344250"/>
            <a:ext cx="1196938" cy="1569660"/>
          </a:xfrm>
          <a:prstGeom prst="rect">
            <a:avLst/>
          </a:prstGeom>
          <a:noFill/>
        </p:spPr>
        <p:txBody>
          <a:bodyPr wrap="square" rtlCol="0">
            <a:spAutoFit/>
          </a:bodyPr>
          <a:lstStyle/>
          <a:p>
            <a:r>
              <a:rPr lang="en-GB" sz="3200" b="1" dirty="0">
                <a:solidFill>
                  <a:srgbClr val="FF0000"/>
                </a:solidFill>
              </a:rPr>
              <a:t>  25</a:t>
            </a:r>
          </a:p>
          <a:p>
            <a:r>
              <a:rPr lang="en-GB" sz="3200" b="1" u="sng" dirty="0">
                <a:solidFill>
                  <a:srgbClr val="FF0000"/>
                </a:solidFill>
              </a:rPr>
              <a:t>+20</a:t>
            </a:r>
          </a:p>
          <a:p>
            <a:r>
              <a:rPr lang="en-GB" sz="3200" b="1" u="sng" dirty="0">
                <a:solidFill>
                  <a:srgbClr val="FF0000"/>
                </a:solidFill>
              </a:rPr>
              <a:t>  45</a:t>
            </a:r>
          </a:p>
        </p:txBody>
      </p:sp>
      <p:sp>
        <p:nvSpPr>
          <p:cNvPr id="22" name="Rectangle 21">
            <a:extLst>
              <a:ext uri="{FF2B5EF4-FFF2-40B4-BE49-F238E27FC236}">
                <a16:creationId xmlns:a16="http://schemas.microsoft.com/office/drawing/2014/main" id="{BAB69D7C-024C-42AA-BD10-F2F456334AEE}"/>
              </a:ext>
            </a:extLst>
          </p:cNvPr>
          <p:cNvSpPr>
            <a:spLocks noChangeArrowheads="1"/>
          </p:cNvSpPr>
          <p:nvPr/>
        </p:nvSpPr>
        <p:spPr bwMode="auto">
          <a:xfrm>
            <a:off x="3761770" y="1022390"/>
            <a:ext cx="654259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9A97"/>
                </a:solidFill>
                <a:effectLst/>
                <a:latin typeface="Comic Sans MS" panose="030F0702030302020204" pitchFamily="66" charset="0"/>
              </a:rPr>
              <a:t>James needs to take his cat to Stoke Pet Hospital for her booster. How long will the bus take from his home in </a:t>
            </a:r>
            <a:r>
              <a:rPr kumimoji="0" lang="en-US" altLang="en-US" sz="2800" b="0" i="0" u="none" strike="noStrike" cap="none" normalizeH="0" baseline="0" dirty="0" err="1">
                <a:ln>
                  <a:noFill/>
                </a:ln>
                <a:solidFill>
                  <a:srgbClr val="009A97"/>
                </a:solidFill>
                <a:effectLst/>
                <a:latin typeface="Comic Sans MS" panose="030F0702030302020204" pitchFamily="66" charset="0"/>
              </a:rPr>
              <a:t>Nantwich</a:t>
            </a:r>
            <a:r>
              <a:rPr kumimoji="0" lang="en-US" altLang="en-US" sz="2800" b="0" i="0" u="none" strike="noStrike" cap="none" normalizeH="0" baseline="0" dirty="0">
                <a:ln>
                  <a:noFill/>
                </a:ln>
                <a:solidFill>
                  <a:srgbClr val="009A97"/>
                </a:solidFill>
                <a:effectLst/>
                <a:latin typeface="Comic Sans MS" panose="030F0702030302020204" pitchFamily="66" charset="0"/>
              </a:rPr>
              <a:t>?</a:t>
            </a:r>
          </a:p>
        </p:txBody>
      </p:sp>
    </p:spTree>
    <p:extLst>
      <p:ext uri="{BB962C8B-B14F-4D97-AF65-F5344CB8AC3E}">
        <p14:creationId xmlns:p14="http://schemas.microsoft.com/office/powerpoint/2010/main" val="261909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fade">
                                      <p:cBhvr>
                                        <p:cTn id="22" dur="500"/>
                                        <p:tgtEl>
                                          <p:spTgt spid="1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0"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1983"/>
</p:tagLst>
</file>

<file path=ppt/tags/tag10.xml><?xml version="1.0" encoding="utf-8"?>
<p:tagLst xmlns:a="http://schemas.openxmlformats.org/drawingml/2006/main" xmlns:r="http://schemas.openxmlformats.org/officeDocument/2006/relationships" xmlns:p="http://schemas.openxmlformats.org/presentationml/2006/main">
  <p:tag name="SHAPE_LOCKS" val="1983"/>
</p:tagLst>
</file>

<file path=ppt/tags/tag11.xml><?xml version="1.0" encoding="utf-8"?>
<p:tagLst xmlns:a="http://schemas.openxmlformats.org/drawingml/2006/main" xmlns:r="http://schemas.openxmlformats.org/officeDocument/2006/relationships" xmlns:p="http://schemas.openxmlformats.org/presentationml/2006/main">
  <p:tag name="SHAPE_LOCKS" val="1983"/>
</p:tagLst>
</file>

<file path=ppt/tags/tag12.xml><?xml version="1.0" encoding="utf-8"?>
<p:tagLst xmlns:a="http://schemas.openxmlformats.org/drawingml/2006/main" xmlns:r="http://schemas.openxmlformats.org/officeDocument/2006/relationships" xmlns:p="http://schemas.openxmlformats.org/presentationml/2006/main">
  <p:tag name="SHAPE_LOCKS" val="1983"/>
</p:tagLst>
</file>

<file path=ppt/tags/tag13.xml><?xml version="1.0" encoding="utf-8"?>
<p:tagLst xmlns:a="http://schemas.openxmlformats.org/drawingml/2006/main" xmlns:r="http://schemas.openxmlformats.org/officeDocument/2006/relationships" xmlns:p="http://schemas.openxmlformats.org/presentationml/2006/main">
  <p:tag name="SHAPE_LOCKS" val="1983"/>
</p:tagLst>
</file>

<file path=ppt/tags/tag14.xml><?xml version="1.0" encoding="utf-8"?>
<p:tagLst xmlns:a="http://schemas.openxmlformats.org/drawingml/2006/main" xmlns:r="http://schemas.openxmlformats.org/officeDocument/2006/relationships" xmlns:p="http://schemas.openxmlformats.org/presentationml/2006/main">
  <p:tag name="SHAPE_LOCKS" val="1983"/>
</p:tagLst>
</file>

<file path=ppt/tags/tag15.xml><?xml version="1.0" encoding="utf-8"?>
<p:tagLst xmlns:a="http://schemas.openxmlformats.org/drawingml/2006/main" xmlns:r="http://schemas.openxmlformats.org/officeDocument/2006/relationships" xmlns:p="http://schemas.openxmlformats.org/presentationml/2006/main">
  <p:tag name="SHAPE_LOCKS" val="1983"/>
</p:tagLst>
</file>

<file path=ppt/tags/tag16.xml><?xml version="1.0" encoding="utf-8"?>
<p:tagLst xmlns:a="http://schemas.openxmlformats.org/drawingml/2006/main" xmlns:r="http://schemas.openxmlformats.org/officeDocument/2006/relationships" xmlns:p="http://schemas.openxmlformats.org/presentationml/2006/main">
  <p:tag name="SHAPE_LOCKS" val="1983"/>
</p:tagLst>
</file>

<file path=ppt/tags/tag17.xml><?xml version="1.0" encoding="utf-8"?>
<p:tagLst xmlns:a="http://schemas.openxmlformats.org/drawingml/2006/main" xmlns:r="http://schemas.openxmlformats.org/officeDocument/2006/relationships" xmlns:p="http://schemas.openxmlformats.org/presentationml/2006/main">
  <p:tag name="SHAPE_LOCKS" val="1983"/>
</p:tagLst>
</file>

<file path=ppt/tags/tag18.xml><?xml version="1.0" encoding="utf-8"?>
<p:tagLst xmlns:a="http://schemas.openxmlformats.org/drawingml/2006/main" xmlns:r="http://schemas.openxmlformats.org/officeDocument/2006/relationships" xmlns:p="http://schemas.openxmlformats.org/presentationml/2006/main">
  <p:tag name="SHAPE_LOCKS" val="1983"/>
</p:tagLst>
</file>

<file path=ppt/tags/tag19.xml><?xml version="1.0" encoding="utf-8"?>
<p:tagLst xmlns:a="http://schemas.openxmlformats.org/drawingml/2006/main" xmlns:r="http://schemas.openxmlformats.org/officeDocument/2006/relationships" xmlns:p="http://schemas.openxmlformats.org/presentationml/2006/main">
  <p:tag name="SHAPE_LOCKS" val="1983"/>
</p:tagLst>
</file>

<file path=ppt/tags/tag2.xml><?xml version="1.0" encoding="utf-8"?>
<p:tagLst xmlns:a="http://schemas.openxmlformats.org/drawingml/2006/main" xmlns:r="http://schemas.openxmlformats.org/officeDocument/2006/relationships" xmlns:p="http://schemas.openxmlformats.org/presentationml/2006/main">
  <p:tag name="SHAPE_LOCKS" val="1983"/>
</p:tagLst>
</file>

<file path=ppt/tags/tag20.xml><?xml version="1.0" encoding="utf-8"?>
<p:tagLst xmlns:a="http://schemas.openxmlformats.org/drawingml/2006/main" xmlns:r="http://schemas.openxmlformats.org/officeDocument/2006/relationships" xmlns:p="http://schemas.openxmlformats.org/presentationml/2006/main">
  <p:tag name="SHAPE_LOCKS" val="1983"/>
</p:tagLst>
</file>

<file path=ppt/tags/tag21.xml><?xml version="1.0" encoding="utf-8"?>
<p:tagLst xmlns:a="http://schemas.openxmlformats.org/drawingml/2006/main" xmlns:r="http://schemas.openxmlformats.org/officeDocument/2006/relationships" xmlns:p="http://schemas.openxmlformats.org/presentationml/2006/main">
  <p:tag name="SHAPE_LOCKS" val="1983"/>
</p:tagLst>
</file>

<file path=ppt/tags/tag22.xml><?xml version="1.0" encoding="utf-8"?>
<p:tagLst xmlns:a="http://schemas.openxmlformats.org/drawingml/2006/main" xmlns:r="http://schemas.openxmlformats.org/officeDocument/2006/relationships" xmlns:p="http://schemas.openxmlformats.org/presentationml/2006/main">
  <p:tag name="SHAPE_LOCKS" val="1983"/>
</p:tagLst>
</file>

<file path=ppt/tags/tag23.xml><?xml version="1.0" encoding="utf-8"?>
<p:tagLst xmlns:a="http://schemas.openxmlformats.org/drawingml/2006/main" xmlns:r="http://schemas.openxmlformats.org/officeDocument/2006/relationships" xmlns:p="http://schemas.openxmlformats.org/presentationml/2006/main">
  <p:tag name="SHAPE_LOCKS" val="1983"/>
</p:tagLst>
</file>

<file path=ppt/tags/tag24.xml><?xml version="1.0" encoding="utf-8"?>
<p:tagLst xmlns:a="http://schemas.openxmlformats.org/drawingml/2006/main" xmlns:r="http://schemas.openxmlformats.org/officeDocument/2006/relationships" xmlns:p="http://schemas.openxmlformats.org/presentationml/2006/main">
  <p:tag name="SHAPE_LOCKS" val="1983"/>
</p:tagLst>
</file>

<file path=ppt/tags/tag25.xml><?xml version="1.0" encoding="utf-8"?>
<p:tagLst xmlns:a="http://schemas.openxmlformats.org/drawingml/2006/main" xmlns:r="http://schemas.openxmlformats.org/officeDocument/2006/relationships" xmlns:p="http://schemas.openxmlformats.org/presentationml/2006/main">
  <p:tag name="SHAPE_LOCKS" val="1983"/>
</p:tagLst>
</file>

<file path=ppt/tags/tag26.xml><?xml version="1.0" encoding="utf-8"?>
<p:tagLst xmlns:a="http://schemas.openxmlformats.org/drawingml/2006/main" xmlns:r="http://schemas.openxmlformats.org/officeDocument/2006/relationships" xmlns:p="http://schemas.openxmlformats.org/presentationml/2006/main">
  <p:tag name="SHAPE_LOCKS" val="1983"/>
</p:tagLst>
</file>

<file path=ppt/tags/tag27.xml><?xml version="1.0" encoding="utf-8"?>
<p:tagLst xmlns:a="http://schemas.openxmlformats.org/drawingml/2006/main" xmlns:r="http://schemas.openxmlformats.org/officeDocument/2006/relationships" xmlns:p="http://schemas.openxmlformats.org/presentationml/2006/main">
  <p:tag name="SHAPE_LOCKS" val="1983"/>
</p:tagLst>
</file>

<file path=ppt/tags/tag28.xml><?xml version="1.0" encoding="utf-8"?>
<p:tagLst xmlns:a="http://schemas.openxmlformats.org/drawingml/2006/main" xmlns:r="http://schemas.openxmlformats.org/officeDocument/2006/relationships" xmlns:p="http://schemas.openxmlformats.org/presentationml/2006/main">
  <p:tag name="SHAPE_LOCKS" val="1983"/>
</p:tagLst>
</file>

<file path=ppt/tags/tag29.xml><?xml version="1.0" encoding="utf-8"?>
<p:tagLst xmlns:a="http://schemas.openxmlformats.org/drawingml/2006/main" xmlns:r="http://schemas.openxmlformats.org/officeDocument/2006/relationships" xmlns:p="http://schemas.openxmlformats.org/presentationml/2006/main">
  <p:tag name="SHAPE_LOCKS" val="1983"/>
</p:tagLst>
</file>

<file path=ppt/tags/tag3.xml><?xml version="1.0" encoding="utf-8"?>
<p:tagLst xmlns:a="http://schemas.openxmlformats.org/drawingml/2006/main" xmlns:r="http://schemas.openxmlformats.org/officeDocument/2006/relationships" xmlns:p="http://schemas.openxmlformats.org/presentationml/2006/main">
  <p:tag name="SHAPE_LOCKS" val="1983"/>
</p:tagLst>
</file>

<file path=ppt/tags/tag30.xml><?xml version="1.0" encoding="utf-8"?>
<p:tagLst xmlns:a="http://schemas.openxmlformats.org/drawingml/2006/main" xmlns:r="http://schemas.openxmlformats.org/officeDocument/2006/relationships" xmlns:p="http://schemas.openxmlformats.org/presentationml/2006/main">
  <p:tag name="SHAPE_LOCKS" val="1983"/>
</p:tagLst>
</file>

<file path=ppt/tags/tag31.xml><?xml version="1.0" encoding="utf-8"?>
<p:tagLst xmlns:a="http://schemas.openxmlformats.org/drawingml/2006/main" xmlns:r="http://schemas.openxmlformats.org/officeDocument/2006/relationships" xmlns:p="http://schemas.openxmlformats.org/presentationml/2006/main">
  <p:tag name="SHAPE_LOCKS" val="1983"/>
</p:tagLst>
</file>

<file path=ppt/tags/tag32.xml><?xml version="1.0" encoding="utf-8"?>
<p:tagLst xmlns:a="http://schemas.openxmlformats.org/drawingml/2006/main" xmlns:r="http://schemas.openxmlformats.org/officeDocument/2006/relationships" xmlns:p="http://schemas.openxmlformats.org/presentationml/2006/main">
  <p:tag name="SHAPE_LOCKS" val="1983"/>
</p:tagLst>
</file>

<file path=ppt/tags/tag33.xml><?xml version="1.0" encoding="utf-8"?>
<p:tagLst xmlns:a="http://schemas.openxmlformats.org/drawingml/2006/main" xmlns:r="http://schemas.openxmlformats.org/officeDocument/2006/relationships" xmlns:p="http://schemas.openxmlformats.org/presentationml/2006/main">
  <p:tag name="SHAPE_LOCKS" val="1983"/>
</p:tagLst>
</file>

<file path=ppt/tags/tag34.xml><?xml version="1.0" encoding="utf-8"?>
<p:tagLst xmlns:a="http://schemas.openxmlformats.org/drawingml/2006/main" xmlns:r="http://schemas.openxmlformats.org/officeDocument/2006/relationships" xmlns:p="http://schemas.openxmlformats.org/presentationml/2006/main">
  <p:tag name="SHAPE_LOCKS" val="1983"/>
</p:tagLst>
</file>

<file path=ppt/tags/tag35.xml><?xml version="1.0" encoding="utf-8"?>
<p:tagLst xmlns:a="http://schemas.openxmlformats.org/drawingml/2006/main" xmlns:r="http://schemas.openxmlformats.org/officeDocument/2006/relationships" xmlns:p="http://schemas.openxmlformats.org/presentationml/2006/main">
  <p:tag name="SHAPE_LOCKS" val="1983"/>
</p:tagLst>
</file>

<file path=ppt/tags/tag36.xml><?xml version="1.0" encoding="utf-8"?>
<p:tagLst xmlns:a="http://schemas.openxmlformats.org/drawingml/2006/main" xmlns:r="http://schemas.openxmlformats.org/officeDocument/2006/relationships" xmlns:p="http://schemas.openxmlformats.org/presentationml/2006/main">
  <p:tag name="SHAPE_LOCKS" val="1983"/>
</p:tagLst>
</file>

<file path=ppt/tags/tag37.xml><?xml version="1.0" encoding="utf-8"?>
<p:tagLst xmlns:a="http://schemas.openxmlformats.org/drawingml/2006/main" xmlns:r="http://schemas.openxmlformats.org/officeDocument/2006/relationships" xmlns:p="http://schemas.openxmlformats.org/presentationml/2006/main">
  <p:tag name="SHAPE_LOCKS" val="1983"/>
</p:tagLst>
</file>

<file path=ppt/tags/tag38.xml><?xml version="1.0" encoding="utf-8"?>
<p:tagLst xmlns:a="http://schemas.openxmlformats.org/drawingml/2006/main" xmlns:r="http://schemas.openxmlformats.org/officeDocument/2006/relationships" xmlns:p="http://schemas.openxmlformats.org/presentationml/2006/main">
  <p:tag name="SHAPE_LOCKS" val="1983"/>
</p:tagLst>
</file>

<file path=ppt/tags/tag39.xml><?xml version="1.0" encoding="utf-8"?>
<p:tagLst xmlns:a="http://schemas.openxmlformats.org/drawingml/2006/main" xmlns:r="http://schemas.openxmlformats.org/officeDocument/2006/relationships" xmlns:p="http://schemas.openxmlformats.org/presentationml/2006/main">
  <p:tag name="SHAPE_LOCKS" val="1983"/>
</p:tagLst>
</file>

<file path=ppt/tags/tag4.xml><?xml version="1.0" encoding="utf-8"?>
<p:tagLst xmlns:a="http://schemas.openxmlformats.org/drawingml/2006/main" xmlns:r="http://schemas.openxmlformats.org/officeDocument/2006/relationships" xmlns:p="http://schemas.openxmlformats.org/presentationml/2006/main">
  <p:tag name="SHAPE_LOCKS" val="1983"/>
</p:tagLst>
</file>

<file path=ppt/tags/tag40.xml><?xml version="1.0" encoding="utf-8"?>
<p:tagLst xmlns:a="http://schemas.openxmlformats.org/drawingml/2006/main" xmlns:r="http://schemas.openxmlformats.org/officeDocument/2006/relationships" xmlns:p="http://schemas.openxmlformats.org/presentationml/2006/main">
  <p:tag name="SHAPE_LOCKS" val="1983"/>
</p:tagLst>
</file>

<file path=ppt/tags/tag41.xml><?xml version="1.0" encoding="utf-8"?>
<p:tagLst xmlns:a="http://schemas.openxmlformats.org/drawingml/2006/main" xmlns:r="http://schemas.openxmlformats.org/officeDocument/2006/relationships" xmlns:p="http://schemas.openxmlformats.org/presentationml/2006/main">
  <p:tag name="SHAPE_LOCKS" val="1983"/>
</p:tagLst>
</file>

<file path=ppt/tags/tag42.xml><?xml version="1.0" encoding="utf-8"?>
<p:tagLst xmlns:a="http://schemas.openxmlformats.org/drawingml/2006/main" xmlns:r="http://schemas.openxmlformats.org/officeDocument/2006/relationships" xmlns:p="http://schemas.openxmlformats.org/presentationml/2006/main">
  <p:tag name="SHAPE_LOCKS" val="1983"/>
</p:tagLst>
</file>

<file path=ppt/tags/tag43.xml><?xml version="1.0" encoding="utf-8"?>
<p:tagLst xmlns:a="http://schemas.openxmlformats.org/drawingml/2006/main" xmlns:r="http://schemas.openxmlformats.org/officeDocument/2006/relationships" xmlns:p="http://schemas.openxmlformats.org/presentationml/2006/main">
  <p:tag name="SHAPE_LOCKS" val="1983"/>
</p:tagLst>
</file>

<file path=ppt/tags/tag44.xml><?xml version="1.0" encoding="utf-8"?>
<p:tagLst xmlns:a="http://schemas.openxmlformats.org/drawingml/2006/main" xmlns:r="http://schemas.openxmlformats.org/officeDocument/2006/relationships" xmlns:p="http://schemas.openxmlformats.org/presentationml/2006/main">
  <p:tag name="SHAPE_LOCKS" val="1983"/>
</p:tagLst>
</file>

<file path=ppt/tags/tag45.xml><?xml version="1.0" encoding="utf-8"?>
<p:tagLst xmlns:a="http://schemas.openxmlformats.org/drawingml/2006/main" xmlns:r="http://schemas.openxmlformats.org/officeDocument/2006/relationships" xmlns:p="http://schemas.openxmlformats.org/presentationml/2006/main">
  <p:tag name="SHAPE_LOCKS" val="1983"/>
</p:tagLst>
</file>

<file path=ppt/tags/tag46.xml><?xml version="1.0" encoding="utf-8"?>
<p:tagLst xmlns:a="http://schemas.openxmlformats.org/drawingml/2006/main" xmlns:r="http://schemas.openxmlformats.org/officeDocument/2006/relationships" xmlns:p="http://schemas.openxmlformats.org/presentationml/2006/main">
  <p:tag name="SHAPE_LOCKS" val="1983"/>
</p:tagLst>
</file>

<file path=ppt/tags/tag47.xml><?xml version="1.0" encoding="utf-8"?>
<p:tagLst xmlns:a="http://schemas.openxmlformats.org/drawingml/2006/main" xmlns:r="http://schemas.openxmlformats.org/officeDocument/2006/relationships" xmlns:p="http://schemas.openxmlformats.org/presentationml/2006/main">
  <p:tag name="SHAPE_LOCKS" val="1983"/>
</p:tagLst>
</file>

<file path=ppt/tags/tag48.xml><?xml version="1.0" encoding="utf-8"?>
<p:tagLst xmlns:a="http://schemas.openxmlformats.org/drawingml/2006/main" xmlns:r="http://schemas.openxmlformats.org/officeDocument/2006/relationships" xmlns:p="http://schemas.openxmlformats.org/presentationml/2006/main">
  <p:tag name="SHAPE_LOCKS" val="1983"/>
</p:tagLst>
</file>

<file path=ppt/tags/tag49.xml><?xml version="1.0" encoding="utf-8"?>
<p:tagLst xmlns:a="http://schemas.openxmlformats.org/drawingml/2006/main" xmlns:r="http://schemas.openxmlformats.org/officeDocument/2006/relationships" xmlns:p="http://schemas.openxmlformats.org/presentationml/2006/main">
  <p:tag name="SHAPE_LOCKS" val="1983"/>
</p:tagLst>
</file>

<file path=ppt/tags/tag5.xml><?xml version="1.0" encoding="utf-8"?>
<p:tagLst xmlns:a="http://schemas.openxmlformats.org/drawingml/2006/main" xmlns:r="http://schemas.openxmlformats.org/officeDocument/2006/relationships" xmlns:p="http://schemas.openxmlformats.org/presentationml/2006/main">
  <p:tag name="SHAPE_LOCKS" val="1983"/>
</p:tagLst>
</file>

<file path=ppt/tags/tag50.xml><?xml version="1.0" encoding="utf-8"?>
<p:tagLst xmlns:a="http://schemas.openxmlformats.org/drawingml/2006/main" xmlns:r="http://schemas.openxmlformats.org/officeDocument/2006/relationships" xmlns:p="http://schemas.openxmlformats.org/presentationml/2006/main">
  <p:tag name="SHAPE_LOCKS" val="1983"/>
</p:tagLst>
</file>

<file path=ppt/tags/tag51.xml><?xml version="1.0" encoding="utf-8"?>
<p:tagLst xmlns:a="http://schemas.openxmlformats.org/drawingml/2006/main" xmlns:r="http://schemas.openxmlformats.org/officeDocument/2006/relationships" xmlns:p="http://schemas.openxmlformats.org/presentationml/2006/main">
  <p:tag name="SHAPE_LOCKS" val="1983"/>
</p:tagLst>
</file>

<file path=ppt/tags/tag52.xml><?xml version="1.0" encoding="utf-8"?>
<p:tagLst xmlns:a="http://schemas.openxmlformats.org/drawingml/2006/main" xmlns:r="http://schemas.openxmlformats.org/officeDocument/2006/relationships" xmlns:p="http://schemas.openxmlformats.org/presentationml/2006/main">
  <p:tag name="SHAPE_LOCKS" val="1983"/>
</p:tagLst>
</file>

<file path=ppt/tags/tag53.xml><?xml version="1.0" encoding="utf-8"?>
<p:tagLst xmlns:a="http://schemas.openxmlformats.org/drawingml/2006/main" xmlns:r="http://schemas.openxmlformats.org/officeDocument/2006/relationships" xmlns:p="http://schemas.openxmlformats.org/presentationml/2006/main">
  <p:tag name="SHAPE_LOCKS" val="1983"/>
</p:tagLst>
</file>

<file path=ppt/tags/tag54.xml><?xml version="1.0" encoding="utf-8"?>
<p:tagLst xmlns:a="http://schemas.openxmlformats.org/drawingml/2006/main" xmlns:r="http://schemas.openxmlformats.org/officeDocument/2006/relationships" xmlns:p="http://schemas.openxmlformats.org/presentationml/2006/main">
  <p:tag name="SHAPE_LOCKS" val="1983"/>
</p:tagLst>
</file>

<file path=ppt/tags/tag55.xml><?xml version="1.0" encoding="utf-8"?>
<p:tagLst xmlns:a="http://schemas.openxmlformats.org/drawingml/2006/main" xmlns:r="http://schemas.openxmlformats.org/officeDocument/2006/relationships" xmlns:p="http://schemas.openxmlformats.org/presentationml/2006/main">
  <p:tag name="SHAPE_LOCKS" val="1983"/>
</p:tagLst>
</file>

<file path=ppt/tags/tag6.xml><?xml version="1.0" encoding="utf-8"?>
<p:tagLst xmlns:a="http://schemas.openxmlformats.org/drawingml/2006/main" xmlns:r="http://schemas.openxmlformats.org/officeDocument/2006/relationships" xmlns:p="http://schemas.openxmlformats.org/presentationml/2006/main">
  <p:tag name="SHAPE_LOCKS" val="1983"/>
</p:tagLst>
</file>

<file path=ppt/tags/tag7.xml><?xml version="1.0" encoding="utf-8"?>
<p:tagLst xmlns:a="http://schemas.openxmlformats.org/drawingml/2006/main" xmlns:r="http://schemas.openxmlformats.org/officeDocument/2006/relationships" xmlns:p="http://schemas.openxmlformats.org/presentationml/2006/main">
  <p:tag name="SHAPE_LOCKS" val="1983"/>
</p:tagLst>
</file>

<file path=ppt/tags/tag8.xml><?xml version="1.0" encoding="utf-8"?>
<p:tagLst xmlns:a="http://schemas.openxmlformats.org/drawingml/2006/main" xmlns:r="http://schemas.openxmlformats.org/officeDocument/2006/relationships" xmlns:p="http://schemas.openxmlformats.org/presentationml/2006/main">
  <p:tag name="SHAPE_LOCKS" val="1983"/>
</p:tagLst>
</file>

<file path=ppt/tags/tag9.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D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Presentation Template" id="{4D312C3B-2E76-47A6-BF92-FF5DA37A5D74}" vid="{3A9565B1-44D8-4A0D-AAE8-F3E1627CC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Document_x0020_Keywords xmlns="5bea8f77-0667-4557-a028-e23225a2ced3">PowerPoint Presentation Template</Document_x0020_Keywords>
    <Document_x0020_Description xmlns="5bea8f77-0667-4557-a028-e23225a2ced3">PowerPoint Presentation Template</Document_x0020_Descript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nnual Report and Accounts" ma:contentTypeID="0x01010081A672974E6B0743AB34F2C64B34BDB12300A6B27711EFC3DD44A96DBAEF908F26B1" ma:contentTypeVersion="79" ma:contentTypeDescription="" ma:contentTypeScope="" ma:versionID="313348adf10b994d52ab878f4b4a9937">
  <xsd:schema xmlns:xsd="http://www.w3.org/2001/XMLSchema" xmlns:xs="http://www.w3.org/2001/XMLSchema" xmlns:p="http://schemas.microsoft.com/office/2006/metadata/properties" xmlns:ns2="5bea8f77-0667-4557-a028-e23225a2ced3" xmlns:ns3="02901346-528d-4e84-b91b-00d6b3077abe" targetNamespace="http://schemas.microsoft.com/office/2006/metadata/properties" ma:root="true" ma:fieldsID="dd0c61731b0c613d032e3934807756fe" ns2:_="" ns3:_="">
    <xsd:import namespace="5bea8f77-0667-4557-a028-e23225a2ced3"/>
    <xsd:import namespace="02901346-528d-4e84-b91b-00d6b3077abe"/>
    <xsd:element name="properties">
      <xsd:complexType>
        <xsd:sequence>
          <xsd:element name="documentManagement">
            <xsd:complexType>
              <xsd:all>
                <xsd:element ref="ns2:Document_x0020_Keywords"/>
                <xsd:element ref="ns2:Document_x0020_Description"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ea8f77-0667-4557-a028-e23225a2ced3" elementFormDefault="qualified">
    <xsd:import namespace="http://schemas.microsoft.com/office/2006/documentManagement/types"/>
    <xsd:import namespace="http://schemas.microsoft.com/office/infopath/2007/PartnerControls"/>
    <xsd:element name="Document_x0020_Keywords" ma:index="4" ma:displayName="Document Keywords" ma:internalName="Document_x0020_Keywords" ma:readOnly="false">
      <xsd:simpleType>
        <xsd:restriction base="dms:Text">
          <xsd:maxLength value="255"/>
        </xsd:restriction>
      </xsd:simpleType>
    </xsd:element>
    <xsd:element name="Document_x0020_Description" ma:index="5" nillable="true" ma:displayName="Document Description" ma:description="Give a brief summary of the document." ma:internalName="Document_x0020_Description" ma:readOnly="false">
      <xsd:simpleType>
        <xsd:restriction base="dms:Note">
          <xsd:maxLength value="255"/>
        </xsd:restriction>
      </xsd:simpleType>
    </xsd:element>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901346-528d-4e84-b91b-00d6b3077abe"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1AA88C-4E44-451B-A614-A6B4AFC783B0}">
  <ds:schemaRefs>
    <ds:schemaRef ds:uri="http://schemas.microsoft.com/office/infopath/2007/PartnerControls"/>
    <ds:schemaRef ds:uri="http://purl.org/dc/elements/1.1/"/>
    <ds:schemaRef ds:uri="http://schemas.microsoft.com/office/2006/metadata/properties"/>
    <ds:schemaRef ds:uri="02901346-528d-4e84-b91b-00d6b3077abe"/>
    <ds:schemaRef ds:uri="http://purl.org/dc/terms/"/>
    <ds:schemaRef ds:uri="http://schemas.microsoft.com/office/2006/documentManagement/types"/>
    <ds:schemaRef ds:uri="http://purl.org/dc/dcmitype/"/>
    <ds:schemaRef ds:uri="http://schemas.openxmlformats.org/package/2006/metadata/core-properties"/>
    <ds:schemaRef ds:uri="5bea8f77-0667-4557-a028-e23225a2ced3"/>
    <ds:schemaRef ds:uri="http://www.w3.org/XML/1998/namespace"/>
  </ds:schemaRefs>
</ds:datastoreItem>
</file>

<file path=customXml/itemProps2.xml><?xml version="1.0" encoding="utf-8"?>
<ds:datastoreItem xmlns:ds="http://schemas.openxmlformats.org/officeDocument/2006/customXml" ds:itemID="{FE43D1D3-6A10-4E65-88DB-0AB99C1456FD}">
  <ds:schemaRefs>
    <ds:schemaRef ds:uri="http://schemas.microsoft.com/sharepoint/v3/contenttype/forms"/>
  </ds:schemaRefs>
</ds:datastoreItem>
</file>

<file path=customXml/itemProps3.xml><?xml version="1.0" encoding="utf-8"?>
<ds:datastoreItem xmlns:ds="http://schemas.openxmlformats.org/officeDocument/2006/customXml" ds:itemID="{207706BC-F22D-4499-84E0-1EBD3BF141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ea8f77-0667-4557-a028-e23225a2ced3"/>
    <ds:schemaRef ds:uri="02901346-528d-4e84-b91b-00d6b3077a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Presentation Template</Template>
  <TotalTime>1681</TotalTime>
  <Words>857</Words>
  <Application>Microsoft Office PowerPoint</Application>
  <PresentationFormat>Custom</PresentationFormat>
  <Paragraphs>176</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Comic Sans MS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pdsa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Baggott</dc:creator>
  <cp:lastModifiedBy>Anna Baggott</cp:lastModifiedBy>
  <cp:revision>32</cp:revision>
  <dcterms:created xsi:type="dcterms:W3CDTF">2018-07-13T15:29:21Z</dcterms:created>
  <dcterms:modified xsi:type="dcterms:W3CDTF">2018-10-24T16:32:20Z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lpwstr>0x01d00e8c|0x14bec000</vt:lpwstr>
  </property>
  <property fmtid="{D5CDD505-2E9C-101B-9397-08002B2CF9AE}" pid="3" name="ContentTypeId">
    <vt:lpwstr>0x01010081A672974E6B0743AB34F2C64B34BDB12300A6B27711EFC3DD44A96DBAEF908F26B1</vt:lpwstr>
  </property>
  <property fmtid="{D5CDD505-2E9C-101B-9397-08002B2CF9AE}" pid="4" name="Creation Date">
    <vt:filetime>2015-01-05T00:00:00Z</vt:filetime>
  </property>
</Properties>
</file>