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6" r:id="rId2"/>
  </p:sldMasterIdLst>
  <p:notesMasterIdLst>
    <p:notesMasterId r:id="rId29"/>
  </p:notesMasterIdLst>
  <p:sldIdLst>
    <p:sldId id="334" r:id="rId3"/>
    <p:sldId id="366" r:id="rId4"/>
    <p:sldId id="378" r:id="rId5"/>
    <p:sldId id="379" r:id="rId6"/>
    <p:sldId id="384" r:id="rId7"/>
    <p:sldId id="397" r:id="rId8"/>
    <p:sldId id="374" r:id="rId9"/>
    <p:sldId id="375" r:id="rId10"/>
    <p:sldId id="373" r:id="rId11"/>
    <p:sldId id="392" r:id="rId12"/>
    <p:sldId id="352" r:id="rId13"/>
    <p:sldId id="369" r:id="rId14"/>
    <p:sldId id="380" r:id="rId15"/>
    <p:sldId id="335" r:id="rId16"/>
    <p:sldId id="339" r:id="rId17"/>
    <p:sldId id="370" r:id="rId18"/>
    <p:sldId id="400" r:id="rId19"/>
    <p:sldId id="371" r:id="rId20"/>
    <p:sldId id="399" r:id="rId21"/>
    <p:sldId id="326" r:id="rId22"/>
    <p:sldId id="398" r:id="rId23"/>
    <p:sldId id="376" r:id="rId24"/>
    <p:sldId id="336" r:id="rId25"/>
    <p:sldId id="395" r:id="rId26"/>
    <p:sldId id="393" r:id="rId27"/>
    <p:sldId id="385" r:id="rId28"/>
  </p:sldIdLst>
  <p:sldSz cx="10693400" cy="7562850"/>
  <p:notesSz cx="9939338" cy="6805613"/>
  <p:defaultTextStyle>
    <a:defPPr>
      <a:defRPr lang="en-US"/>
    </a:defPPr>
    <a:lvl1pPr marL="0" algn="l" defTabSz="914327" rtl="0" eaLnBrk="1" latinLnBrk="0" hangingPunct="1">
      <a:defRPr sz="1900" kern="1200">
        <a:solidFill>
          <a:schemeClr val="tx1"/>
        </a:solidFill>
        <a:latin typeface="+mn-lt"/>
        <a:ea typeface="+mn-ea"/>
        <a:cs typeface="+mn-cs"/>
      </a:defRPr>
    </a:lvl1pPr>
    <a:lvl2pPr marL="457163" algn="l" defTabSz="914327" rtl="0" eaLnBrk="1" latinLnBrk="0" hangingPunct="1">
      <a:defRPr sz="1900" kern="1200">
        <a:solidFill>
          <a:schemeClr val="tx1"/>
        </a:solidFill>
        <a:latin typeface="+mn-lt"/>
        <a:ea typeface="+mn-ea"/>
        <a:cs typeface="+mn-cs"/>
      </a:defRPr>
    </a:lvl2pPr>
    <a:lvl3pPr marL="914327" algn="l" defTabSz="914327" rtl="0" eaLnBrk="1" latinLnBrk="0" hangingPunct="1">
      <a:defRPr sz="1900" kern="1200">
        <a:solidFill>
          <a:schemeClr val="tx1"/>
        </a:solidFill>
        <a:latin typeface="+mn-lt"/>
        <a:ea typeface="+mn-ea"/>
        <a:cs typeface="+mn-cs"/>
      </a:defRPr>
    </a:lvl3pPr>
    <a:lvl4pPr marL="1371490" algn="l" defTabSz="914327" rtl="0" eaLnBrk="1" latinLnBrk="0" hangingPunct="1">
      <a:defRPr sz="1900" kern="1200">
        <a:solidFill>
          <a:schemeClr val="tx1"/>
        </a:solidFill>
        <a:latin typeface="+mn-lt"/>
        <a:ea typeface="+mn-ea"/>
        <a:cs typeface="+mn-cs"/>
      </a:defRPr>
    </a:lvl4pPr>
    <a:lvl5pPr marL="1828653" algn="l" defTabSz="914327" rtl="0" eaLnBrk="1" latinLnBrk="0" hangingPunct="1">
      <a:defRPr sz="1900" kern="1200">
        <a:solidFill>
          <a:schemeClr val="tx1"/>
        </a:solidFill>
        <a:latin typeface="+mn-lt"/>
        <a:ea typeface="+mn-ea"/>
        <a:cs typeface="+mn-cs"/>
      </a:defRPr>
    </a:lvl5pPr>
    <a:lvl6pPr marL="2285816" algn="l" defTabSz="914327" rtl="0" eaLnBrk="1" latinLnBrk="0" hangingPunct="1">
      <a:defRPr sz="1900" kern="1200">
        <a:solidFill>
          <a:schemeClr val="tx1"/>
        </a:solidFill>
        <a:latin typeface="+mn-lt"/>
        <a:ea typeface="+mn-ea"/>
        <a:cs typeface="+mn-cs"/>
      </a:defRPr>
    </a:lvl6pPr>
    <a:lvl7pPr marL="2742980" algn="l" defTabSz="914327" rtl="0" eaLnBrk="1" latinLnBrk="0" hangingPunct="1">
      <a:defRPr sz="1900" kern="1200">
        <a:solidFill>
          <a:schemeClr val="tx1"/>
        </a:solidFill>
        <a:latin typeface="+mn-lt"/>
        <a:ea typeface="+mn-ea"/>
        <a:cs typeface="+mn-cs"/>
      </a:defRPr>
    </a:lvl7pPr>
    <a:lvl8pPr marL="3200143" algn="l" defTabSz="914327" rtl="0" eaLnBrk="1" latinLnBrk="0" hangingPunct="1">
      <a:defRPr sz="1900" kern="1200">
        <a:solidFill>
          <a:schemeClr val="tx1"/>
        </a:solidFill>
        <a:latin typeface="+mn-lt"/>
        <a:ea typeface="+mn-ea"/>
        <a:cs typeface="+mn-cs"/>
      </a:defRPr>
    </a:lvl8pPr>
    <a:lvl9pPr marL="3657306" algn="l" defTabSz="914327"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15:guide id="1" orient="horz" pos="2144" userDrawn="1">
          <p15:clr>
            <a:srgbClr val="A4A3A4"/>
          </p15:clr>
        </p15:guide>
        <p15:guide id="2" pos="313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1" clrIdx="0">
    <p:extLst>
      <p:ext uri="{19B8F6BF-5375-455C-9EA6-DF929625EA0E}">
        <p15:presenceInfo xmlns:p15="http://schemas.microsoft.com/office/powerpoint/2012/main" userId="Windows User" providerId="None"/>
      </p:ext>
    </p:extLst>
  </p:cmAuthor>
  <p:cmAuthor id="2" name="Jenna Small" initials="JS" lastIdx="1" clrIdx="1">
    <p:extLst>
      <p:ext uri="{19B8F6BF-5375-455C-9EA6-DF929625EA0E}">
        <p15:presenceInfo xmlns:p15="http://schemas.microsoft.com/office/powerpoint/2012/main" userId="S-1-5-21-11938841-143795366-316617838-290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008988"/>
    <a:srgbClr val="008A89"/>
    <a:srgbClr val="DE277B"/>
    <a:srgbClr val="DE267A"/>
    <a:srgbClr val="008080"/>
    <a:srgbClr val="FF66CC"/>
    <a:srgbClr val="C8337E"/>
    <a:srgbClr val="6BB4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82" autoAdjust="0"/>
    <p:restoredTop sz="83286" autoAdjust="0"/>
  </p:normalViewPr>
  <p:slideViewPr>
    <p:cSldViewPr>
      <p:cViewPr varScale="1">
        <p:scale>
          <a:sx n="69" d="100"/>
          <a:sy n="69" d="100"/>
        </p:scale>
        <p:origin x="1692" y="42"/>
      </p:cViewPr>
      <p:guideLst>
        <p:guide orient="horz" pos="2880"/>
        <p:guide pos="2160"/>
      </p:guideLst>
    </p:cSldViewPr>
  </p:slideViewPr>
  <p:notesTextViewPr>
    <p:cViewPr>
      <p:scale>
        <a:sx n="3" d="2"/>
        <a:sy n="3" d="2"/>
      </p:scale>
      <p:origin x="0" y="0"/>
    </p:cViewPr>
  </p:notesTextViewPr>
  <p:sorterViewPr>
    <p:cViewPr>
      <p:scale>
        <a:sx n="66" d="100"/>
        <a:sy n="66" d="100"/>
      </p:scale>
      <p:origin x="0" y="0"/>
    </p:cViewPr>
  </p:sorterViewPr>
  <p:notesViewPr>
    <p:cSldViewPr>
      <p:cViewPr varScale="1">
        <p:scale>
          <a:sx n="92" d="100"/>
          <a:sy n="92" d="100"/>
        </p:scale>
        <p:origin x="1878" y="96"/>
      </p:cViewPr>
      <p:guideLst>
        <p:guide orient="horz" pos="2144"/>
        <p:guide pos="313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7145" cy="339995"/>
          </a:xfrm>
          <a:prstGeom prst="rect">
            <a:avLst/>
          </a:prstGeom>
        </p:spPr>
        <p:txBody>
          <a:bodyPr vert="horz" lIns="83869" tIns="41934" rIns="83869" bIns="41934" rtlCol="0"/>
          <a:lstStyle>
            <a:lvl1pPr algn="l">
              <a:defRPr sz="1100">
                <a:latin typeface="Arial" pitchFamily="34" charset="0"/>
              </a:defRPr>
            </a:lvl1pPr>
          </a:lstStyle>
          <a:p>
            <a:endParaRPr lang="en-GB" dirty="0"/>
          </a:p>
        </p:txBody>
      </p:sp>
      <p:sp>
        <p:nvSpPr>
          <p:cNvPr id="3" name="Date Placeholder 2"/>
          <p:cNvSpPr>
            <a:spLocks noGrp="1"/>
          </p:cNvSpPr>
          <p:nvPr>
            <p:ph type="dt" idx="1"/>
          </p:nvPr>
        </p:nvSpPr>
        <p:spPr>
          <a:xfrm>
            <a:off x="5630718" y="0"/>
            <a:ext cx="4305669" cy="339995"/>
          </a:xfrm>
          <a:prstGeom prst="rect">
            <a:avLst/>
          </a:prstGeom>
        </p:spPr>
        <p:txBody>
          <a:bodyPr vert="horz" lIns="83869" tIns="41934" rIns="83869" bIns="41934" rtlCol="0"/>
          <a:lstStyle>
            <a:lvl1pPr algn="r">
              <a:defRPr sz="1100">
                <a:latin typeface="Arial" pitchFamily="34" charset="0"/>
              </a:defRPr>
            </a:lvl1pPr>
          </a:lstStyle>
          <a:p>
            <a:fld id="{68ED7B93-89BE-46EB-93C0-E869E2B9B594}" type="datetimeFigureOut">
              <a:rPr lang="en-GB" smtClean="0"/>
              <a:pPr/>
              <a:t>18/02/2019</a:t>
            </a:fld>
            <a:endParaRPr lang="en-GB" dirty="0"/>
          </a:p>
        </p:txBody>
      </p:sp>
      <p:sp>
        <p:nvSpPr>
          <p:cNvPr id="4" name="Slide Image Placeholder 3"/>
          <p:cNvSpPr>
            <a:spLocks noGrp="1" noRot="1" noChangeAspect="1"/>
          </p:cNvSpPr>
          <p:nvPr>
            <p:ph type="sldImg" idx="2"/>
          </p:nvPr>
        </p:nvSpPr>
        <p:spPr>
          <a:xfrm>
            <a:off x="3165475" y="509588"/>
            <a:ext cx="3608388" cy="2552700"/>
          </a:xfrm>
          <a:prstGeom prst="rect">
            <a:avLst/>
          </a:prstGeom>
          <a:noFill/>
          <a:ln w="12700">
            <a:solidFill>
              <a:prstClr val="black"/>
            </a:solidFill>
          </a:ln>
        </p:spPr>
        <p:txBody>
          <a:bodyPr vert="horz" lIns="83869" tIns="41934" rIns="83869" bIns="41934" rtlCol="0" anchor="ctr"/>
          <a:lstStyle/>
          <a:p>
            <a:endParaRPr lang="en-GB" dirty="0"/>
          </a:p>
        </p:txBody>
      </p:sp>
      <p:sp>
        <p:nvSpPr>
          <p:cNvPr id="5" name="Notes Placeholder 4"/>
          <p:cNvSpPr>
            <a:spLocks noGrp="1"/>
          </p:cNvSpPr>
          <p:nvPr>
            <p:ph type="body" sz="quarter" idx="3"/>
          </p:nvPr>
        </p:nvSpPr>
        <p:spPr>
          <a:xfrm>
            <a:off x="994524" y="3232809"/>
            <a:ext cx="7950290" cy="3062812"/>
          </a:xfrm>
          <a:prstGeom prst="rect">
            <a:avLst/>
          </a:prstGeom>
        </p:spPr>
        <p:txBody>
          <a:bodyPr vert="horz" lIns="83869" tIns="41934" rIns="83869" bIns="41934"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Footer Placeholder 5"/>
          <p:cNvSpPr>
            <a:spLocks noGrp="1"/>
          </p:cNvSpPr>
          <p:nvPr>
            <p:ph type="ftr" sz="quarter" idx="4"/>
          </p:nvPr>
        </p:nvSpPr>
        <p:spPr>
          <a:xfrm>
            <a:off x="1" y="6464190"/>
            <a:ext cx="4307145" cy="339995"/>
          </a:xfrm>
          <a:prstGeom prst="rect">
            <a:avLst/>
          </a:prstGeom>
        </p:spPr>
        <p:txBody>
          <a:bodyPr vert="horz" lIns="83869" tIns="41934" rIns="83869" bIns="41934" rtlCol="0" anchor="b"/>
          <a:lstStyle>
            <a:lvl1pPr algn="l">
              <a:defRPr sz="1100">
                <a:latin typeface="Arial" pitchFamily="34" charset="0"/>
              </a:defRPr>
            </a:lvl1pPr>
          </a:lstStyle>
          <a:p>
            <a:endParaRPr lang="en-GB" dirty="0"/>
          </a:p>
        </p:txBody>
      </p:sp>
      <p:sp>
        <p:nvSpPr>
          <p:cNvPr id="7" name="Slide Number Placeholder 6"/>
          <p:cNvSpPr>
            <a:spLocks noGrp="1"/>
          </p:cNvSpPr>
          <p:nvPr>
            <p:ph type="sldNum" sz="quarter" idx="5"/>
          </p:nvPr>
        </p:nvSpPr>
        <p:spPr>
          <a:xfrm>
            <a:off x="5630718" y="6464190"/>
            <a:ext cx="4305669" cy="339995"/>
          </a:xfrm>
          <a:prstGeom prst="rect">
            <a:avLst/>
          </a:prstGeom>
        </p:spPr>
        <p:txBody>
          <a:bodyPr vert="horz" lIns="83869" tIns="41934" rIns="83869" bIns="41934" rtlCol="0" anchor="b"/>
          <a:lstStyle>
            <a:lvl1pPr algn="r">
              <a:defRPr sz="1100">
                <a:latin typeface="Arial" pitchFamily="34" charset="0"/>
              </a:defRPr>
            </a:lvl1pPr>
          </a:lstStyle>
          <a:p>
            <a:fld id="{2CF8F773-EE7B-415C-9670-94845D9FC280}" type="slidenum">
              <a:rPr lang="en-GB" smtClean="0"/>
              <a:pPr/>
              <a:t>‹#›</a:t>
            </a:fld>
            <a:endParaRPr lang="en-GB" dirty="0"/>
          </a:p>
        </p:txBody>
      </p:sp>
    </p:spTree>
    <p:extLst>
      <p:ext uri="{BB962C8B-B14F-4D97-AF65-F5344CB8AC3E}">
        <p14:creationId xmlns:p14="http://schemas.microsoft.com/office/powerpoint/2010/main" val="1833531883"/>
      </p:ext>
    </p:extLst>
  </p:cSld>
  <p:clrMap bg1="lt1" tx1="dk1" bg2="lt2" tx2="dk2" accent1="accent1" accent2="accent2" accent3="accent3" accent4="accent4" accent5="accent5" accent6="accent6" hlink="hlink" folHlink="folHlink"/>
  <p:notesStyle>
    <a:lvl1pPr marL="0" algn="l" defTabSz="914327" rtl="0" eaLnBrk="1" latinLnBrk="0" hangingPunct="1">
      <a:defRPr sz="1200" kern="1200">
        <a:solidFill>
          <a:schemeClr val="tx1"/>
        </a:solidFill>
        <a:latin typeface="Arial" pitchFamily="34" charset="0"/>
        <a:ea typeface="+mn-ea"/>
        <a:cs typeface="+mn-cs"/>
      </a:defRPr>
    </a:lvl1pPr>
    <a:lvl2pPr marL="457163" algn="l" defTabSz="914327" rtl="0" eaLnBrk="1" latinLnBrk="0" hangingPunct="1">
      <a:defRPr sz="1200" kern="1200">
        <a:solidFill>
          <a:schemeClr val="tx1"/>
        </a:solidFill>
        <a:latin typeface="Arial" pitchFamily="34" charset="0"/>
        <a:ea typeface="+mn-ea"/>
        <a:cs typeface="+mn-cs"/>
      </a:defRPr>
    </a:lvl2pPr>
    <a:lvl3pPr marL="914327" algn="l" defTabSz="914327" rtl="0" eaLnBrk="1" latinLnBrk="0" hangingPunct="1">
      <a:defRPr sz="1200" kern="1200">
        <a:solidFill>
          <a:schemeClr val="tx1"/>
        </a:solidFill>
        <a:latin typeface="Arial" pitchFamily="34" charset="0"/>
        <a:ea typeface="+mn-ea"/>
        <a:cs typeface="+mn-cs"/>
      </a:defRPr>
    </a:lvl3pPr>
    <a:lvl4pPr marL="1371490" algn="l" defTabSz="914327" rtl="0" eaLnBrk="1" latinLnBrk="0" hangingPunct="1">
      <a:defRPr sz="1200" kern="1200">
        <a:solidFill>
          <a:schemeClr val="tx1"/>
        </a:solidFill>
        <a:latin typeface="Arial" pitchFamily="34" charset="0"/>
        <a:ea typeface="+mn-ea"/>
        <a:cs typeface="+mn-cs"/>
      </a:defRPr>
    </a:lvl4pPr>
    <a:lvl5pPr marL="1828653" algn="l" defTabSz="914327" rtl="0" eaLnBrk="1" latinLnBrk="0" hangingPunct="1">
      <a:defRPr sz="1200" kern="1200">
        <a:solidFill>
          <a:schemeClr val="tx1"/>
        </a:solidFill>
        <a:latin typeface="Arial" pitchFamily="34" charset="0"/>
        <a:ea typeface="+mn-ea"/>
        <a:cs typeface="+mn-cs"/>
      </a:defRPr>
    </a:lvl5pPr>
    <a:lvl6pPr marL="2285816" algn="l" defTabSz="914327" rtl="0" eaLnBrk="1" latinLnBrk="0" hangingPunct="1">
      <a:defRPr sz="1200" kern="1200">
        <a:solidFill>
          <a:schemeClr val="tx1"/>
        </a:solidFill>
        <a:latin typeface="+mn-lt"/>
        <a:ea typeface="+mn-ea"/>
        <a:cs typeface="+mn-cs"/>
      </a:defRPr>
    </a:lvl6pPr>
    <a:lvl7pPr marL="2742980" algn="l" defTabSz="914327" rtl="0" eaLnBrk="1" latinLnBrk="0" hangingPunct="1">
      <a:defRPr sz="1200" kern="1200">
        <a:solidFill>
          <a:schemeClr val="tx1"/>
        </a:solidFill>
        <a:latin typeface="+mn-lt"/>
        <a:ea typeface="+mn-ea"/>
        <a:cs typeface="+mn-cs"/>
      </a:defRPr>
    </a:lvl7pPr>
    <a:lvl8pPr marL="3200143" algn="l" defTabSz="914327" rtl="0" eaLnBrk="1" latinLnBrk="0" hangingPunct="1">
      <a:defRPr sz="1200" kern="1200">
        <a:solidFill>
          <a:schemeClr val="tx1"/>
        </a:solidFill>
        <a:latin typeface="+mn-lt"/>
        <a:ea typeface="+mn-ea"/>
        <a:cs typeface="+mn-cs"/>
      </a:defRPr>
    </a:lvl8pPr>
    <a:lvl9pPr marL="3657306" algn="l" defTabSz="91432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latin typeface="Comic Sans MS" panose="030F0702030302020204" pitchFamily="66" charset="0"/>
              </a:rPr>
              <a:t>Give overview of session</a:t>
            </a:r>
          </a:p>
          <a:p>
            <a:endParaRPr lang="en-GB" baseline="0" dirty="0" smtClean="0">
              <a:latin typeface="Comic Sans MS" panose="030F0702030302020204" pitchFamily="66" charset="0"/>
            </a:endParaRPr>
          </a:p>
          <a:p>
            <a:pPr marL="157254" indent="-157254">
              <a:buFont typeface="Arial" panose="020B0604020202020204" pitchFamily="34" charset="0"/>
              <a:buChar char="•"/>
            </a:pPr>
            <a:r>
              <a:rPr lang="en-GB" baseline="0" smtClean="0">
                <a:latin typeface="Comic Sans MS" panose="030F0702030302020204" pitchFamily="66" charset="0"/>
              </a:rPr>
              <a:t>Introduce PDSA</a:t>
            </a:r>
            <a:endParaRPr lang="en-GB" baseline="0" dirty="0" smtClean="0">
              <a:latin typeface="Comic Sans MS" panose="030F0702030302020204" pitchFamily="66" charset="0"/>
            </a:endParaRPr>
          </a:p>
          <a:p>
            <a:pPr marL="157254" indent="-157254">
              <a:buFont typeface="Arial" panose="020B0604020202020204" pitchFamily="34" charset="0"/>
              <a:buChar char="•"/>
            </a:pPr>
            <a:r>
              <a:rPr lang="en-GB" baseline="0" dirty="0" smtClean="0">
                <a:latin typeface="Comic Sans MS" panose="030F0702030302020204" pitchFamily="66" charset="0"/>
              </a:rPr>
              <a:t>Explain that PDSA is </a:t>
            </a:r>
            <a:r>
              <a:rPr lang="en-GB" dirty="0" smtClean="0">
                <a:latin typeface="Comic Sans MS" panose="030F0702030302020204" pitchFamily="66" charset="0"/>
              </a:rPr>
              <a:t>different to private </a:t>
            </a:r>
            <a:r>
              <a:rPr lang="en-GB" baseline="0" dirty="0" smtClean="0">
                <a:latin typeface="Comic Sans MS" panose="030F0702030302020204" pitchFamily="66" charset="0"/>
              </a:rPr>
              <a:t>vets because </a:t>
            </a:r>
            <a:r>
              <a:rPr lang="en-GB" dirty="0" smtClean="0">
                <a:latin typeface="Comic Sans MS" panose="030F0702030302020204" pitchFamily="66" charset="0"/>
              </a:rPr>
              <a:t>we’re</a:t>
            </a:r>
            <a:r>
              <a:rPr lang="en-GB" baseline="0" dirty="0" smtClean="0">
                <a:latin typeface="Comic Sans MS" panose="030F0702030302020204" pitchFamily="66" charset="0"/>
              </a:rPr>
              <a:t> a charity – ask them what they think a charity is. Explain that PDSA help the sick and injured pets of people who</a:t>
            </a:r>
            <a:r>
              <a:rPr lang="en-GB" dirty="0" smtClean="0">
                <a:latin typeface="Comic Sans MS" panose="030F0702030302020204" pitchFamily="66" charset="0"/>
              </a:rPr>
              <a:t> can’t afford private vet treatment.</a:t>
            </a:r>
            <a:endParaRPr lang="en-GB" baseline="0" dirty="0" smtClean="0">
              <a:latin typeface="Comic Sans MS" panose="030F0702030302020204" pitchFamily="66" charset="0"/>
            </a:endParaRPr>
          </a:p>
          <a:p>
            <a:pPr marL="157254" indent="-157254">
              <a:buFont typeface="Arial" panose="020B0604020202020204" pitchFamily="34" charset="0"/>
              <a:buChar char="•"/>
            </a:pPr>
            <a:r>
              <a:rPr lang="en-GB" baseline="0" dirty="0" smtClean="0">
                <a:latin typeface="Comic Sans MS" panose="030F0702030302020204" pitchFamily="66" charset="0"/>
              </a:rPr>
              <a:t>Ask if they think PDSA is important.</a:t>
            </a:r>
          </a:p>
          <a:p>
            <a:endParaRPr lang="en-GB" dirty="0" smtClean="0">
              <a:latin typeface="Comic Sans MS" panose="030F0702030302020204" pitchFamily="66" charset="0"/>
            </a:endParaRPr>
          </a:p>
          <a:p>
            <a:r>
              <a:rPr lang="en-GB" dirty="0" smtClean="0">
                <a:latin typeface="Comic Sans MS" panose="030F0702030302020204" pitchFamily="66" charset="0"/>
              </a:rPr>
              <a:t>Explain </a:t>
            </a:r>
            <a:r>
              <a:rPr lang="en-GB" dirty="0">
                <a:latin typeface="Comic Sans MS" panose="030F0702030302020204" pitchFamily="66" charset="0"/>
              </a:rPr>
              <a:t>that at the end of the session, </a:t>
            </a:r>
            <a:r>
              <a:rPr lang="en-GB" dirty="0" smtClean="0">
                <a:latin typeface="Comic Sans MS" panose="030F0702030302020204" pitchFamily="66" charset="0"/>
              </a:rPr>
              <a:t>they’ll</a:t>
            </a:r>
          </a:p>
          <a:p>
            <a:endParaRPr lang="en-GB" dirty="0" smtClean="0">
              <a:latin typeface="Comic Sans MS" panose="030F0702030302020204" pitchFamily="66" charset="0"/>
            </a:endParaRPr>
          </a:p>
          <a:p>
            <a:pPr marL="171450" indent="-171450">
              <a:buFont typeface="Arial" panose="020B0604020202020204" pitchFamily="34" charset="0"/>
              <a:buChar char="•"/>
            </a:pPr>
            <a:r>
              <a:rPr lang="en-GB" dirty="0" smtClean="0">
                <a:latin typeface="Comic Sans MS" panose="030F0702030302020204" pitchFamily="66" charset="0"/>
              </a:rPr>
              <a:t>Have met some heroic people from history</a:t>
            </a:r>
          </a:p>
          <a:p>
            <a:pPr marL="171450" indent="-171450">
              <a:buFont typeface="Arial" panose="020B0604020202020204" pitchFamily="34" charset="0"/>
              <a:buChar char="•"/>
            </a:pPr>
            <a:r>
              <a:rPr lang="en-GB" dirty="0" smtClean="0">
                <a:latin typeface="Comic Sans MS" panose="030F0702030302020204" pitchFamily="66" charset="0"/>
              </a:rPr>
              <a:t>Have </a:t>
            </a:r>
            <a:r>
              <a:rPr lang="en-GB" dirty="0">
                <a:latin typeface="Comic Sans MS" panose="030F0702030302020204" pitchFamily="66" charset="0"/>
              </a:rPr>
              <a:t>met some amazing animal heroes of the past and present </a:t>
            </a:r>
          </a:p>
          <a:p>
            <a:pPr marL="171450" indent="-171450">
              <a:buFont typeface="Arial" panose="020B0604020202020204" pitchFamily="34" charset="0"/>
              <a:buChar char="•"/>
            </a:pPr>
            <a:r>
              <a:rPr lang="en-GB" dirty="0">
                <a:latin typeface="Comic Sans MS" panose="030F0702030302020204" pitchFamily="66" charset="0"/>
              </a:rPr>
              <a:t>Understand more about </a:t>
            </a:r>
            <a:r>
              <a:rPr lang="en-GB" dirty="0" smtClean="0">
                <a:latin typeface="Comic Sans MS" panose="030F0702030302020204" pitchFamily="66" charset="0"/>
              </a:rPr>
              <a:t>the different ways that animals help us and have met some animals who help</a:t>
            </a:r>
            <a:endParaRPr lang="en-GB" dirty="0">
              <a:latin typeface="Comic Sans MS" panose="030F0702030302020204" pitchFamily="66" charset="0"/>
            </a:endParaRPr>
          </a:p>
          <a:p>
            <a:pPr marL="171450" indent="-171450">
              <a:buFont typeface="Arial" panose="020B0604020202020204" pitchFamily="34" charset="0"/>
              <a:buChar char="•"/>
            </a:pPr>
            <a:r>
              <a:rPr lang="en-GB" dirty="0">
                <a:latin typeface="Comic Sans MS" panose="030F0702030302020204" pitchFamily="66" charset="0"/>
              </a:rPr>
              <a:t>Know what kind of medals are awarded to animals by PDSA and </a:t>
            </a:r>
            <a:r>
              <a:rPr lang="en-GB" dirty="0" smtClean="0">
                <a:latin typeface="Comic Sans MS" panose="030F0702030302020204" pitchFamily="66" charset="0"/>
              </a:rPr>
              <a:t>why</a:t>
            </a:r>
          </a:p>
          <a:p>
            <a:endParaRPr lang="en-GB" dirty="0">
              <a:latin typeface="Comic Sans MS" panose="030F0702030302020204" pitchFamily="66" charset="0"/>
            </a:endParaRPr>
          </a:p>
          <a:p>
            <a:pPr marL="157254" indent="-157254">
              <a:buFont typeface="Arial" panose="020B0604020202020204" pitchFamily="34" charset="0"/>
              <a:buChar char="•"/>
            </a:pPr>
            <a:endParaRPr lang="en-GB" baseline="0" dirty="0" smtClean="0">
              <a:latin typeface="Comic Sans MS" panose="030F0702030302020204" pitchFamily="66" charset="0"/>
            </a:endParaRPr>
          </a:p>
          <a:p>
            <a:endParaRPr lang="en-GB" baseline="0" dirty="0" smtClean="0"/>
          </a:p>
        </p:txBody>
      </p:sp>
      <p:sp>
        <p:nvSpPr>
          <p:cNvPr id="4" name="Slide Number Placeholder 3"/>
          <p:cNvSpPr>
            <a:spLocks noGrp="1"/>
          </p:cNvSpPr>
          <p:nvPr>
            <p:ph type="sldNum" sz="quarter" idx="10"/>
          </p:nvPr>
        </p:nvSpPr>
        <p:spPr/>
        <p:txBody>
          <a:bodyPr/>
          <a:lstStyle/>
          <a:p>
            <a:fld id="{2CF8F773-EE7B-415C-9670-94845D9FC280}" type="slidenum">
              <a:rPr lang="en-GB" smtClean="0"/>
              <a:pPr/>
              <a:t>1</a:t>
            </a:fld>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07269" y="3250406"/>
            <a:ext cx="7950290" cy="3062812"/>
          </a:xfrm>
        </p:spPr>
        <p:txBody>
          <a:bodyPr>
            <a:normAutofit fontScale="85000" lnSpcReduction="20000"/>
          </a:bodyPr>
          <a:lstStyle/>
          <a:p>
            <a:r>
              <a:rPr lang="en-GB" sz="1200" kern="1200" dirty="0" smtClean="0">
                <a:solidFill>
                  <a:schemeClr val="tx1"/>
                </a:solidFill>
                <a:effectLst/>
                <a:latin typeface="Comic Sans MS" panose="030F0702030302020204" pitchFamily="66" charset="0"/>
              </a:rPr>
              <a:t>Explain that some animals are trained</a:t>
            </a:r>
            <a:r>
              <a:rPr lang="en-GB" sz="1200" kern="1200" baseline="0" dirty="0" smtClean="0">
                <a:solidFill>
                  <a:schemeClr val="tx1"/>
                </a:solidFill>
                <a:effectLst/>
                <a:latin typeface="Comic Sans MS" panose="030F0702030302020204" pitchFamily="66" charset="0"/>
              </a:rPr>
              <a:t> to help people.</a:t>
            </a:r>
          </a:p>
          <a:p>
            <a:endParaRPr lang="en-GB" dirty="0" smtClean="0">
              <a:latin typeface="Comic Sans MS" panose="030F0702030302020204" pitchFamily="66" charset="0"/>
            </a:endParaRPr>
          </a:p>
          <a:p>
            <a:r>
              <a:rPr lang="en-GB" dirty="0" smtClean="0">
                <a:latin typeface="Comic Sans MS" panose="030F0702030302020204" pitchFamily="66" charset="0"/>
              </a:rPr>
              <a:t>Show slides and d</a:t>
            </a:r>
            <a:r>
              <a:rPr lang="en-GB" sz="1200" kern="1200" baseline="0" dirty="0" smtClean="0">
                <a:solidFill>
                  <a:schemeClr val="tx1"/>
                </a:solidFill>
                <a:effectLst/>
                <a:latin typeface="Comic Sans MS" panose="030F0702030302020204" pitchFamily="66" charset="0"/>
              </a:rPr>
              <a:t>iscuss:</a:t>
            </a:r>
          </a:p>
          <a:p>
            <a:endParaRPr lang="en-GB" sz="1200" kern="1200" baseline="0" dirty="0" smtClean="0">
              <a:solidFill>
                <a:schemeClr val="tx1"/>
              </a:solidFill>
              <a:effectLst/>
              <a:latin typeface="Comic Sans MS" panose="030F0702030302020204" pitchFamily="66" charset="0"/>
            </a:endParaRPr>
          </a:p>
          <a:p>
            <a:pPr marL="171450" indent="-171450">
              <a:buFont typeface="Arial" panose="020B0604020202020204" pitchFamily="34" charset="0"/>
              <a:buChar char="•"/>
            </a:pPr>
            <a:r>
              <a:rPr lang="en-GB" sz="1200" kern="1200" dirty="0" smtClean="0">
                <a:solidFill>
                  <a:schemeClr val="tx1"/>
                </a:solidFill>
                <a:effectLst/>
                <a:latin typeface="Comic Sans MS" panose="030F0702030302020204" pitchFamily="66" charset="0"/>
              </a:rPr>
              <a:t>Herding dogs like this one help farmers to move their sheep</a:t>
            </a:r>
          </a:p>
          <a:p>
            <a:r>
              <a:rPr lang="en-GB" sz="1200" kern="1200" dirty="0" smtClean="0">
                <a:solidFill>
                  <a:schemeClr val="tx1"/>
                </a:solidFill>
                <a:effectLst/>
                <a:latin typeface="Comic Sans MS" panose="030F0702030302020204" pitchFamily="66" charset="0"/>
              </a:rPr>
              <a:t> </a:t>
            </a:r>
          </a:p>
          <a:p>
            <a:r>
              <a:rPr lang="en-GB" sz="1200" kern="1200" dirty="0" smtClean="0">
                <a:solidFill>
                  <a:schemeClr val="tx1"/>
                </a:solidFill>
                <a:effectLst/>
                <a:latin typeface="Comic Sans MS" panose="030F0702030302020204" pitchFamily="66" charset="0"/>
              </a:rPr>
              <a:t> </a:t>
            </a:r>
          </a:p>
          <a:p>
            <a:pPr marL="171450" indent="-171450">
              <a:buFont typeface="Arial" panose="020B0604020202020204" pitchFamily="34" charset="0"/>
              <a:buChar char="•"/>
            </a:pPr>
            <a:r>
              <a:rPr lang="en-GB" sz="1200" kern="1200" dirty="0" smtClean="0">
                <a:solidFill>
                  <a:schemeClr val="tx1"/>
                </a:solidFill>
                <a:effectLst/>
                <a:latin typeface="Comic Sans MS" panose="030F0702030302020204" pitchFamily="66" charset="0"/>
              </a:rPr>
              <a:t>Guide dogs help people who are blind or partially sighted and act as their eyes to keep them safe</a:t>
            </a:r>
          </a:p>
          <a:p>
            <a:r>
              <a:rPr lang="en-GB" sz="1200" kern="1200" dirty="0" smtClean="0">
                <a:solidFill>
                  <a:schemeClr val="tx1"/>
                </a:solidFill>
                <a:effectLst/>
                <a:latin typeface="Comic Sans MS" panose="030F0702030302020204" pitchFamily="66" charset="0"/>
              </a:rPr>
              <a:t> </a:t>
            </a:r>
          </a:p>
          <a:p>
            <a:pPr marL="171450" indent="-171450">
              <a:buFont typeface="Arial" panose="020B0604020202020204" pitchFamily="34" charset="0"/>
              <a:buChar char="•"/>
            </a:pPr>
            <a:r>
              <a:rPr lang="en-GB" sz="1200" kern="1200" dirty="0" smtClean="0">
                <a:solidFill>
                  <a:schemeClr val="tx1"/>
                </a:solidFill>
                <a:effectLst/>
                <a:latin typeface="Comic Sans MS" panose="030F0702030302020204" pitchFamily="66" charset="0"/>
              </a:rPr>
              <a:t>Police dogs work with other police to find and track criminals, as well as sniff out substances like guns</a:t>
            </a:r>
          </a:p>
          <a:p>
            <a:r>
              <a:rPr lang="en-GB" sz="1200" kern="1200" dirty="0" smtClean="0">
                <a:solidFill>
                  <a:schemeClr val="tx1"/>
                </a:solidFill>
                <a:effectLst/>
                <a:latin typeface="Comic Sans MS" panose="030F0702030302020204" pitchFamily="66" charset="0"/>
              </a:rPr>
              <a:t> </a:t>
            </a:r>
          </a:p>
          <a:p>
            <a:pPr marL="171450" indent="-171450">
              <a:buFont typeface="Arial" panose="020B0604020202020204" pitchFamily="34" charset="0"/>
              <a:buChar char="•"/>
            </a:pPr>
            <a:r>
              <a:rPr lang="en-GB" sz="1200" kern="1200" dirty="0" smtClean="0">
                <a:solidFill>
                  <a:schemeClr val="tx1"/>
                </a:solidFill>
                <a:effectLst/>
                <a:latin typeface="Comic Sans MS" panose="030F0702030302020204" pitchFamily="66" charset="0"/>
              </a:rPr>
              <a:t>Search and Rescue dogs help to find people who are lost in dangerous conditions on mountains</a:t>
            </a:r>
          </a:p>
          <a:p>
            <a:r>
              <a:rPr lang="en-GB" sz="1200" kern="1200" dirty="0" smtClean="0">
                <a:solidFill>
                  <a:schemeClr val="tx1"/>
                </a:solidFill>
                <a:effectLst/>
                <a:latin typeface="Comic Sans MS" panose="030F0702030302020204" pitchFamily="66" charset="0"/>
              </a:rPr>
              <a:t> </a:t>
            </a:r>
          </a:p>
          <a:p>
            <a:pPr marL="171450" indent="-171450">
              <a:buFont typeface="Arial" panose="020B0604020202020204" pitchFamily="34" charset="0"/>
              <a:buChar char="•"/>
            </a:pPr>
            <a:r>
              <a:rPr lang="en-GB" sz="1200" kern="1200" dirty="0" smtClean="0">
                <a:solidFill>
                  <a:schemeClr val="tx1"/>
                </a:solidFill>
                <a:effectLst/>
                <a:latin typeface="Comic Sans MS" panose="030F0702030302020204" pitchFamily="66" charset="0"/>
              </a:rPr>
              <a:t>Hearing dogs help people who are deaf or hearing impaired to alert them to sounds such as doorbells, kettles, oven etc</a:t>
            </a:r>
          </a:p>
          <a:p>
            <a:r>
              <a:rPr lang="en-GB" sz="1200" kern="1200" dirty="0" smtClean="0">
                <a:solidFill>
                  <a:schemeClr val="tx1"/>
                </a:solidFill>
                <a:effectLst/>
                <a:latin typeface="Comic Sans MS" panose="030F0702030302020204" pitchFamily="66" charset="0"/>
              </a:rPr>
              <a:t> </a:t>
            </a:r>
          </a:p>
          <a:p>
            <a:pPr marL="171450" indent="-171450">
              <a:buFont typeface="Arial" panose="020B0604020202020204" pitchFamily="34" charset="0"/>
              <a:buChar char="•"/>
            </a:pPr>
            <a:r>
              <a:rPr lang="en-GB" sz="1200" kern="1200" dirty="0" smtClean="0">
                <a:solidFill>
                  <a:schemeClr val="tx1"/>
                </a:solidFill>
                <a:effectLst/>
                <a:latin typeface="Comic Sans MS" panose="030F0702030302020204" pitchFamily="66" charset="0"/>
              </a:rPr>
              <a:t>Therapy dogs help in a number of different ways. They might go into schools like yours to listen to reading, or visit people in hospital or in care homes.</a:t>
            </a:r>
          </a:p>
          <a:p>
            <a:r>
              <a:rPr lang="en-GB" sz="1200" kern="1200" dirty="0" smtClean="0">
                <a:solidFill>
                  <a:schemeClr val="tx1"/>
                </a:solidFill>
                <a:effectLst/>
                <a:latin typeface="Comic Sans MS" panose="030F0702030302020204" pitchFamily="66" charset="0"/>
              </a:rPr>
              <a:t> </a:t>
            </a:r>
          </a:p>
          <a:p>
            <a:pPr marL="171450" indent="-171450">
              <a:buFont typeface="Arial" panose="020B0604020202020204" pitchFamily="34" charset="0"/>
              <a:buChar char="•"/>
            </a:pPr>
            <a:r>
              <a:rPr lang="en-GB" sz="1200" kern="1200" dirty="0" smtClean="0">
                <a:solidFill>
                  <a:schemeClr val="tx1"/>
                </a:solidFill>
                <a:effectLst/>
                <a:latin typeface="Comic Sans MS" panose="030F0702030302020204" pitchFamily="66" charset="0"/>
              </a:rPr>
              <a:t>Emotional support animals like this cat, can support people with a range of disabilities. This cat works with this little girl with autism, to help her to stay calm in stressful situations</a:t>
            </a:r>
          </a:p>
          <a:p>
            <a:r>
              <a:rPr lang="en-GB" sz="1200" kern="1200" dirty="0" smtClean="0">
                <a:solidFill>
                  <a:schemeClr val="tx1"/>
                </a:solidFill>
                <a:effectLst/>
                <a:latin typeface="Comic Sans MS" panose="030F0702030302020204" pitchFamily="66" charset="0"/>
              </a:rPr>
              <a:t> </a:t>
            </a:r>
          </a:p>
          <a:p>
            <a:r>
              <a:rPr lang="en-GB" sz="1200" kern="1200" dirty="0" smtClean="0">
                <a:solidFill>
                  <a:schemeClr val="tx1"/>
                </a:solidFill>
                <a:effectLst/>
                <a:latin typeface="Comic Sans MS" panose="030F0702030302020204" pitchFamily="66" charset="0"/>
              </a:rPr>
              <a:t> </a:t>
            </a:r>
          </a:p>
          <a:p>
            <a:endParaRPr lang="en-GB" sz="1200" kern="1200" baseline="0" dirty="0" smtClean="0">
              <a:solidFill>
                <a:schemeClr val="tx1"/>
              </a:solidFill>
              <a:effectLst/>
              <a:latin typeface="Comic Sans MS" panose="030F0702030302020204" pitchFamily="66" charset="0"/>
            </a:endParaRPr>
          </a:p>
          <a:p>
            <a:endParaRPr lang="en-GB" sz="1200" kern="1200" dirty="0" smtClean="0">
              <a:solidFill>
                <a:schemeClr val="tx1"/>
              </a:solidFill>
              <a:effectLst/>
              <a:latin typeface="Comic Sans MS" panose="030F0702030302020204" pitchFamily="66" charset="0"/>
            </a:endParaRPr>
          </a:p>
        </p:txBody>
      </p:sp>
      <p:sp>
        <p:nvSpPr>
          <p:cNvPr id="4" name="Slide Number Placeholder 3"/>
          <p:cNvSpPr>
            <a:spLocks noGrp="1"/>
          </p:cNvSpPr>
          <p:nvPr>
            <p:ph type="sldNum" sz="quarter" idx="10"/>
          </p:nvPr>
        </p:nvSpPr>
        <p:spPr/>
        <p:txBody>
          <a:bodyPr/>
          <a:lstStyle/>
          <a:p>
            <a:fld id="{2CF8F773-EE7B-415C-9670-94845D9FC280}" type="slidenum">
              <a:rPr lang="en-GB" smtClean="0"/>
              <a:pPr/>
              <a:t>10</a:t>
            </a:fld>
            <a:endParaRPr lang="en-GB" dirty="0"/>
          </a:p>
        </p:txBody>
      </p:sp>
    </p:spTree>
    <p:extLst>
      <p:ext uri="{BB962C8B-B14F-4D97-AF65-F5344CB8AC3E}">
        <p14:creationId xmlns:p14="http://schemas.microsoft.com/office/powerpoint/2010/main" val="1008024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GB" b="1" dirty="0">
                <a:latin typeface="Comic Sans MS" panose="030F0702030302020204" pitchFamily="66" charset="0"/>
                <a:cs typeface="Arial" panose="020B0604020202020204" pitchFamily="34" charset="0"/>
              </a:rPr>
              <a:t>Maria Dickin – The Animals’ Hero!</a:t>
            </a:r>
          </a:p>
          <a:p>
            <a:endParaRPr lang="en-GB" b="1" dirty="0">
              <a:latin typeface="Comic Sans MS" panose="030F0702030302020204" pitchFamily="66" charset="0"/>
              <a:cs typeface="Arial" panose="020B0604020202020204" pitchFamily="34" charset="0"/>
            </a:endParaRPr>
          </a:p>
          <a:p>
            <a:r>
              <a:rPr lang="en-GB" dirty="0">
                <a:latin typeface="Comic Sans MS" panose="030F0702030302020204" pitchFamily="66" charset="0"/>
                <a:cs typeface="Arial" panose="020B0604020202020204" pitchFamily="34" charset="0"/>
              </a:rPr>
              <a:t>Maria </a:t>
            </a:r>
            <a:r>
              <a:rPr lang="en-GB" dirty="0" err="1">
                <a:latin typeface="Comic Sans MS" panose="030F0702030302020204" pitchFamily="66" charset="0"/>
                <a:cs typeface="Arial" panose="020B0604020202020204" pitchFamily="34" charset="0"/>
              </a:rPr>
              <a:t>Dickin</a:t>
            </a:r>
            <a:r>
              <a:rPr lang="en-GB" dirty="0">
                <a:latin typeface="Comic Sans MS" panose="030F0702030302020204" pitchFamily="66" charset="0"/>
                <a:cs typeface="Arial" panose="020B0604020202020204" pitchFamily="34" charset="0"/>
              </a:rPr>
              <a:t> was the founder of PDSA and was born in London in 1870. </a:t>
            </a:r>
          </a:p>
          <a:p>
            <a:r>
              <a:rPr lang="en-GB" dirty="0">
                <a:latin typeface="Comic Sans MS" panose="030F0702030302020204" pitchFamily="66" charset="0"/>
                <a:cs typeface="Arial" panose="020B0604020202020204" pitchFamily="34" charset="0"/>
              </a:rPr>
              <a:t>She was horrified by the terrible poverty she witnessed at the end of WW1 – especially the sight of sick and injured pets who were in desperate need of veterinary care. Dogs, cats and lots of other animals had no choice but to scavenge from the gutters; many in pain and suffering - all because their owners simply couldn’t afford to pay for vet treatment.</a:t>
            </a:r>
          </a:p>
          <a:p>
            <a:r>
              <a:rPr lang="en-GB" dirty="0">
                <a:latin typeface="Comic Sans MS" panose="030F0702030302020204" pitchFamily="66" charset="0"/>
                <a:cs typeface="Arial" panose="020B0604020202020204" pitchFamily="34" charset="0"/>
              </a:rPr>
              <a:t>In 1917, Maria rented a small basement room in Whitechapel in London and with the help of a vet friend, she opened it up to the public and PDSA was born.</a:t>
            </a:r>
          </a:p>
          <a:p>
            <a:endParaRPr lang="en-GB" dirty="0">
              <a:latin typeface="Comic Sans MS" panose="030F0702030302020204" pitchFamily="66" charset="0"/>
              <a:cs typeface="Arial" panose="020B0604020202020204" pitchFamily="34" charset="0"/>
            </a:endParaRPr>
          </a:p>
          <a:p>
            <a:r>
              <a:rPr lang="en-GB" dirty="0">
                <a:latin typeface="Comic Sans MS" panose="030F0702030302020204" pitchFamily="66" charset="0"/>
                <a:cs typeface="Arial" panose="020B0604020202020204" pitchFamily="34" charset="0"/>
              </a:rPr>
              <a:t>She put a sign on the door which said:</a:t>
            </a:r>
          </a:p>
          <a:p>
            <a:endParaRPr lang="en-GB" dirty="0">
              <a:latin typeface="Comic Sans MS" panose="030F0702030302020204" pitchFamily="66" charset="0"/>
              <a:cs typeface="Arial" panose="020B0604020202020204" pitchFamily="34" charset="0"/>
            </a:endParaRPr>
          </a:p>
          <a:p>
            <a:r>
              <a:rPr lang="en-GB" dirty="0">
                <a:latin typeface="Comic Sans MS" panose="030F0702030302020204" pitchFamily="66" charset="0"/>
                <a:cs typeface="Arial" panose="020B0604020202020204" pitchFamily="34" charset="0"/>
              </a:rPr>
              <a:t>“Bring your sick pets, do not let them suffer, all animals treated, all treatments are free”.</a:t>
            </a:r>
          </a:p>
          <a:p>
            <a:endParaRPr lang="en-GB" dirty="0">
              <a:latin typeface="Comic Sans MS" panose="030F0702030302020204" pitchFamily="66" charset="0"/>
              <a:cs typeface="Arial" panose="020B0604020202020204" pitchFamily="34" charset="0"/>
            </a:endParaRPr>
          </a:p>
          <a:p>
            <a:pPr defTabSz="838621">
              <a:defRPr/>
            </a:pPr>
            <a:r>
              <a:rPr lang="en-GB" dirty="0">
                <a:latin typeface="Comic Sans MS" panose="030F0702030302020204" pitchFamily="66" charset="0"/>
                <a:cs typeface="Arial" panose="020B0604020202020204" pitchFamily="34" charset="0"/>
              </a:rPr>
              <a:t>On that very first day, PDSA had 100’s of people turn up with their animals. They brought all kinds of creatures, including chickens, hens and goats and it was so busy, that the police had to come and control the crowd!</a:t>
            </a:r>
            <a:r>
              <a:rPr lang="en-GB" dirty="0" smtClean="0">
                <a:latin typeface="Comic Sans MS" panose="030F0702030302020204" pitchFamily="66" charset="0"/>
                <a:cs typeface="Arial" panose="020B0604020202020204" pitchFamily="34" charset="0"/>
              </a:rPr>
              <a:t> </a:t>
            </a:r>
          </a:p>
          <a:p>
            <a:pPr defTabSz="838621">
              <a:defRPr/>
            </a:pPr>
            <a:endParaRPr lang="en-GB" dirty="0" smtClean="0">
              <a:latin typeface="Comic Sans MS" panose="030F0702030302020204" pitchFamily="66" charset="0"/>
              <a:cs typeface="Arial" panose="020B0604020202020204" pitchFamily="34" charset="0"/>
            </a:endParaRPr>
          </a:p>
          <a:p>
            <a:r>
              <a:rPr lang="en-GB" dirty="0">
                <a:latin typeface="Comic Sans MS" panose="030F0702030302020204" pitchFamily="66" charset="0"/>
                <a:cs typeface="Arial" panose="020B0604020202020204" pitchFamily="34" charset="0"/>
              </a:rPr>
              <a:t>Maria thought it was important for us to recognise the bravery of animals as well as people.</a:t>
            </a:r>
          </a:p>
          <a:p>
            <a:endParaRPr lang="en-GB" sz="1100" dirty="0">
              <a:latin typeface="Comic Sans MS" panose="030F0702030302020204" pitchFamily="66" charset="0"/>
            </a:endParaRPr>
          </a:p>
          <a:p>
            <a:endParaRPr lang="en-GB" sz="1100" dirty="0">
              <a:latin typeface="+mn-lt"/>
            </a:endParaRPr>
          </a:p>
          <a:p>
            <a:endParaRPr lang="en-GB" sz="1100" dirty="0">
              <a:latin typeface="+mn-lt"/>
            </a:endParaRPr>
          </a:p>
          <a:p>
            <a:endParaRPr lang="en-GB" sz="1100" dirty="0">
              <a:latin typeface="+mn-lt"/>
            </a:endParaRPr>
          </a:p>
          <a:p>
            <a:endParaRPr lang="en-GB" sz="1100" dirty="0">
              <a:latin typeface="+mn-lt"/>
            </a:endParaRPr>
          </a:p>
          <a:p>
            <a:endParaRPr lang="en-GB" dirty="0" smtClean="0"/>
          </a:p>
        </p:txBody>
      </p:sp>
      <p:sp>
        <p:nvSpPr>
          <p:cNvPr id="4" name="Slide Number Placeholder 3"/>
          <p:cNvSpPr>
            <a:spLocks noGrp="1"/>
          </p:cNvSpPr>
          <p:nvPr>
            <p:ph type="sldNum" sz="quarter" idx="10"/>
          </p:nvPr>
        </p:nvSpPr>
        <p:spPr/>
        <p:txBody>
          <a:bodyPr/>
          <a:lstStyle/>
          <a:p>
            <a:fld id="{DF66F51B-6F89-4CF5-964A-15978AB1ED1B}" type="slidenum">
              <a:rPr lang="en-GB" smtClean="0"/>
              <a:pPr/>
              <a:t>11</a:t>
            </a:fld>
            <a:endParaRPr lang="en-GB"/>
          </a:p>
        </p:txBody>
      </p:sp>
    </p:spTree>
    <p:extLst>
      <p:ext uri="{BB962C8B-B14F-4D97-AF65-F5344CB8AC3E}">
        <p14:creationId xmlns:p14="http://schemas.microsoft.com/office/powerpoint/2010/main" val="3929703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07269" y="3250406"/>
            <a:ext cx="7950290" cy="3062812"/>
          </a:xfrm>
        </p:spPr>
        <p:txBody>
          <a:bodyPr/>
          <a:lstStyle/>
          <a:p>
            <a:r>
              <a:rPr lang="en-GB" sz="1200" b="1" kern="1200" dirty="0" smtClean="0">
                <a:solidFill>
                  <a:schemeClr val="tx1"/>
                </a:solidFill>
                <a:effectLst/>
                <a:latin typeface="Comic Sans MS" panose="030F0702030302020204" pitchFamily="66" charset="0"/>
              </a:rPr>
              <a:t>Share:</a:t>
            </a:r>
            <a:endParaRPr lang="en-GB" sz="1200" kern="1200" dirty="0" smtClean="0">
              <a:solidFill>
                <a:schemeClr val="tx1"/>
              </a:solidFill>
              <a:effectLst/>
              <a:latin typeface="Comic Sans MS" panose="030F0702030302020204" pitchFamily="66" charset="0"/>
            </a:endParaRPr>
          </a:p>
          <a:p>
            <a:r>
              <a:rPr lang="en-GB" sz="1200" u="sng" kern="1200" dirty="0" smtClean="0">
                <a:solidFill>
                  <a:schemeClr val="tx1"/>
                </a:solidFill>
                <a:effectLst/>
                <a:latin typeface="Comic Sans MS" panose="030F0702030302020204" pitchFamily="66" charset="0"/>
              </a:rPr>
              <a:t>PDSA </a:t>
            </a:r>
            <a:r>
              <a:rPr lang="en-GB" sz="1200" u="sng" kern="1200" dirty="0" err="1" smtClean="0">
                <a:solidFill>
                  <a:schemeClr val="tx1"/>
                </a:solidFill>
                <a:effectLst/>
                <a:latin typeface="Comic Sans MS" panose="030F0702030302020204" pitchFamily="66" charset="0"/>
              </a:rPr>
              <a:t>Dickin</a:t>
            </a:r>
            <a:r>
              <a:rPr lang="en-GB" sz="1200" u="sng" kern="1200" dirty="0" smtClean="0">
                <a:solidFill>
                  <a:schemeClr val="tx1"/>
                </a:solidFill>
                <a:effectLst/>
                <a:latin typeface="Comic Sans MS" panose="030F0702030302020204" pitchFamily="66" charset="0"/>
              </a:rPr>
              <a:t> Medal</a:t>
            </a:r>
            <a:endParaRPr lang="en-GB" sz="1200" kern="1200" dirty="0" smtClean="0">
              <a:solidFill>
                <a:schemeClr val="tx1"/>
              </a:solidFill>
              <a:effectLst/>
              <a:latin typeface="Comic Sans MS" panose="030F0702030302020204" pitchFamily="66" charset="0"/>
            </a:endParaRPr>
          </a:p>
          <a:p>
            <a:r>
              <a:rPr lang="en-GB" sz="1200" kern="1200" dirty="0" smtClean="0">
                <a:solidFill>
                  <a:schemeClr val="tx1"/>
                </a:solidFill>
                <a:effectLst/>
                <a:latin typeface="Comic Sans MS" panose="030F0702030302020204" pitchFamily="66" charset="0"/>
              </a:rPr>
              <a:t>When people serving in the armed forces show great bravery, they may be awarded the Victoria Cross, which is presented by Her Majesty The Queen at Buckingham Palace.</a:t>
            </a:r>
          </a:p>
          <a:p>
            <a:endParaRPr lang="en-GB" sz="1200" kern="1200" dirty="0" smtClean="0">
              <a:solidFill>
                <a:schemeClr val="tx1"/>
              </a:solidFill>
              <a:effectLst/>
              <a:latin typeface="Comic Sans MS" panose="030F0702030302020204" pitchFamily="66" charset="0"/>
            </a:endParaRPr>
          </a:p>
          <a:p>
            <a:r>
              <a:rPr lang="en-GB" sz="1200" kern="1200" dirty="0" smtClean="0">
                <a:solidFill>
                  <a:schemeClr val="tx1"/>
                </a:solidFill>
                <a:effectLst/>
                <a:latin typeface="Comic Sans MS" panose="030F0702030302020204" pitchFamily="66" charset="0"/>
              </a:rPr>
              <a:t>PDSA’s </a:t>
            </a:r>
            <a:r>
              <a:rPr lang="en-GB" sz="1200" kern="1200" dirty="0" err="1" smtClean="0">
                <a:solidFill>
                  <a:schemeClr val="tx1"/>
                </a:solidFill>
                <a:effectLst/>
                <a:latin typeface="Comic Sans MS" panose="030F0702030302020204" pitchFamily="66" charset="0"/>
              </a:rPr>
              <a:t>Dickin</a:t>
            </a:r>
            <a:r>
              <a:rPr lang="en-GB" sz="1200" kern="1200" dirty="0" smtClean="0">
                <a:solidFill>
                  <a:schemeClr val="tx1"/>
                </a:solidFill>
                <a:effectLst/>
                <a:latin typeface="Comic Sans MS" panose="030F0702030302020204" pitchFamily="66" charset="0"/>
              </a:rPr>
              <a:t> Medal is the animals’ Victoria Cross.</a:t>
            </a:r>
          </a:p>
          <a:p>
            <a:r>
              <a:rPr lang="en-GB" sz="1200" kern="1200" dirty="0" smtClean="0">
                <a:solidFill>
                  <a:schemeClr val="tx1"/>
                </a:solidFill>
                <a:effectLst/>
                <a:latin typeface="Comic Sans MS" panose="030F0702030302020204" pitchFamily="66" charset="0"/>
              </a:rPr>
              <a:t>It was the first PDSA medal – launched in 1943 to recognise the great part that animals play in times of war </a:t>
            </a:r>
            <a:endParaRPr lang="en-GB" dirty="0">
              <a:latin typeface="Comic Sans MS" panose="030F0702030302020204" pitchFamily="66" charset="0"/>
            </a:endParaRPr>
          </a:p>
          <a:p>
            <a:r>
              <a:rPr lang="en-GB" sz="1200" kern="1200" dirty="0" smtClean="0">
                <a:solidFill>
                  <a:schemeClr val="tx1"/>
                </a:solidFill>
                <a:effectLst/>
                <a:latin typeface="Comic Sans MS" panose="030F0702030302020204" pitchFamily="66" charset="0"/>
              </a:rPr>
              <a:t>- saving the lives of people and their fellow animals. </a:t>
            </a:r>
          </a:p>
          <a:p>
            <a:r>
              <a:rPr lang="en-GB" sz="1200" kern="1200" dirty="0" smtClean="0">
                <a:solidFill>
                  <a:schemeClr val="tx1"/>
                </a:solidFill>
                <a:effectLst/>
                <a:latin typeface="Comic Sans MS" panose="030F0702030302020204" pitchFamily="66" charset="0"/>
              </a:rPr>
              <a:t>So </a:t>
            </a:r>
            <a:r>
              <a:rPr lang="en-GB" sz="1200" kern="1200" smtClean="0">
                <a:solidFill>
                  <a:schemeClr val="tx1"/>
                </a:solidFill>
                <a:effectLst/>
                <a:latin typeface="Comic Sans MS" panose="030F0702030302020204" pitchFamily="66" charset="0"/>
              </a:rPr>
              <a:t>far </a:t>
            </a:r>
            <a:r>
              <a:rPr lang="en-GB" smtClean="0">
                <a:latin typeface="Comic Sans MS" panose="030F0702030302020204" pitchFamily="66" charset="0"/>
              </a:rPr>
              <a:t>70 </a:t>
            </a:r>
            <a:r>
              <a:rPr lang="en-GB" sz="1200" kern="1200" dirty="0" smtClean="0">
                <a:solidFill>
                  <a:schemeClr val="tx1"/>
                </a:solidFill>
                <a:effectLst/>
                <a:latin typeface="Comic Sans MS" panose="030F0702030302020204" pitchFamily="66" charset="0"/>
              </a:rPr>
              <a:t>animals have been given the Dickin Medal, they include dogs, pigeons, horses and 1 cat.</a:t>
            </a:r>
          </a:p>
          <a:p>
            <a:r>
              <a:rPr lang="en-GB" sz="1200" kern="1200" dirty="0" smtClean="0">
                <a:solidFill>
                  <a:schemeClr val="tx1"/>
                </a:solidFill>
                <a:effectLst/>
                <a:latin typeface="Arial" pitchFamily="34" charset="0"/>
                <a:ea typeface="+mn-ea"/>
                <a:cs typeface="+mn-cs"/>
              </a:rPr>
              <a:t> </a:t>
            </a:r>
          </a:p>
        </p:txBody>
      </p:sp>
      <p:sp>
        <p:nvSpPr>
          <p:cNvPr id="4" name="Slide Number Placeholder 3"/>
          <p:cNvSpPr>
            <a:spLocks noGrp="1"/>
          </p:cNvSpPr>
          <p:nvPr>
            <p:ph type="sldNum" sz="quarter" idx="10"/>
          </p:nvPr>
        </p:nvSpPr>
        <p:spPr/>
        <p:txBody>
          <a:bodyPr/>
          <a:lstStyle/>
          <a:p>
            <a:fld id="{2CF8F773-EE7B-415C-9670-94845D9FC280}" type="slidenum">
              <a:rPr lang="en-GB" smtClean="0"/>
              <a:pPr/>
              <a:t>12</a:t>
            </a:fld>
            <a:endParaRPr lang="en-GB" dirty="0"/>
          </a:p>
        </p:txBody>
      </p:sp>
    </p:spTree>
    <p:extLst>
      <p:ext uri="{BB962C8B-B14F-4D97-AF65-F5344CB8AC3E}">
        <p14:creationId xmlns:p14="http://schemas.microsoft.com/office/powerpoint/2010/main" val="3793585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GB" sz="1200" b="1" u="sng" kern="1200" dirty="0" smtClean="0">
                <a:solidFill>
                  <a:schemeClr val="tx1"/>
                </a:solidFill>
                <a:effectLst/>
                <a:latin typeface="Comic Sans MS" panose="030F0702030302020204" pitchFamily="66" charset="0"/>
              </a:rPr>
              <a:t>Share:</a:t>
            </a:r>
          </a:p>
          <a:p>
            <a:endParaRPr lang="en-GB" sz="1200" kern="1200" dirty="0" smtClean="0">
              <a:solidFill>
                <a:schemeClr val="tx1"/>
              </a:solidFill>
              <a:effectLst/>
              <a:latin typeface="Comic Sans MS" panose="030F0702030302020204" pitchFamily="66" charset="0"/>
            </a:endParaRPr>
          </a:p>
          <a:p>
            <a:r>
              <a:rPr lang="en-GB" sz="1200" u="sng" kern="1200" dirty="0" smtClean="0">
                <a:solidFill>
                  <a:schemeClr val="tx1"/>
                </a:solidFill>
                <a:effectLst/>
                <a:latin typeface="Comic Sans MS" panose="030F0702030302020204" pitchFamily="66" charset="0"/>
              </a:rPr>
              <a:t>Simon the cat</a:t>
            </a:r>
            <a:endParaRPr lang="en-GB" sz="1200" kern="1200" dirty="0" smtClean="0">
              <a:solidFill>
                <a:schemeClr val="tx1"/>
              </a:solidFill>
              <a:effectLst/>
              <a:latin typeface="Comic Sans MS" panose="030F0702030302020204" pitchFamily="66" charset="0"/>
            </a:endParaRPr>
          </a:p>
          <a:p>
            <a:r>
              <a:rPr lang="en-GB" sz="1200" kern="1200" dirty="0" smtClean="0">
                <a:solidFill>
                  <a:schemeClr val="tx1"/>
                </a:solidFill>
                <a:effectLst/>
                <a:latin typeface="Comic Sans MS" panose="030F0702030302020204" pitchFamily="66" charset="0"/>
              </a:rPr>
              <a:t>Many cats used to live at sea on Royal Navy ships. Simon, the black and white cat lived on HMS Amethyst. </a:t>
            </a:r>
          </a:p>
          <a:p>
            <a:r>
              <a:rPr lang="en-GB" sz="1200" kern="1200" dirty="0" smtClean="0">
                <a:solidFill>
                  <a:schemeClr val="tx1"/>
                </a:solidFill>
                <a:effectLst/>
                <a:latin typeface="Comic Sans MS" panose="030F0702030302020204" pitchFamily="66" charset="0"/>
              </a:rPr>
              <a:t>In 1949 the ship was travelling up the </a:t>
            </a:r>
            <a:r>
              <a:rPr lang="en-GB" sz="1200" kern="1200" dirty="0" err="1" smtClean="0">
                <a:solidFill>
                  <a:schemeClr val="tx1"/>
                </a:solidFill>
                <a:effectLst/>
                <a:latin typeface="Comic Sans MS" panose="030F0702030302020204" pitchFamily="66" charset="0"/>
              </a:rPr>
              <a:t>Yangtse</a:t>
            </a:r>
            <a:r>
              <a:rPr lang="en-GB" sz="1200" kern="1200" dirty="0" smtClean="0">
                <a:solidFill>
                  <a:schemeClr val="tx1"/>
                </a:solidFill>
                <a:effectLst/>
                <a:latin typeface="Comic Sans MS" panose="030F0702030302020204" pitchFamily="66" charset="0"/>
              </a:rPr>
              <a:t> River in China when it was attacked and lots of the crew were killed, including the Captain.</a:t>
            </a:r>
          </a:p>
          <a:p>
            <a:r>
              <a:rPr lang="en-GB" sz="1200" kern="1200" dirty="0" smtClean="0">
                <a:solidFill>
                  <a:schemeClr val="tx1"/>
                </a:solidFill>
                <a:effectLst/>
                <a:latin typeface="Comic Sans MS" panose="030F0702030302020204" pitchFamily="66" charset="0"/>
              </a:rPr>
              <a:t>The ship was held captive for 100 days – Simon controlled the growing rat population and comforted the young crew who’d lost their friends and thought they’d never go home.</a:t>
            </a:r>
          </a:p>
          <a:p>
            <a:r>
              <a:rPr lang="en-GB" sz="1200" kern="1200" dirty="0" smtClean="0">
                <a:solidFill>
                  <a:schemeClr val="tx1"/>
                </a:solidFill>
                <a:effectLst/>
                <a:latin typeface="Comic Sans MS" panose="030F0702030302020204" pitchFamily="66" charset="0"/>
              </a:rPr>
              <a:t>Simon was awarded the PDSA </a:t>
            </a:r>
            <a:r>
              <a:rPr lang="en-GB" sz="1200" kern="1200" dirty="0" err="1" smtClean="0">
                <a:solidFill>
                  <a:schemeClr val="tx1"/>
                </a:solidFill>
                <a:effectLst/>
                <a:latin typeface="Comic Sans MS" panose="030F0702030302020204" pitchFamily="66" charset="0"/>
              </a:rPr>
              <a:t>Dickin</a:t>
            </a:r>
            <a:r>
              <a:rPr lang="en-GB" sz="1200" kern="1200" dirty="0" smtClean="0">
                <a:solidFill>
                  <a:schemeClr val="tx1"/>
                </a:solidFill>
                <a:effectLst/>
                <a:latin typeface="Comic Sans MS" panose="030F0702030302020204" pitchFamily="66" charset="0"/>
              </a:rPr>
              <a:t> Medal at the end of 1949. </a:t>
            </a:r>
          </a:p>
          <a:p>
            <a:endParaRPr lang="en-GB" sz="1200" kern="1200" dirty="0" smtClean="0">
              <a:solidFill>
                <a:schemeClr val="tx1"/>
              </a:solidFill>
              <a:effectLst/>
              <a:latin typeface="Comic Sans MS" panose="030F0702030302020204" pitchFamily="66" charset="0"/>
            </a:endParaRPr>
          </a:p>
          <a:p>
            <a:r>
              <a:rPr lang="en-GB" sz="1200" u="sng" kern="1200" dirty="0" smtClean="0">
                <a:solidFill>
                  <a:schemeClr val="tx1"/>
                </a:solidFill>
                <a:effectLst/>
                <a:latin typeface="Comic Sans MS" panose="030F0702030302020204" pitchFamily="66" charset="0"/>
              </a:rPr>
              <a:t>Beauty the dog</a:t>
            </a:r>
            <a:endParaRPr lang="en-GB" sz="1200" kern="1200" dirty="0" smtClean="0">
              <a:solidFill>
                <a:schemeClr val="tx1"/>
              </a:solidFill>
              <a:effectLst/>
              <a:latin typeface="Comic Sans MS" panose="030F0702030302020204" pitchFamily="66" charset="0"/>
            </a:endParaRPr>
          </a:p>
          <a:p>
            <a:r>
              <a:rPr lang="en-GB" sz="1200" kern="1200" dirty="0" smtClean="0">
                <a:solidFill>
                  <a:schemeClr val="tx1"/>
                </a:solidFill>
                <a:effectLst/>
                <a:latin typeface="Comic Sans MS" panose="030F0702030302020204" pitchFamily="66" charset="0"/>
              </a:rPr>
              <a:t>During wartime, specially trained dogs worked on patrol and guard duties and on search and rescue missions. </a:t>
            </a:r>
          </a:p>
          <a:p>
            <a:r>
              <a:rPr lang="en-GB" sz="1200" kern="1200" dirty="0" smtClean="0">
                <a:solidFill>
                  <a:schemeClr val="tx1"/>
                </a:solidFill>
                <a:effectLst/>
                <a:latin typeface="Comic Sans MS" panose="030F0702030302020204" pitchFamily="66" charset="0"/>
              </a:rPr>
              <a:t>Beauty was the family pet of a PDSA worker, who led one of the animal rescue squads in London in World War II. One night in 1940 Beauty helped to dig through the rubble, and found a cat buried underneath. During her career she saved 63 animals from being buried alive, although she’d never been trained to do this.</a:t>
            </a:r>
          </a:p>
          <a:p>
            <a:r>
              <a:rPr lang="en-GB" sz="1200" kern="1200" dirty="0" smtClean="0">
                <a:solidFill>
                  <a:schemeClr val="tx1"/>
                </a:solidFill>
                <a:effectLst/>
                <a:latin typeface="Comic Sans MS" panose="030F0702030302020204" pitchFamily="66" charset="0"/>
              </a:rPr>
              <a:t>She was awarded the PDSA </a:t>
            </a:r>
            <a:r>
              <a:rPr lang="en-GB" sz="1200" kern="1200" dirty="0" err="1" smtClean="0">
                <a:solidFill>
                  <a:schemeClr val="tx1"/>
                </a:solidFill>
                <a:effectLst/>
                <a:latin typeface="Comic Sans MS" panose="030F0702030302020204" pitchFamily="66" charset="0"/>
              </a:rPr>
              <a:t>Dickin</a:t>
            </a:r>
            <a:r>
              <a:rPr lang="en-GB" sz="1200" kern="1200" dirty="0" smtClean="0">
                <a:solidFill>
                  <a:schemeClr val="tx1"/>
                </a:solidFill>
                <a:effectLst/>
                <a:latin typeface="Comic Sans MS" panose="030F0702030302020204" pitchFamily="66" charset="0"/>
              </a:rPr>
              <a:t> Medal in 1945.</a:t>
            </a:r>
          </a:p>
          <a:p>
            <a:endParaRPr lang="en-GB" sz="1200" kern="1200" dirty="0" smtClean="0">
              <a:solidFill>
                <a:schemeClr val="tx1"/>
              </a:solidFill>
              <a:effectLst/>
              <a:latin typeface="Comic Sans MS" panose="030F0702030302020204" pitchFamily="66" charset="0"/>
            </a:endParaRPr>
          </a:p>
          <a:p>
            <a:r>
              <a:rPr lang="en-GB" sz="1200" u="sng" kern="1200" dirty="0" smtClean="0">
                <a:solidFill>
                  <a:schemeClr val="tx1"/>
                </a:solidFill>
                <a:effectLst/>
                <a:latin typeface="Comic Sans MS" panose="030F0702030302020204" pitchFamily="66" charset="0"/>
              </a:rPr>
              <a:t>Warrior the horse</a:t>
            </a:r>
            <a:endParaRPr lang="en-GB" sz="1200" kern="1200" dirty="0" smtClean="0">
              <a:solidFill>
                <a:schemeClr val="tx1"/>
              </a:solidFill>
              <a:effectLst/>
              <a:latin typeface="Comic Sans MS" panose="030F0702030302020204" pitchFamily="66" charset="0"/>
            </a:endParaRPr>
          </a:p>
          <a:p>
            <a:r>
              <a:rPr lang="en-GB" sz="1200" kern="1200" dirty="0" smtClean="0">
                <a:solidFill>
                  <a:schemeClr val="tx1"/>
                </a:solidFill>
                <a:effectLst/>
                <a:latin typeface="Comic Sans MS" panose="030F0702030302020204" pitchFamily="66" charset="0"/>
              </a:rPr>
              <a:t>Some medals have been awarded years later – like in the case of Warrior the ‘war horse’ who survived the whole of World War I, but wasn’t given a PDSA </a:t>
            </a:r>
            <a:r>
              <a:rPr lang="en-GB" sz="1200" kern="1200" dirty="0" err="1" smtClean="0">
                <a:solidFill>
                  <a:schemeClr val="tx1"/>
                </a:solidFill>
                <a:effectLst/>
                <a:latin typeface="Comic Sans MS" panose="030F0702030302020204" pitchFamily="66" charset="0"/>
              </a:rPr>
              <a:t>Dickin</a:t>
            </a:r>
            <a:r>
              <a:rPr lang="en-GB" sz="1200" kern="1200" dirty="0" smtClean="0">
                <a:solidFill>
                  <a:schemeClr val="tx1"/>
                </a:solidFill>
                <a:effectLst/>
                <a:latin typeface="Comic Sans MS" panose="030F0702030302020204" pitchFamily="66" charset="0"/>
              </a:rPr>
              <a:t> Medal until 2014.</a:t>
            </a:r>
          </a:p>
          <a:p>
            <a:r>
              <a:rPr lang="en-GB" sz="1200" kern="1200" dirty="0" smtClean="0">
                <a:solidFill>
                  <a:schemeClr val="tx1"/>
                </a:solidFill>
                <a:effectLst/>
                <a:latin typeface="Comic Sans MS" panose="030F0702030302020204" pitchFamily="66" charset="0"/>
              </a:rPr>
              <a:t>Warrior was a brave and dedicated horse who carried on with his duties even when soldiers and other horses were lost in the line of duty. Warrior received the medal on behalf of all animals that served during World War I. He had so many narrow escapes from death that he was known as ‘the horse the Germans can’t kill.’ A film was made about him, War Horse – have you seen it?</a:t>
            </a:r>
          </a:p>
          <a:p>
            <a:r>
              <a:rPr lang="en-GB" sz="1200" kern="1200" dirty="0" smtClean="0">
                <a:solidFill>
                  <a:schemeClr val="tx1"/>
                </a:solidFill>
                <a:effectLst/>
                <a:latin typeface="Comic Sans MS" panose="030F0702030302020204" pitchFamily="66" charset="0"/>
              </a:rPr>
              <a:t> </a:t>
            </a:r>
          </a:p>
        </p:txBody>
      </p:sp>
      <p:sp>
        <p:nvSpPr>
          <p:cNvPr id="4" name="Slide Number Placeholder 3"/>
          <p:cNvSpPr>
            <a:spLocks noGrp="1"/>
          </p:cNvSpPr>
          <p:nvPr>
            <p:ph type="sldNum" sz="quarter" idx="10"/>
          </p:nvPr>
        </p:nvSpPr>
        <p:spPr/>
        <p:txBody>
          <a:bodyPr/>
          <a:lstStyle/>
          <a:p>
            <a:fld id="{979406C9-16FD-4C90-9D09-3BF700C4283E}" type="slidenum">
              <a:rPr lang="en-GB" smtClean="0"/>
              <a:pPr/>
              <a:t>13</a:t>
            </a:fld>
            <a:endParaRPr lang="en-GB"/>
          </a:p>
        </p:txBody>
      </p:sp>
    </p:spTree>
    <p:extLst>
      <p:ext uri="{BB962C8B-B14F-4D97-AF65-F5344CB8AC3E}">
        <p14:creationId xmlns:p14="http://schemas.microsoft.com/office/powerpoint/2010/main" val="1874879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dirty="0" smtClean="0"/>
              <a:t>Operations Dog Kuga receives PDSA Dickin Medal</a:t>
            </a:r>
          </a:p>
          <a:p>
            <a:r>
              <a:rPr lang="en-GB" dirty="0" smtClean="0"/>
              <a:t>A Military Working Dog who served with the Special Air service Regiment (SASR) in Australia has received the animal's VC for his remarkable actions while on duty in Afghanistan, in 2011.</a:t>
            </a:r>
          </a:p>
          <a:p>
            <a:r>
              <a:rPr lang="en-GB" dirty="0" smtClean="0"/>
              <a:t>Special Operations Military Working Dog (SOMWD) Kuga was posthumously awarded the PDSA Dickin Medal at a special ceremony at the Australian War Memorial in Canberra.</a:t>
            </a:r>
          </a:p>
          <a:p>
            <a:r>
              <a:rPr lang="en-GB" dirty="0" smtClean="0"/>
              <a:t>Kuga is the first Australian dog to receive the PDSA Dickin Medal in its 75-year history.</a:t>
            </a:r>
          </a:p>
          <a:p>
            <a:r>
              <a:rPr lang="en-GB" dirty="0" smtClean="0"/>
              <a:t>PDSA Director General Jan </a:t>
            </a:r>
            <a:r>
              <a:rPr lang="en-GB" dirty="0" err="1" smtClean="0"/>
              <a:t>McLoughlin</a:t>
            </a:r>
            <a:r>
              <a:rPr lang="en-GB" dirty="0" smtClean="0"/>
              <a:t> said "Kuga's actions undoubtedly saved the lives of his patrol. He took on the enemy without fear, saving his comrades despite suffering serious injury, and is thoroughly deserving recipient of the PDSA Dickin Medal."</a:t>
            </a:r>
          </a:p>
          <a:p>
            <a:r>
              <a:rPr lang="en-GB" dirty="0" smtClean="0"/>
              <a:t>Belgian </a:t>
            </a:r>
            <a:r>
              <a:rPr lang="en-GB" dirty="0" err="1" smtClean="0"/>
              <a:t>Malinois</a:t>
            </a:r>
            <a:r>
              <a:rPr lang="en-GB" dirty="0" smtClean="0"/>
              <a:t> Kuga has been posthumously recognised for his actions during Operation Slipper in the </a:t>
            </a:r>
            <a:r>
              <a:rPr lang="en-GB" dirty="0" err="1" smtClean="0"/>
              <a:t>Khas</a:t>
            </a:r>
            <a:r>
              <a:rPr lang="en-GB" dirty="0" smtClean="0"/>
              <a:t> </a:t>
            </a:r>
            <a:r>
              <a:rPr lang="en-GB" dirty="0" err="1" smtClean="0"/>
              <a:t>Uruzgan</a:t>
            </a:r>
            <a:r>
              <a:rPr lang="en-GB" dirty="0" smtClean="0"/>
              <a:t> district of Afghanistan. Kuga indicated the presence of an enemy ambush, concealed among trees alongside a river. Kuga swam into the river to apprehend the enemy and, in doing so, was show five times. He survived and was returned home to Australia, though he died less than a year later.</a:t>
            </a:r>
          </a:p>
          <a:p>
            <a:r>
              <a:rPr lang="en-GB" dirty="0" smtClean="0"/>
              <a:t>Whilst in Australia on other business, the formal presentation was made by PDSA Trustee Mary Reilly to Kuga's canine colleague, retired Military Working Dog Odin. Corporal Mark Donaldson – the recipient of the Victoria Cross for his actions in Afghanistan – received Kuga’s medal on behalf of the regiment.</a:t>
            </a:r>
            <a:endParaRPr lang="en-GB" dirty="0"/>
          </a:p>
        </p:txBody>
      </p:sp>
      <p:sp>
        <p:nvSpPr>
          <p:cNvPr id="4" name="Slide Number Placeholder 3"/>
          <p:cNvSpPr>
            <a:spLocks noGrp="1"/>
          </p:cNvSpPr>
          <p:nvPr>
            <p:ph type="sldNum" sz="quarter" idx="10"/>
          </p:nvPr>
        </p:nvSpPr>
        <p:spPr/>
        <p:txBody>
          <a:bodyPr/>
          <a:lstStyle/>
          <a:p>
            <a:fld id="{979406C9-16FD-4C90-9D09-3BF700C4283E}" type="slidenum">
              <a:rPr lang="en-GB" smtClean="0"/>
              <a:pPr/>
              <a:t>14</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latin typeface="Comic Sans MS" panose="030F0702030302020204" pitchFamily="66" charset="0"/>
              </a:rPr>
              <a:t>How do we remember our heroes?</a:t>
            </a:r>
          </a:p>
          <a:p>
            <a:r>
              <a:rPr lang="en-GB" baseline="0" dirty="0" smtClean="0">
                <a:latin typeface="Comic Sans MS" panose="030F0702030302020204" pitchFamily="66" charset="0"/>
              </a:rPr>
              <a:t>What’s the special day when we remember all the brave people that have been lost in battle - Remembrance Day, which is every year, is always on a Sunday in November. </a:t>
            </a:r>
          </a:p>
          <a:p>
            <a:endParaRPr lang="en-GB" baseline="0" dirty="0" smtClean="0">
              <a:latin typeface="Comic Sans MS" panose="030F0702030302020204" pitchFamily="66" charset="0"/>
            </a:endParaRPr>
          </a:p>
          <a:p>
            <a:r>
              <a:rPr lang="en-GB" baseline="0" dirty="0" smtClean="0">
                <a:latin typeface="Comic Sans MS" panose="030F0702030302020204" pitchFamily="66" charset="0"/>
              </a:rPr>
              <a:t>The Queen, Prime Minister and other people, all lay wreaths to remember the people who’ve  lost their lives in the line of duty.</a:t>
            </a:r>
          </a:p>
          <a:p>
            <a:r>
              <a:rPr lang="en-GB" baseline="0" dirty="0" smtClean="0">
                <a:latin typeface="Comic Sans MS" panose="030F0702030302020204" pitchFamily="66" charset="0"/>
              </a:rPr>
              <a:t>Special wreaths are also laid to remember the hero animals too.</a:t>
            </a:r>
          </a:p>
          <a:p>
            <a:endParaRPr lang="en-GB" baseline="0" dirty="0" smtClean="0"/>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2CF8F773-EE7B-415C-9670-94845D9FC280}" type="slidenum">
              <a:rPr lang="en-GB" smtClean="0"/>
              <a:pPr/>
              <a:t>15</a:t>
            </a:fld>
            <a:endParaRPr lang="en-GB"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smtClean="0">
                <a:solidFill>
                  <a:schemeClr val="tx1"/>
                </a:solidFill>
                <a:effectLst/>
                <a:latin typeface="Comic Sans MS" panose="030F0702030302020204" pitchFamily="66" charset="0"/>
              </a:rPr>
              <a:t>Share:</a:t>
            </a:r>
            <a:endParaRPr lang="en-GB" sz="1200" kern="1200" dirty="0" smtClean="0">
              <a:solidFill>
                <a:schemeClr val="tx1"/>
              </a:solidFill>
              <a:effectLst/>
              <a:latin typeface="Comic Sans MS" panose="030F0702030302020204" pitchFamily="66" charset="0"/>
            </a:endParaRPr>
          </a:p>
          <a:p>
            <a:r>
              <a:rPr lang="en-GB" sz="1200" kern="1200" dirty="0" smtClean="0">
                <a:solidFill>
                  <a:schemeClr val="tx1"/>
                </a:solidFill>
                <a:effectLst/>
                <a:latin typeface="Comic Sans MS" panose="030F0702030302020204" pitchFamily="66" charset="0"/>
              </a:rPr>
              <a:t>PDSA’s Gold Medal is awarded for bravery and devotion, like the </a:t>
            </a:r>
            <a:r>
              <a:rPr lang="en-GB" sz="1200" kern="1200" dirty="0" err="1" smtClean="0">
                <a:solidFill>
                  <a:schemeClr val="tx1"/>
                </a:solidFill>
                <a:effectLst/>
                <a:latin typeface="Comic Sans MS" panose="030F0702030302020204" pitchFamily="66" charset="0"/>
              </a:rPr>
              <a:t>Dickin</a:t>
            </a:r>
            <a:r>
              <a:rPr lang="en-GB" sz="1200" kern="1200" dirty="0" smtClean="0">
                <a:solidFill>
                  <a:schemeClr val="tx1"/>
                </a:solidFill>
                <a:effectLst/>
                <a:latin typeface="Comic Sans MS" panose="030F0702030302020204" pitchFamily="66" charset="0"/>
              </a:rPr>
              <a:t> Medal, but can be given to pets as well as military animals. It’s known as the animals’ George Cross.</a:t>
            </a:r>
          </a:p>
          <a:p>
            <a:r>
              <a:rPr lang="en-GB" sz="1200" kern="1200" dirty="0" smtClean="0">
                <a:solidFill>
                  <a:schemeClr val="tx1"/>
                </a:solidFill>
                <a:effectLst/>
                <a:latin typeface="Comic Sans MS" panose="030F0702030302020204" pitchFamily="66" charset="0"/>
              </a:rPr>
              <a:t>The George Cross is awarded to people in the armed forces and also, ordinary people, who’ve shown great courage and is presented by her Majesty the Queen at Buckingham Palace. </a:t>
            </a:r>
          </a:p>
          <a:p>
            <a:r>
              <a:rPr lang="en-GB" sz="1200" kern="1200" dirty="0" smtClean="0">
                <a:solidFill>
                  <a:schemeClr val="tx1"/>
                </a:solidFill>
                <a:effectLst/>
                <a:latin typeface="Comic Sans MS" panose="030F0702030302020204" pitchFamily="66" charset="0"/>
              </a:rPr>
              <a:t>All the 24 PDSA Gold medals so far have been given to dogs.</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16</a:t>
            </a:fld>
            <a:endParaRPr lang="en-GB" dirty="0"/>
          </a:p>
        </p:txBody>
      </p:sp>
    </p:spTree>
    <p:extLst>
      <p:ext uri="{BB962C8B-B14F-4D97-AF65-F5344CB8AC3E}">
        <p14:creationId xmlns:p14="http://schemas.microsoft.com/office/powerpoint/2010/main" val="3243043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effectLst/>
                <a:latin typeface="Arial" pitchFamily="34" charset="0"/>
                <a:ea typeface="+mn-ea"/>
                <a:cs typeface="+mn-cs"/>
              </a:rPr>
              <a:t>Finn has become the latest recipient of the PDSA Gold Medal – the animals’ George Cross. His</a:t>
            </a:r>
            <a:r>
              <a:rPr lang="en-US" sz="1200" b="0" i="0" kern="1200" baseline="0" dirty="0" smtClean="0">
                <a:solidFill>
                  <a:schemeClr val="tx1"/>
                </a:solidFill>
                <a:effectLst/>
                <a:latin typeface="Arial" pitchFamily="34" charset="0"/>
                <a:ea typeface="+mn-ea"/>
                <a:cs typeface="+mn-cs"/>
              </a:rPr>
              <a:t> medal ceremony will take place at a big PDSA event that is taking place in May. </a:t>
            </a:r>
          </a:p>
          <a:p>
            <a:r>
              <a:rPr lang="en-GB" dirty="0" smtClean="0">
                <a:effectLst/>
              </a:rPr>
              <a:t>Police Dog Finn, who is now retired from service, almost died from the stab wounds he sustained while protecting the life of his handler, PC Dave Wardell, who was also injured in the incident.</a:t>
            </a:r>
            <a:endParaRPr lang="en-GB" dirty="0">
              <a:latin typeface="Comic Sans MS" panose="030F0702030302020204" pitchFamily="66" charset="0"/>
            </a:endParaRPr>
          </a:p>
        </p:txBody>
      </p:sp>
      <p:sp>
        <p:nvSpPr>
          <p:cNvPr id="4" name="Slide Number Placeholder 3"/>
          <p:cNvSpPr>
            <a:spLocks noGrp="1"/>
          </p:cNvSpPr>
          <p:nvPr>
            <p:ph type="sldNum" sz="quarter" idx="10"/>
          </p:nvPr>
        </p:nvSpPr>
        <p:spPr/>
        <p:txBody>
          <a:bodyPr/>
          <a:lstStyle/>
          <a:p>
            <a:fld id="{979406C9-16FD-4C90-9D09-3BF700C4283E}" type="slidenum">
              <a:rPr lang="en-GB" smtClean="0"/>
              <a:pPr/>
              <a:t>17</a:t>
            </a:fld>
            <a:endParaRPr lang="en-GB"/>
          </a:p>
        </p:txBody>
      </p:sp>
    </p:spTree>
    <p:extLst>
      <p:ext uri="{BB962C8B-B14F-4D97-AF65-F5344CB8AC3E}">
        <p14:creationId xmlns:p14="http://schemas.microsoft.com/office/powerpoint/2010/main" val="960178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smtClean="0">
                <a:solidFill>
                  <a:schemeClr val="tx1"/>
                </a:solidFill>
                <a:effectLst/>
                <a:latin typeface="Comic Sans MS" panose="030F0702030302020204" pitchFamily="66" charset="0"/>
              </a:rPr>
              <a:t>Share:</a:t>
            </a:r>
            <a:endParaRPr lang="en-GB" sz="1200" kern="1200" dirty="0" smtClean="0">
              <a:solidFill>
                <a:schemeClr val="tx1"/>
              </a:solidFill>
              <a:effectLst/>
              <a:latin typeface="Comic Sans MS" panose="030F0702030302020204" pitchFamily="66" charset="0"/>
            </a:endParaRPr>
          </a:p>
          <a:p>
            <a:r>
              <a:rPr lang="en-GB" sz="1200" kern="1200" dirty="0" smtClean="0">
                <a:solidFill>
                  <a:schemeClr val="tx1"/>
                </a:solidFill>
                <a:effectLst/>
                <a:latin typeface="Comic Sans MS" panose="030F0702030302020204" pitchFamily="66" charset="0"/>
              </a:rPr>
              <a:t>When people do fantastic work in either business, public office or for charity work, they may be awarded the </a:t>
            </a:r>
            <a:r>
              <a:rPr lang="en-GB" sz="1200" b="1" kern="1200" dirty="0" smtClean="0">
                <a:solidFill>
                  <a:schemeClr val="tx1"/>
                </a:solidFill>
                <a:effectLst/>
                <a:latin typeface="Comic Sans MS" panose="030F0702030302020204" pitchFamily="66" charset="0"/>
              </a:rPr>
              <a:t>OBE</a:t>
            </a:r>
            <a:r>
              <a:rPr lang="en-GB" sz="1200" kern="1200" dirty="0" smtClean="0">
                <a:solidFill>
                  <a:schemeClr val="tx1"/>
                </a:solidFill>
                <a:effectLst/>
                <a:latin typeface="Comic Sans MS" panose="030F0702030302020204" pitchFamily="66" charset="0"/>
              </a:rPr>
              <a:t> (stands for Officer of the Most Excellent Order of the British Empire), which is presented by Her Majesty The Queen at Buckingham Palace. </a:t>
            </a:r>
          </a:p>
          <a:p>
            <a:r>
              <a:rPr lang="en-GB" sz="1200" kern="1200" dirty="0" smtClean="0">
                <a:solidFill>
                  <a:schemeClr val="tx1"/>
                </a:solidFill>
                <a:effectLst/>
                <a:latin typeface="Comic Sans MS" panose="030F0702030302020204" pitchFamily="66" charset="0"/>
              </a:rPr>
              <a:t>PDSA’s Order of Merit award is the animals’ OBE.</a:t>
            </a:r>
          </a:p>
          <a:p>
            <a:r>
              <a:rPr lang="en-GB" sz="1200" kern="1200" dirty="0" smtClean="0">
                <a:solidFill>
                  <a:schemeClr val="tx1"/>
                </a:solidFill>
                <a:effectLst/>
                <a:latin typeface="Comic Sans MS" panose="030F0702030302020204" pitchFamily="66" charset="0"/>
              </a:rPr>
              <a:t>So far, its been awarded to ten horses and four dogs.</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18</a:t>
            </a:fld>
            <a:endParaRPr lang="en-GB" dirty="0"/>
          </a:p>
        </p:txBody>
      </p:sp>
    </p:spTree>
    <p:extLst>
      <p:ext uri="{BB962C8B-B14F-4D97-AF65-F5344CB8AC3E}">
        <p14:creationId xmlns:p14="http://schemas.microsoft.com/office/powerpoint/2010/main" val="4080382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 22 May 2017, Police Dog Mojo and his handler PC Phil Healy had returned home after an early shift. Later that evening, news came through of an explosion at the Arianna Grande concert inside Manchester Arena. Phil and Mojo immediately made their way back to work.</a:t>
            </a:r>
          </a:p>
          <a:p>
            <a:r>
              <a:rPr lang="en-GB" dirty="0" smtClean="0"/>
              <a:t>They were the first dog team on the scene and it was very chaotic. Their first task was to search Victoria train station's concourse, which was being used as the main casualty treatment area for the incident. Mojo searched around the injured victims to make sure that the area was safe and clear of further explosives, for the responding emergency services and the public.</a:t>
            </a:r>
          </a:p>
          <a:p>
            <a:r>
              <a:rPr lang="en-GB" dirty="0" smtClean="0"/>
              <a:t>PC Healy and Mojo were then moved into the Arena itself and to the site of the explosion. Mojo worked in horrendous conditions, searching for secondary devices among the sea of unattended, abandoned items, to secure the area and ensure the safety of the Firearms Units and other attending emergency services working in the area.</a:t>
            </a:r>
          </a:p>
          <a:p>
            <a:r>
              <a:rPr lang="en-GB" dirty="0" smtClean="0"/>
              <a:t>PC Healy and Mojo were later joined by other dog teams and together, they searched the whole stadium. Mojo worked alongside his handler until 7am the following morning. On their way home, Mojo and PC Healy were called out again to follow up on reports of a suspicious item elsewhere.</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19</a:t>
            </a:fld>
            <a:endParaRPr lang="en-GB" dirty="0"/>
          </a:p>
        </p:txBody>
      </p:sp>
    </p:spTree>
    <p:extLst>
      <p:ext uri="{BB962C8B-B14F-4D97-AF65-F5344CB8AC3E}">
        <p14:creationId xmlns:p14="http://schemas.microsoft.com/office/powerpoint/2010/main" val="969032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latin typeface="Comic Sans MS" panose="030F0702030302020204" pitchFamily="66" charset="0"/>
              </a:rPr>
              <a:t>Share the details on the slide and: </a:t>
            </a:r>
          </a:p>
          <a:p>
            <a:endParaRPr lang="en-GB" dirty="0" smtClean="0">
              <a:latin typeface="Comic Sans MS" panose="030F0702030302020204" pitchFamily="66" charset="0"/>
            </a:endParaRPr>
          </a:p>
          <a:p>
            <a:pPr marL="171450" indent="-171450">
              <a:buFont typeface="Arial" panose="020B0604020202020204" pitchFamily="34" charset="0"/>
              <a:buChar char="•"/>
            </a:pPr>
            <a:r>
              <a:rPr lang="en-GB" dirty="0">
                <a:latin typeface="Comic Sans MS" panose="030F0702030302020204" pitchFamily="66" charset="0"/>
              </a:rPr>
              <a:t>E</a:t>
            </a:r>
            <a:r>
              <a:rPr lang="en-GB" dirty="0" smtClean="0">
                <a:latin typeface="Comic Sans MS" panose="030F0702030302020204" pitchFamily="66" charset="0"/>
              </a:rPr>
              <a:t>xplain the work that PDSA does</a:t>
            </a:r>
          </a:p>
          <a:p>
            <a:endParaRPr lang="en-GB" dirty="0" smtClean="0">
              <a:latin typeface="Comic Sans MS" panose="030F0702030302020204" pitchFamily="66" charset="0"/>
            </a:endParaRPr>
          </a:p>
          <a:p>
            <a:pPr marL="171450" indent="-171450">
              <a:buFont typeface="Arial" panose="020B0604020202020204" pitchFamily="34" charset="0"/>
              <a:buChar char="•"/>
            </a:pPr>
            <a:r>
              <a:rPr lang="en-GB" baseline="0" dirty="0" smtClean="0">
                <a:latin typeface="Comic Sans MS" panose="030F0702030302020204" pitchFamily="66" charset="0"/>
              </a:rPr>
              <a:t>Ask the</a:t>
            </a:r>
            <a:r>
              <a:rPr lang="en-GB" dirty="0" smtClean="0">
                <a:latin typeface="Comic Sans MS" panose="030F0702030302020204" pitchFamily="66" charset="0"/>
              </a:rPr>
              <a:t> group</a:t>
            </a:r>
            <a:r>
              <a:rPr lang="en-GB" baseline="0" dirty="0" smtClean="0">
                <a:latin typeface="Comic Sans MS" panose="030F0702030302020204" pitchFamily="66" charset="0"/>
              </a:rPr>
              <a:t> where they think the money comes from for PDSA to treat all these sick and injured pets .</a:t>
            </a:r>
            <a:r>
              <a:rPr lang="en-GB" dirty="0" smtClean="0">
                <a:latin typeface="Comic Sans MS" panose="030F0702030302020204" pitchFamily="66" charset="0"/>
              </a:rPr>
              <a:t> Get answers from group and then share that it comes</a:t>
            </a:r>
            <a:r>
              <a:rPr lang="en-GB" baseline="0" dirty="0" smtClean="0">
                <a:latin typeface="Comic Sans MS" panose="030F0702030302020204" pitchFamily="66" charset="0"/>
              </a:rPr>
              <a:t> from people doing fundraising and</a:t>
            </a:r>
            <a:r>
              <a:rPr lang="en-GB" dirty="0" smtClean="0">
                <a:latin typeface="Comic Sans MS" panose="030F0702030302020204" pitchFamily="66" charset="0"/>
              </a:rPr>
              <a:t> </a:t>
            </a:r>
            <a:r>
              <a:rPr lang="en-GB" baseline="0" dirty="0" smtClean="0">
                <a:latin typeface="Comic Sans MS" panose="030F0702030302020204" pitchFamily="66" charset="0"/>
              </a:rPr>
              <a:t>donating money</a:t>
            </a:r>
          </a:p>
          <a:p>
            <a:pPr>
              <a:buFont typeface="Arial" pitchFamily="34" charset="0"/>
              <a:buChar char="•"/>
            </a:pPr>
            <a:endParaRPr lang="en-GB" baseline="0" dirty="0" smtClean="0">
              <a:latin typeface="Comic Sans MS" panose="030F0702030302020204" pitchFamily="66" charset="0"/>
            </a:endParaRPr>
          </a:p>
          <a:p>
            <a:pPr>
              <a:buFont typeface="Arial" pitchFamily="34" charset="0"/>
              <a:buChar char="•"/>
            </a:pPr>
            <a:r>
              <a:rPr lang="en-GB" baseline="0" dirty="0" smtClean="0">
                <a:latin typeface="Comic Sans MS" panose="030F0702030302020204" pitchFamily="66" charset="0"/>
              </a:rPr>
              <a:t> Ask what would happen to all the pets we treat if PDSA weren’t around</a:t>
            </a:r>
          </a:p>
          <a:p>
            <a:pPr>
              <a:buFont typeface="Arial" pitchFamily="34" charset="0"/>
              <a:buChar char="•"/>
            </a:pPr>
            <a:endParaRPr lang="en-GB" baseline="0" dirty="0" smtClean="0">
              <a:latin typeface="Comic Sans MS" panose="030F0702030302020204" pitchFamily="66" charset="0"/>
            </a:endParaRPr>
          </a:p>
          <a:p>
            <a:endParaRPr lang="en-GB" baseline="0" dirty="0" smtClean="0"/>
          </a:p>
          <a:p>
            <a:pPr>
              <a:buFont typeface="Arial" pitchFamily="34" charset="0"/>
              <a:buNone/>
            </a:pPr>
            <a:endParaRPr lang="en-GB" baseline="0" dirty="0" smtClean="0"/>
          </a:p>
          <a:p>
            <a:pPr>
              <a:buFont typeface="Arial" pitchFamily="34" charset="0"/>
              <a:buChar char="•"/>
            </a:pPr>
            <a:endParaRPr lang="en-GB" dirty="0" smtClean="0"/>
          </a:p>
          <a:p>
            <a:pPr>
              <a:buFont typeface="Arial" pitchFamily="34" charset="0"/>
              <a:buNone/>
            </a:pPr>
            <a:endParaRPr lang="en-GB" baseline="0" dirty="0" smtClean="0"/>
          </a:p>
          <a:p>
            <a:pPr>
              <a:buFont typeface="Arial" pitchFamily="34" charset="0"/>
              <a:buNone/>
            </a:pPr>
            <a:endParaRPr lang="en-GB" baseline="0" dirty="0" smtClean="0"/>
          </a:p>
          <a:p>
            <a:pPr>
              <a:buFont typeface="Arial" pitchFamily="34" charset="0"/>
              <a:buNone/>
            </a:pPr>
            <a:endParaRPr lang="en-GB" baseline="0" dirty="0" smtClean="0"/>
          </a:p>
        </p:txBody>
      </p:sp>
      <p:sp>
        <p:nvSpPr>
          <p:cNvPr id="4" name="Slide Number Placeholder 3"/>
          <p:cNvSpPr>
            <a:spLocks noGrp="1"/>
          </p:cNvSpPr>
          <p:nvPr>
            <p:ph type="sldNum" sz="quarter" idx="10"/>
          </p:nvPr>
        </p:nvSpPr>
        <p:spPr/>
        <p:txBody>
          <a:bodyPr/>
          <a:lstStyle/>
          <a:p>
            <a:fld id="{2CF8F773-EE7B-415C-9670-94845D9FC280}" type="slidenum">
              <a:rPr lang="en-GB" smtClean="0"/>
              <a:pPr/>
              <a:t>2</a:t>
            </a:fld>
            <a:endParaRPr lang="en-GB" dirty="0"/>
          </a:p>
        </p:txBody>
      </p:sp>
    </p:spTree>
    <p:extLst>
      <p:ext uri="{BB962C8B-B14F-4D97-AF65-F5344CB8AC3E}">
        <p14:creationId xmlns:p14="http://schemas.microsoft.com/office/powerpoint/2010/main" val="1468841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GB" sz="1200" b="1" kern="1200" dirty="0" smtClean="0">
                <a:solidFill>
                  <a:schemeClr val="tx1"/>
                </a:solidFill>
                <a:effectLst/>
                <a:latin typeface="Comic Sans MS" panose="030F0702030302020204" pitchFamily="66" charset="0"/>
              </a:rPr>
              <a:t>Bryn</a:t>
            </a:r>
            <a:endParaRPr lang="en-GB" sz="1200" kern="1200" dirty="0" smtClean="0">
              <a:solidFill>
                <a:schemeClr val="tx1"/>
              </a:solidFill>
              <a:effectLst/>
              <a:latin typeface="Comic Sans MS" panose="030F0702030302020204" pitchFamily="66" charset="0"/>
            </a:endParaRPr>
          </a:p>
          <a:p>
            <a:r>
              <a:rPr lang="en-GB" sz="1300" kern="1200" dirty="0" smtClean="0">
                <a:solidFill>
                  <a:schemeClr val="tx1"/>
                </a:solidFill>
                <a:effectLst/>
                <a:latin typeface="Comic Sans MS" panose="030F0702030302020204" pitchFamily="66" charset="0"/>
              </a:rPr>
              <a:t/>
            </a:r>
            <a:br>
              <a:rPr lang="en-GB" sz="1300" kern="1200" dirty="0" smtClean="0">
                <a:solidFill>
                  <a:schemeClr val="tx1"/>
                </a:solidFill>
                <a:effectLst/>
                <a:latin typeface="Comic Sans MS" panose="030F0702030302020204" pitchFamily="66" charset="0"/>
              </a:rPr>
            </a:br>
            <a:r>
              <a:rPr lang="en-GB" sz="1300" kern="1200" dirty="0" smtClean="0">
                <a:solidFill>
                  <a:schemeClr val="tx1"/>
                </a:solidFill>
                <a:effectLst/>
                <a:latin typeface="Comic Sans MS" panose="030F0702030302020204" pitchFamily="66" charset="0"/>
              </a:rPr>
              <a:t>Search and rescue dog for Cheshire Fire and Rescue Service and UK’s International Search and Rescue Team</a:t>
            </a:r>
            <a:br>
              <a:rPr lang="en-GB" sz="1300" kern="1200" dirty="0" smtClean="0">
                <a:solidFill>
                  <a:schemeClr val="tx1"/>
                </a:solidFill>
                <a:effectLst/>
                <a:latin typeface="Comic Sans MS" panose="030F0702030302020204" pitchFamily="66" charset="0"/>
              </a:rPr>
            </a:br>
            <a:r>
              <a:rPr lang="en-GB" sz="1300" kern="1200" dirty="0" smtClean="0">
                <a:solidFill>
                  <a:schemeClr val="tx1"/>
                </a:solidFill>
                <a:effectLst/>
                <a:latin typeface="Comic Sans MS" panose="030F0702030302020204" pitchFamily="66" charset="0"/>
              </a:rPr>
              <a:t>Date of award: 16 March 2017</a:t>
            </a:r>
            <a:br>
              <a:rPr lang="en-GB" sz="1300" kern="1200" dirty="0" smtClean="0">
                <a:solidFill>
                  <a:schemeClr val="tx1"/>
                </a:solidFill>
                <a:effectLst/>
                <a:latin typeface="Comic Sans MS" panose="030F0702030302020204" pitchFamily="66" charset="0"/>
              </a:rPr>
            </a:br>
            <a:r>
              <a:rPr lang="en-GB" sz="1300" kern="1200" dirty="0" smtClean="0">
                <a:solidFill>
                  <a:schemeClr val="tx1"/>
                </a:solidFill>
                <a:effectLst/>
                <a:latin typeface="Comic Sans MS" panose="030F0702030302020204" pitchFamily="66" charset="0"/>
              </a:rPr>
              <a:t/>
            </a:r>
            <a:br>
              <a:rPr lang="en-GB" sz="1300" kern="1200" dirty="0" smtClean="0">
                <a:solidFill>
                  <a:schemeClr val="tx1"/>
                </a:solidFill>
                <a:effectLst/>
                <a:latin typeface="Comic Sans MS" panose="030F0702030302020204" pitchFamily="66" charset="0"/>
              </a:rPr>
            </a:br>
            <a:r>
              <a:rPr lang="en-GB" sz="1300" kern="1200" dirty="0" smtClean="0">
                <a:solidFill>
                  <a:schemeClr val="tx1"/>
                </a:solidFill>
                <a:effectLst/>
                <a:latin typeface="Comic Sans MS" panose="030F0702030302020204" pitchFamily="66" charset="0"/>
              </a:rPr>
              <a:t>‘For outstanding devotion to duty on behalf of UK International Search and Rescue, 2006 – 2016.’</a:t>
            </a:r>
            <a:br>
              <a:rPr lang="en-GB" sz="1300" kern="1200" dirty="0" smtClean="0">
                <a:solidFill>
                  <a:schemeClr val="tx1"/>
                </a:solidFill>
                <a:effectLst/>
                <a:latin typeface="Comic Sans MS" panose="030F0702030302020204" pitchFamily="66" charset="0"/>
              </a:rPr>
            </a:br>
            <a:endParaRPr lang="en-GB" sz="1300" kern="1200" dirty="0" smtClean="0">
              <a:solidFill>
                <a:schemeClr val="tx1"/>
              </a:solidFill>
              <a:effectLst/>
              <a:latin typeface="Comic Sans MS" panose="030F0702030302020204" pitchFamily="66" charset="0"/>
            </a:endParaRPr>
          </a:p>
          <a:p>
            <a:r>
              <a:rPr lang="en-GB" sz="1300" kern="1200" dirty="0" smtClean="0">
                <a:solidFill>
                  <a:schemeClr val="tx1"/>
                </a:solidFill>
                <a:effectLst/>
                <a:latin typeface="Comic Sans MS" panose="030F0702030302020204" pitchFamily="66" charset="0"/>
              </a:rPr>
              <a:t> </a:t>
            </a:r>
          </a:p>
          <a:p>
            <a:r>
              <a:rPr lang="en-GB" sz="1300" kern="1200" dirty="0" smtClean="0">
                <a:solidFill>
                  <a:schemeClr val="tx1"/>
                </a:solidFill>
                <a:effectLst/>
                <a:latin typeface="Comic Sans MS" panose="030F0702030302020204" pitchFamily="66" charset="0"/>
              </a:rPr>
              <a:t>Border Collie Bryn has worked as a search and rescue dog alongside his handler Steve Buckley since he was a puppy. </a:t>
            </a:r>
            <a:br>
              <a:rPr lang="en-GB" sz="1300" kern="1200" dirty="0" smtClean="0">
                <a:solidFill>
                  <a:schemeClr val="tx1"/>
                </a:solidFill>
                <a:effectLst/>
                <a:latin typeface="Comic Sans MS" panose="030F0702030302020204" pitchFamily="66" charset="0"/>
              </a:rPr>
            </a:br>
            <a:r>
              <a:rPr lang="en-GB" sz="1300" kern="1200" dirty="0" smtClean="0">
                <a:solidFill>
                  <a:schemeClr val="tx1"/>
                </a:solidFill>
                <a:effectLst/>
                <a:latin typeface="Comic Sans MS" panose="030F0702030302020204" pitchFamily="66" charset="0"/>
              </a:rPr>
              <a:t/>
            </a:r>
            <a:br>
              <a:rPr lang="en-GB" sz="1300" kern="1200" dirty="0" smtClean="0">
                <a:solidFill>
                  <a:schemeClr val="tx1"/>
                </a:solidFill>
                <a:effectLst/>
                <a:latin typeface="Comic Sans MS" panose="030F0702030302020204" pitchFamily="66" charset="0"/>
              </a:rPr>
            </a:br>
            <a:r>
              <a:rPr lang="en-GB" sz="1300" kern="1200" dirty="0" smtClean="0">
                <a:solidFill>
                  <a:schemeClr val="tx1"/>
                </a:solidFill>
                <a:effectLst/>
                <a:latin typeface="Comic Sans MS" panose="030F0702030302020204" pitchFamily="66" charset="0"/>
              </a:rPr>
              <a:t>In 2005 Bryn became fully qualified and UKISAR graded. </a:t>
            </a:r>
            <a:br>
              <a:rPr lang="en-GB" sz="1300" kern="1200" dirty="0" smtClean="0">
                <a:solidFill>
                  <a:schemeClr val="tx1"/>
                </a:solidFill>
                <a:effectLst/>
                <a:latin typeface="Comic Sans MS" panose="030F0702030302020204" pitchFamily="66" charset="0"/>
              </a:rPr>
            </a:br>
            <a:r>
              <a:rPr lang="en-GB" sz="1300" kern="1200" dirty="0" smtClean="0">
                <a:solidFill>
                  <a:schemeClr val="tx1"/>
                </a:solidFill>
                <a:effectLst/>
                <a:latin typeface="Comic Sans MS" panose="030F0702030302020204" pitchFamily="66" charset="0"/>
              </a:rPr>
              <a:t/>
            </a:r>
            <a:br>
              <a:rPr lang="en-GB" sz="1300" kern="1200" dirty="0" smtClean="0">
                <a:solidFill>
                  <a:schemeClr val="tx1"/>
                </a:solidFill>
                <a:effectLst/>
                <a:latin typeface="Comic Sans MS" panose="030F0702030302020204" pitchFamily="66" charset="0"/>
              </a:rPr>
            </a:br>
            <a:r>
              <a:rPr lang="en-GB" sz="1300" kern="1200" dirty="0" smtClean="0">
                <a:solidFill>
                  <a:schemeClr val="tx1"/>
                </a:solidFill>
                <a:effectLst/>
                <a:latin typeface="Comic Sans MS" panose="030F0702030302020204" pitchFamily="66" charset="0"/>
              </a:rPr>
              <a:t>In 2009, they became one of only four UK dog teams to attain the International Rescue Dog Organisation’s ‘mission readiness test’. The test consisted of seven searches over 36 hours, a 10km march, dog first aid and working at height.</a:t>
            </a:r>
            <a:br>
              <a:rPr lang="en-GB" sz="1300" kern="1200" dirty="0" smtClean="0">
                <a:solidFill>
                  <a:schemeClr val="tx1"/>
                </a:solidFill>
                <a:effectLst/>
                <a:latin typeface="Comic Sans MS" panose="030F0702030302020204" pitchFamily="66" charset="0"/>
              </a:rPr>
            </a:br>
            <a:r>
              <a:rPr lang="en-GB" sz="1300" kern="1200" dirty="0" smtClean="0">
                <a:solidFill>
                  <a:schemeClr val="tx1"/>
                </a:solidFill>
                <a:effectLst/>
                <a:latin typeface="Comic Sans MS" panose="030F0702030302020204" pitchFamily="66" charset="0"/>
              </a:rPr>
              <a:t/>
            </a:r>
            <a:br>
              <a:rPr lang="en-GB" sz="1300" kern="1200" dirty="0" smtClean="0">
                <a:solidFill>
                  <a:schemeClr val="tx1"/>
                </a:solidFill>
                <a:effectLst/>
                <a:latin typeface="Comic Sans MS" panose="030F0702030302020204" pitchFamily="66" charset="0"/>
              </a:rPr>
            </a:br>
            <a:r>
              <a:rPr lang="en-GB" sz="1300" kern="1200" dirty="0" smtClean="0">
                <a:solidFill>
                  <a:schemeClr val="tx1"/>
                </a:solidFill>
                <a:effectLst/>
                <a:latin typeface="Comic Sans MS" panose="030F0702030302020204" pitchFamily="66" charset="0"/>
              </a:rPr>
              <a:t>Alongside his work with Cheshire Fire and Rescue Service Bryn has been deployed to building collapses, missing persons’ searches and gas explosions throughout the UK. </a:t>
            </a:r>
            <a:br>
              <a:rPr lang="en-GB" sz="1300" kern="1200" dirty="0" smtClean="0">
                <a:solidFill>
                  <a:schemeClr val="tx1"/>
                </a:solidFill>
                <a:effectLst/>
                <a:latin typeface="Comic Sans MS" panose="030F0702030302020204" pitchFamily="66" charset="0"/>
              </a:rPr>
            </a:br>
            <a:r>
              <a:rPr lang="en-GB" sz="1300" kern="1200" dirty="0" smtClean="0">
                <a:solidFill>
                  <a:schemeClr val="tx1"/>
                </a:solidFill>
                <a:effectLst/>
                <a:latin typeface="Comic Sans MS" panose="030F0702030302020204" pitchFamily="66" charset="0"/>
              </a:rPr>
              <a:t/>
            </a:r>
            <a:br>
              <a:rPr lang="en-GB" sz="1300" kern="1200" dirty="0" smtClean="0">
                <a:solidFill>
                  <a:schemeClr val="tx1"/>
                </a:solidFill>
                <a:effectLst/>
                <a:latin typeface="Comic Sans MS" panose="030F0702030302020204" pitchFamily="66" charset="0"/>
              </a:rPr>
            </a:br>
            <a:r>
              <a:rPr lang="en-GB" sz="1300" kern="1200" dirty="0" smtClean="0">
                <a:solidFill>
                  <a:schemeClr val="tx1"/>
                </a:solidFill>
                <a:effectLst/>
                <a:latin typeface="Comic Sans MS" panose="030F0702030302020204" pitchFamily="66" charset="0"/>
              </a:rPr>
              <a:t>His international work involved working in Japan (2011) after the earthquake and tsunami, and in Nepal (2015) following the devastating earthquake which killed and injured thousands.</a:t>
            </a:r>
            <a:br>
              <a:rPr lang="en-GB" sz="1300" kern="1200" dirty="0" smtClean="0">
                <a:solidFill>
                  <a:schemeClr val="tx1"/>
                </a:solidFill>
                <a:effectLst/>
                <a:latin typeface="Comic Sans MS" panose="030F0702030302020204" pitchFamily="66" charset="0"/>
              </a:rPr>
            </a:br>
            <a:r>
              <a:rPr lang="en-GB" sz="1300" kern="1200" dirty="0" smtClean="0">
                <a:solidFill>
                  <a:schemeClr val="tx1"/>
                </a:solidFill>
                <a:effectLst/>
                <a:latin typeface="Comic Sans MS" panose="030F0702030302020204" pitchFamily="66" charset="0"/>
              </a:rPr>
              <a:t/>
            </a:r>
            <a:br>
              <a:rPr lang="en-GB" sz="1300" kern="1200" dirty="0" smtClean="0">
                <a:solidFill>
                  <a:schemeClr val="tx1"/>
                </a:solidFill>
                <a:effectLst/>
                <a:latin typeface="Comic Sans MS" panose="030F0702030302020204" pitchFamily="66" charset="0"/>
              </a:rPr>
            </a:br>
            <a:r>
              <a:rPr lang="en-GB" sz="1300" kern="1200" dirty="0" smtClean="0">
                <a:solidFill>
                  <a:schemeClr val="tx1"/>
                </a:solidFill>
                <a:effectLst/>
                <a:latin typeface="Comic Sans MS" panose="030F0702030302020204" pitchFamily="66" charset="0"/>
              </a:rPr>
              <a:t>Bryn’s ability to search large areas for casualties, with greater speed and efficiency than his human counterparts, was invaluable. It minimised the need for risky interventions when faced with precarious and volatile rescue situations.  </a:t>
            </a:r>
            <a:br>
              <a:rPr lang="en-GB" sz="1300" kern="1200" dirty="0" smtClean="0">
                <a:solidFill>
                  <a:schemeClr val="tx1"/>
                </a:solidFill>
                <a:effectLst/>
                <a:latin typeface="Comic Sans MS" panose="030F0702030302020204" pitchFamily="66" charset="0"/>
              </a:rPr>
            </a:br>
            <a:r>
              <a:rPr lang="en-GB" sz="1300" kern="1200" dirty="0" smtClean="0">
                <a:solidFill>
                  <a:schemeClr val="tx1"/>
                </a:solidFill>
                <a:effectLst/>
                <a:latin typeface="Comic Sans MS" panose="030F0702030302020204" pitchFamily="66" charset="0"/>
              </a:rPr>
              <a:t/>
            </a:r>
            <a:br>
              <a:rPr lang="en-GB" sz="1300" kern="1200" dirty="0" smtClean="0">
                <a:solidFill>
                  <a:schemeClr val="tx1"/>
                </a:solidFill>
                <a:effectLst/>
                <a:latin typeface="Comic Sans MS" panose="030F0702030302020204" pitchFamily="66" charset="0"/>
              </a:rPr>
            </a:br>
            <a:r>
              <a:rPr lang="en-GB" sz="1300" kern="1200" dirty="0" smtClean="0">
                <a:solidFill>
                  <a:schemeClr val="tx1"/>
                </a:solidFill>
                <a:effectLst/>
                <a:latin typeface="Comic Sans MS" panose="030F0702030302020204" pitchFamily="66" charset="0"/>
              </a:rPr>
              <a:t>As well as helping find casualties within disaster areas, Bryn’s skills have also helped reunite families with lost loved ones, allowing them to be laid to rest. He retired in May 2016 after an outstanding 11-year career.</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979406C9-16FD-4C90-9D09-3BF700C4283E}" type="slidenum">
              <a:rPr lang="en-GB" smtClean="0"/>
              <a:pPr/>
              <a:t>20</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327" rtl="0" eaLnBrk="1" fontAlgn="auto" latinLnBrk="0" hangingPunct="1">
              <a:lnSpc>
                <a:spcPct val="100000"/>
              </a:lnSpc>
              <a:spcBef>
                <a:spcPts val="0"/>
              </a:spcBef>
              <a:spcAft>
                <a:spcPts val="0"/>
              </a:spcAft>
              <a:buClrTx/>
              <a:buSzTx/>
              <a:buFontTx/>
              <a:buNone/>
              <a:tabLst/>
              <a:defRPr/>
            </a:pPr>
            <a:r>
              <a:rPr lang="en-GB" dirty="0" smtClean="0"/>
              <a:t>Activity based on debating whether or not animals should be put in harms way to protect people. Scenarios worksheet</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21</a:t>
            </a:fld>
            <a:endParaRPr lang="en-GB" dirty="0"/>
          </a:p>
        </p:txBody>
      </p:sp>
    </p:spTree>
    <p:extLst>
      <p:ext uri="{BB962C8B-B14F-4D97-AF65-F5344CB8AC3E}">
        <p14:creationId xmlns:p14="http://schemas.microsoft.com/office/powerpoint/2010/main" val="19567131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latin typeface="Comic Sans MS" panose="030F0702030302020204" pitchFamily="66" charset="0"/>
              </a:rPr>
              <a:t>Romeo </a:t>
            </a:r>
            <a:r>
              <a:rPr lang="en-GB" baseline="0" dirty="0" smtClean="0">
                <a:latin typeface="Comic Sans MS" panose="030F0702030302020204" pitchFamily="66" charset="0"/>
              </a:rPr>
              <a:t>works as a PAT (Pets as Therapy) dog, with people who are suffering from dementia. He visits care homes to bring a smile to the patients. He also regularly gives blood to sick and injured dogs who need blood transfusions.</a:t>
            </a:r>
            <a:endParaRPr lang="en-GB" dirty="0">
              <a:latin typeface="Comic Sans MS" panose="030F0702030302020204" pitchFamily="66" charset="0"/>
            </a:endParaRPr>
          </a:p>
        </p:txBody>
      </p:sp>
      <p:sp>
        <p:nvSpPr>
          <p:cNvPr id="4" name="Slide Number Placeholder 3"/>
          <p:cNvSpPr>
            <a:spLocks noGrp="1"/>
          </p:cNvSpPr>
          <p:nvPr>
            <p:ph type="sldNum" sz="quarter" idx="10"/>
          </p:nvPr>
        </p:nvSpPr>
        <p:spPr/>
        <p:txBody>
          <a:bodyPr/>
          <a:lstStyle/>
          <a:p>
            <a:fld id="{2CF8F773-EE7B-415C-9670-94845D9FC280}" type="slidenum">
              <a:rPr lang="en-GB" smtClean="0"/>
              <a:pPr/>
              <a:t>22</a:t>
            </a:fld>
            <a:endParaRPr lang="en-GB" dirty="0"/>
          </a:p>
        </p:txBody>
      </p:sp>
    </p:spTree>
    <p:extLst>
      <p:ext uri="{BB962C8B-B14F-4D97-AF65-F5344CB8AC3E}">
        <p14:creationId xmlns:p14="http://schemas.microsoft.com/office/powerpoint/2010/main" val="1033586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38688">
              <a:defRPr/>
            </a:pPr>
            <a:r>
              <a:rPr lang="en-GB" dirty="0" smtClean="0">
                <a:latin typeface="Comic Sans MS" panose="030F0702030302020204" pitchFamily="66" charset="0"/>
              </a:rPr>
              <a:t>Play medals video</a:t>
            </a:r>
            <a:endParaRPr lang="en-GB" dirty="0">
              <a:latin typeface="Comic Sans MS" panose="030F0702030302020204" pitchFamily="66" charset="0"/>
            </a:endParaRPr>
          </a:p>
        </p:txBody>
      </p:sp>
      <p:sp>
        <p:nvSpPr>
          <p:cNvPr id="4" name="Slide Number Placeholder 3"/>
          <p:cNvSpPr>
            <a:spLocks noGrp="1"/>
          </p:cNvSpPr>
          <p:nvPr>
            <p:ph type="sldNum" sz="quarter" idx="10"/>
          </p:nvPr>
        </p:nvSpPr>
        <p:spPr/>
        <p:txBody>
          <a:bodyPr/>
          <a:lstStyle/>
          <a:p>
            <a:fld id="{979406C9-16FD-4C90-9D09-3BF700C4283E}" type="slidenum">
              <a:rPr lang="en-GB" smtClean="0"/>
              <a:pPr/>
              <a:t>23</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effectLst/>
                <a:latin typeface="Comic Sans MS" panose="030F0702030302020204" pitchFamily="66" charset="0"/>
                <a:ea typeface="+mn-ea"/>
                <a:cs typeface="+mn-cs"/>
              </a:rPr>
              <a:t>Brave kitten, Ruby, was found wandering the streets as a stray, with terrible burns on her head and back, which were thought to have been caused by chemicals. Luckily, a kind member of the public found her and took her to the nearest PDSA Pet Hospital. </a:t>
            </a:r>
          </a:p>
          <a:p>
            <a:r>
              <a:rPr lang="en-GB" sz="1200" b="1" kern="1200" dirty="0" smtClean="0">
                <a:solidFill>
                  <a:schemeClr val="tx1"/>
                </a:solidFill>
                <a:effectLst/>
                <a:latin typeface="Comic Sans MS" panose="030F0702030302020204" pitchFamily="66" charset="0"/>
                <a:ea typeface="+mn-ea"/>
                <a:cs typeface="+mn-cs"/>
              </a:rPr>
              <a:t>Action taken:</a:t>
            </a:r>
            <a:endParaRPr lang="en-GB" sz="1200" kern="1200" dirty="0" smtClean="0">
              <a:solidFill>
                <a:schemeClr val="tx1"/>
              </a:solidFill>
              <a:effectLst/>
              <a:latin typeface="Comic Sans MS" panose="030F0702030302020204" pitchFamily="66" charset="0"/>
              <a:ea typeface="+mn-ea"/>
              <a:cs typeface="+mn-cs"/>
            </a:endParaRPr>
          </a:p>
          <a:p>
            <a:r>
              <a:rPr lang="en-GB" sz="1200" kern="1200" dirty="0" smtClean="0">
                <a:solidFill>
                  <a:schemeClr val="tx1"/>
                </a:solidFill>
                <a:effectLst/>
                <a:latin typeface="Comic Sans MS" panose="030F0702030302020204" pitchFamily="66" charset="0"/>
                <a:ea typeface="+mn-ea"/>
                <a:cs typeface="+mn-cs"/>
              </a:rPr>
              <a:t>When Ruby arrived at the Hospital, she was examined by our vets and was taken into Hospital for treatment. She was given antibiotics to treat any infection and analgesics to stop her being in any pain. Our vets and nurses flushed out her wounds and used special creams to help her skin to heal. </a:t>
            </a:r>
          </a:p>
          <a:p>
            <a:r>
              <a:rPr lang="en-GB" sz="1200" kern="1200" dirty="0" smtClean="0">
                <a:solidFill>
                  <a:schemeClr val="tx1"/>
                </a:solidFill>
                <a:effectLst/>
                <a:latin typeface="Comic Sans MS" panose="030F0702030302020204" pitchFamily="66" charset="0"/>
                <a:ea typeface="+mn-ea"/>
                <a:cs typeface="+mn-cs"/>
              </a:rPr>
              <a:t>Everyone at the Hospital adored Ruby, especially our Vet Care Assistant, Natalie Lodge, who fell in love with her fighting spirit and lovely personality – so much so, that she gave the kitten a forever home. </a:t>
            </a:r>
          </a:p>
          <a:p>
            <a:r>
              <a:rPr lang="en-GB" sz="1200" b="1" kern="1200" dirty="0" smtClean="0">
                <a:solidFill>
                  <a:schemeClr val="tx1"/>
                </a:solidFill>
                <a:effectLst/>
                <a:latin typeface="Comic Sans MS" panose="030F0702030302020204" pitchFamily="66" charset="0"/>
                <a:ea typeface="+mn-ea"/>
                <a:cs typeface="+mn-cs"/>
              </a:rPr>
              <a:t>Vet’s comment:</a:t>
            </a:r>
            <a:endParaRPr lang="en-GB" sz="1200" kern="1200" dirty="0" smtClean="0">
              <a:solidFill>
                <a:schemeClr val="tx1"/>
              </a:solidFill>
              <a:effectLst/>
              <a:latin typeface="Comic Sans MS" panose="030F0702030302020204" pitchFamily="66" charset="0"/>
              <a:ea typeface="+mn-ea"/>
              <a:cs typeface="+mn-cs"/>
            </a:endParaRPr>
          </a:p>
          <a:p>
            <a:r>
              <a:rPr lang="en-GB" sz="1200" kern="1200" dirty="0" smtClean="0">
                <a:solidFill>
                  <a:schemeClr val="tx1"/>
                </a:solidFill>
                <a:effectLst/>
                <a:latin typeface="Comic Sans MS" panose="030F0702030302020204" pitchFamily="66" charset="0"/>
                <a:ea typeface="+mn-ea"/>
                <a:cs typeface="+mn-cs"/>
              </a:rPr>
              <a:t>‘We estimated Ruby to be just four months old when she came in. Her injuries were so serious that we did consider whether it would be kindest to put her to sleep. But she was so bright and courageous, despite the pain she must have been in, we just had to give her a chance.”</a:t>
            </a:r>
          </a:p>
        </p:txBody>
      </p:sp>
      <p:sp>
        <p:nvSpPr>
          <p:cNvPr id="4" name="Slide Number Placeholder 3"/>
          <p:cNvSpPr>
            <a:spLocks noGrp="1"/>
          </p:cNvSpPr>
          <p:nvPr>
            <p:ph type="sldNum" sz="quarter" idx="10"/>
          </p:nvPr>
        </p:nvSpPr>
        <p:spPr/>
        <p:txBody>
          <a:bodyPr/>
          <a:lstStyle/>
          <a:p>
            <a:fld id="{979406C9-16FD-4C90-9D09-3BF700C4283E}" type="slidenum">
              <a:rPr lang="en-GB" smtClean="0"/>
              <a:pPr/>
              <a:t>24</a:t>
            </a:fld>
            <a:endParaRPr lang="en-GB"/>
          </a:p>
        </p:txBody>
      </p:sp>
    </p:spTree>
    <p:extLst>
      <p:ext uri="{BB962C8B-B14F-4D97-AF65-F5344CB8AC3E}">
        <p14:creationId xmlns:p14="http://schemas.microsoft.com/office/powerpoint/2010/main" val="7099934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effectLst/>
                <a:latin typeface="Arial" pitchFamily="34" charset="0"/>
                <a:ea typeface="+mn-ea"/>
                <a:cs typeface="+mn-cs"/>
              </a:rPr>
              <a:t/>
            </a:r>
            <a:br>
              <a:rPr lang="en-GB" sz="1200" kern="1200" dirty="0" smtClean="0">
                <a:solidFill>
                  <a:schemeClr val="tx1"/>
                </a:solidFill>
                <a:effectLst/>
                <a:latin typeface="Arial" pitchFamily="34" charset="0"/>
                <a:ea typeface="+mn-ea"/>
                <a:cs typeface="+mn-cs"/>
              </a:rPr>
            </a:br>
            <a:r>
              <a:rPr lang="en-GB" sz="1200" b="1" kern="1200" dirty="0" smtClean="0">
                <a:solidFill>
                  <a:schemeClr val="tx1"/>
                </a:solidFill>
                <a:effectLst/>
                <a:latin typeface="Comic Sans MS" panose="030F0702030302020204" pitchFamily="66" charset="0"/>
                <a:ea typeface="+mn-ea"/>
                <a:cs typeface="+mn-cs"/>
              </a:rPr>
              <a:t>New owner, Natalie’s comment:</a:t>
            </a:r>
            <a:endParaRPr lang="en-GB" dirty="0" smtClean="0">
              <a:latin typeface="Comic Sans MS" panose="030F0702030302020204" pitchFamily="66" charset="0"/>
            </a:endParaRPr>
          </a:p>
          <a:p>
            <a:r>
              <a:rPr lang="en-GB" sz="1200" kern="1200" dirty="0" smtClean="0">
                <a:solidFill>
                  <a:schemeClr val="tx1"/>
                </a:solidFill>
                <a:effectLst/>
                <a:latin typeface="Comic Sans MS" panose="030F0702030302020204" pitchFamily="66" charset="0"/>
                <a:ea typeface="+mn-ea"/>
                <a:cs typeface="+mn-cs"/>
              </a:rPr>
              <a:t> “Ruby is such as little fighter and so adorable; despite everything she went through her cheeky character always shone through. Her wounds are now completely healed and her fur has mostly grown back, although some fur on her face has grown back white!”</a:t>
            </a:r>
            <a:r>
              <a:rPr lang="en-GB" sz="1200" kern="1200" dirty="0" smtClean="0">
                <a:solidFill>
                  <a:schemeClr val="tx1"/>
                </a:solidFill>
                <a:effectLst/>
                <a:latin typeface="Arial" pitchFamily="34" charset="0"/>
                <a:ea typeface="+mn-ea"/>
                <a:cs typeface="+mn-cs"/>
              </a:rPr>
              <a:t/>
            </a:r>
            <a:br>
              <a:rPr lang="en-GB" sz="1200" kern="1200" dirty="0" smtClean="0">
                <a:solidFill>
                  <a:schemeClr val="tx1"/>
                </a:solidFill>
                <a:effectLst/>
                <a:latin typeface="Arial" pitchFamily="34" charset="0"/>
                <a:ea typeface="+mn-ea"/>
                <a:cs typeface="+mn-cs"/>
              </a:rPr>
            </a:br>
            <a:r>
              <a:rPr lang="en-GB" sz="1200" kern="1200" dirty="0" smtClean="0">
                <a:solidFill>
                  <a:schemeClr val="tx1"/>
                </a:solidFill>
                <a:effectLst/>
                <a:latin typeface="Arial" pitchFamily="34" charset="0"/>
                <a:ea typeface="+mn-ea"/>
                <a:cs typeface="+mn-cs"/>
              </a:rPr>
              <a:t/>
            </a:r>
            <a:br>
              <a:rPr lang="en-GB" sz="1200" kern="1200" dirty="0" smtClean="0">
                <a:solidFill>
                  <a:schemeClr val="tx1"/>
                </a:solidFill>
                <a:effectLst/>
                <a:latin typeface="Arial" pitchFamily="34" charset="0"/>
                <a:ea typeface="+mn-ea"/>
                <a:cs typeface="+mn-cs"/>
              </a:rPr>
            </a:br>
            <a:endParaRPr lang="en-GB" sz="1200" kern="1200" dirty="0" smtClean="0">
              <a:solidFill>
                <a:schemeClr val="tx1"/>
              </a:solidFill>
              <a:effectLst/>
              <a:latin typeface="Arial" pitchFamily="34" charset="0"/>
              <a:ea typeface="+mn-ea"/>
              <a:cs typeface="+mn-cs"/>
            </a:endParaRPr>
          </a:p>
          <a:p>
            <a:endParaRPr lang="en-GB" baseline="0" dirty="0" smtClean="0"/>
          </a:p>
          <a:p>
            <a:endParaRPr lang="en-GB" sz="1200" kern="1200" dirty="0" smtClean="0">
              <a:solidFill>
                <a:schemeClr val="tx1"/>
              </a:solidFill>
              <a:effectLst/>
              <a:latin typeface="Arial" pitchFamily="34" charset="0"/>
              <a:ea typeface="+mn-ea"/>
              <a:cs typeface="+mn-cs"/>
            </a:endParaRPr>
          </a:p>
          <a:p>
            <a:endParaRPr lang="en-GB" baseline="0" dirty="0" smtClean="0"/>
          </a:p>
        </p:txBody>
      </p:sp>
      <p:sp>
        <p:nvSpPr>
          <p:cNvPr id="4" name="Slide Number Placeholder 3"/>
          <p:cNvSpPr>
            <a:spLocks noGrp="1"/>
          </p:cNvSpPr>
          <p:nvPr>
            <p:ph type="sldNum" sz="quarter" idx="10"/>
          </p:nvPr>
        </p:nvSpPr>
        <p:spPr/>
        <p:txBody>
          <a:bodyPr/>
          <a:lstStyle/>
          <a:p>
            <a:fld id="{979406C9-16FD-4C90-9D09-3BF700C4283E}" type="slidenum">
              <a:rPr lang="en-GB" smtClean="0"/>
              <a:pPr/>
              <a:t>25</a:t>
            </a:fld>
            <a:endParaRPr lang="en-GB"/>
          </a:p>
        </p:txBody>
      </p:sp>
    </p:spTree>
    <p:extLst>
      <p:ext uri="{BB962C8B-B14F-4D97-AF65-F5344CB8AC3E}">
        <p14:creationId xmlns:p14="http://schemas.microsoft.com/office/powerpoint/2010/main" val="15907777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0" dirty="0" smtClean="0"/>
              <a:t>Thanks</a:t>
            </a:r>
            <a:r>
              <a:rPr lang="en-GB" b="0" baseline="0" dirty="0" smtClean="0"/>
              <a:t> from PDSA</a:t>
            </a:r>
            <a:endParaRPr lang="en-GB" b="0"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26</a:t>
            </a:fld>
            <a:endParaRPr lang="en-GB" dirty="0"/>
          </a:p>
        </p:txBody>
      </p:sp>
    </p:spTree>
    <p:extLst>
      <p:ext uri="{BB962C8B-B14F-4D97-AF65-F5344CB8AC3E}">
        <p14:creationId xmlns:p14="http://schemas.microsoft.com/office/powerpoint/2010/main" val="191821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latin typeface="Comic Sans MS" panose="030F0702030302020204" pitchFamily="66" charset="0"/>
              </a:rPr>
              <a:t>Let</a:t>
            </a:r>
            <a:r>
              <a:rPr lang="en-GB" dirty="0" smtClean="0">
                <a:latin typeface="Comic Sans MS" panose="030F0702030302020204" pitchFamily="66" charset="0"/>
              </a:rPr>
              <a:t> this be led by the group and steer the discussion. </a:t>
            </a:r>
          </a:p>
          <a:p>
            <a:r>
              <a:rPr lang="en-GB" baseline="0" dirty="0" smtClean="0">
                <a:latin typeface="Comic Sans MS" panose="030F0702030302020204" pitchFamily="66" charset="0"/>
              </a:rPr>
              <a:t>Perhaps use a whiteboard to complete a spider diagram</a:t>
            </a:r>
          </a:p>
          <a:p>
            <a:endParaRPr lang="en-GB" baseline="0" dirty="0" smtClean="0"/>
          </a:p>
        </p:txBody>
      </p:sp>
      <p:sp>
        <p:nvSpPr>
          <p:cNvPr id="4" name="Slide Number Placeholder 3"/>
          <p:cNvSpPr>
            <a:spLocks noGrp="1"/>
          </p:cNvSpPr>
          <p:nvPr>
            <p:ph type="sldNum" sz="quarter" idx="10"/>
          </p:nvPr>
        </p:nvSpPr>
        <p:spPr/>
        <p:txBody>
          <a:bodyPr/>
          <a:lstStyle/>
          <a:p>
            <a:fld id="{2CF8F773-EE7B-415C-9670-94845D9FC280}" type="slidenum">
              <a:rPr lang="en-GB" smtClean="0"/>
              <a:pPr/>
              <a:t>3</a:t>
            </a:fld>
            <a:endParaRPr lang="en-GB" dirty="0"/>
          </a:p>
        </p:txBody>
      </p:sp>
    </p:spTree>
    <p:extLst>
      <p:ext uri="{BB962C8B-B14F-4D97-AF65-F5344CB8AC3E}">
        <p14:creationId xmlns:p14="http://schemas.microsoft.com/office/powerpoint/2010/main" val="3138707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latin typeface="Comic Sans MS" panose="030F0702030302020204" pitchFamily="66" charset="0"/>
              </a:rPr>
              <a:t>Let this be led by the group and steer discussion.</a:t>
            </a:r>
          </a:p>
          <a:p>
            <a:endParaRPr lang="en-GB" dirty="0">
              <a:latin typeface="Comic Sans MS" panose="030F0702030302020204" pitchFamily="66" charset="0"/>
            </a:endParaRPr>
          </a:p>
          <a:p>
            <a:r>
              <a:rPr lang="en-GB" dirty="0" smtClean="0">
                <a:latin typeface="Comic Sans MS" panose="030F0702030302020204" pitchFamily="66" charset="0"/>
              </a:rPr>
              <a:t>Perhaps use a spider diagram</a:t>
            </a:r>
            <a:endParaRPr lang="en-GB" dirty="0">
              <a:latin typeface="Comic Sans MS" panose="030F0702030302020204" pitchFamily="66" charset="0"/>
            </a:endParaRPr>
          </a:p>
          <a:p>
            <a:pPr marL="171450" indent="-171450">
              <a:buFont typeface="Arial" panose="020B0604020202020204" pitchFamily="34" charset="0"/>
              <a:buChar char="•"/>
            </a:pPr>
            <a:endParaRPr lang="en-GB" baseline="0" dirty="0" smtClean="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p:txBody>
      </p:sp>
      <p:sp>
        <p:nvSpPr>
          <p:cNvPr id="4" name="Slide Number Placeholder 3"/>
          <p:cNvSpPr>
            <a:spLocks noGrp="1"/>
          </p:cNvSpPr>
          <p:nvPr>
            <p:ph type="sldNum" sz="quarter" idx="10"/>
          </p:nvPr>
        </p:nvSpPr>
        <p:spPr/>
        <p:txBody>
          <a:bodyPr/>
          <a:lstStyle/>
          <a:p>
            <a:fld id="{2CF8F773-EE7B-415C-9670-94845D9FC280}" type="slidenum">
              <a:rPr lang="en-GB" smtClean="0"/>
              <a:pPr/>
              <a:t>4</a:t>
            </a:fld>
            <a:endParaRPr lang="en-GB" dirty="0"/>
          </a:p>
        </p:txBody>
      </p:sp>
    </p:spTree>
    <p:extLst>
      <p:ext uri="{BB962C8B-B14F-4D97-AF65-F5344CB8AC3E}">
        <p14:creationId xmlns:p14="http://schemas.microsoft.com/office/powerpoint/2010/main" val="3874603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latin typeface="Comic Sans MS" panose="030F0702030302020204" pitchFamily="66" charset="0"/>
                <a:cs typeface="Arial" panose="020B0604020202020204" pitchFamily="34" charset="0"/>
              </a:rPr>
              <a:t>Ask the pupils to</a:t>
            </a:r>
            <a:r>
              <a:rPr lang="en-GB" baseline="0" dirty="0" smtClean="0">
                <a:latin typeface="Comic Sans MS" panose="030F0702030302020204" pitchFamily="66" charset="0"/>
                <a:cs typeface="Arial" panose="020B0604020202020204" pitchFamily="34" charset="0"/>
              </a:rPr>
              <a:t> name the heroes and describe what they did to make them a hero.</a:t>
            </a:r>
            <a:endParaRPr lang="en-GB" dirty="0" smtClean="0">
              <a:latin typeface="Comic Sans MS" panose="030F0702030302020204" pitchFamily="66" charset="0"/>
              <a:cs typeface="Arial" panose="020B0604020202020204" pitchFamily="34" charset="0"/>
            </a:endParaRPr>
          </a:p>
          <a:p>
            <a:endParaRPr lang="en-GB" dirty="0" smtClean="0">
              <a:latin typeface="Comic Sans MS" panose="030F0702030302020204" pitchFamily="66" charset="0"/>
              <a:cs typeface="Arial" panose="020B0604020202020204" pitchFamily="34" charset="0"/>
            </a:endParaRPr>
          </a:p>
          <a:p>
            <a:r>
              <a:rPr lang="en-GB" sz="1200" b="1" i="0" kern="1200" dirty="0" smtClean="0">
                <a:solidFill>
                  <a:schemeClr val="tx1"/>
                </a:solidFill>
                <a:effectLst/>
                <a:latin typeface="Comic Sans MS" panose="030F0702030302020204" pitchFamily="66" charset="0"/>
                <a:cs typeface="Arial" panose="020B0604020202020204" pitchFamily="34" charset="0"/>
              </a:rPr>
              <a:t>Mahatma Gandhi</a:t>
            </a:r>
            <a:r>
              <a:rPr lang="en-GB" sz="1200" b="0" i="0" kern="1200" dirty="0" smtClean="0">
                <a:solidFill>
                  <a:schemeClr val="tx1"/>
                </a:solidFill>
                <a:effectLst/>
                <a:latin typeface="Comic Sans MS" panose="030F0702030302020204" pitchFamily="66" charset="0"/>
                <a:cs typeface="Arial" panose="020B0604020202020204" pitchFamily="34" charset="0"/>
              </a:rPr>
              <a:t> believed in the unity of all mankind under one god. By the time he died, India had become an independent country, free of British rule and the largest democracy in the world. Today, Gandhi is remembered not only as a political leader, but also as a moralist who appealed to the universal conscience of mankind.</a:t>
            </a:r>
          </a:p>
          <a:p>
            <a:r>
              <a:rPr lang="en-GB" b="1" dirty="0">
                <a:latin typeface="Comic Sans MS" panose="030F0702030302020204" pitchFamily="66" charset="0"/>
                <a:cs typeface="Arial" panose="020B0604020202020204" pitchFamily="34" charset="0"/>
              </a:rPr>
              <a:t>Nelson Mandela</a:t>
            </a:r>
            <a:r>
              <a:rPr lang="en-GB" dirty="0">
                <a:latin typeface="Comic Sans MS" panose="030F0702030302020204" pitchFamily="66" charset="0"/>
                <a:cs typeface="Arial" panose="020B0604020202020204" pitchFamily="34" charset="0"/>
              </a:rPr>
              <a:t> was the first black President of South Africa. He spent 27 years in prison for trying to overthrow the pro-apartheid government. After he left prison, he worked to achieve human rights and a better future for everyone in South </a:t>
            </a:r>
            <a:r>
              <a:rPr lang="en-GB" dirty="0" smtClean="0">
                <a:latin typeface="Comic Sans MS" panose="030F0702030302020204" pitchFamily="66" charset="0"/>
                <a:cs typeface="Arial" panose="020B0604020202020204" pitchFamily="34" charset="0"/>
              </a:rPr>
              <a:t>Africa.</a:t>
            </a:r>
            <a:endParaRPr lang="en-GB" b="1" dirty="0">
              <a:latin typeface="Comic Sans MS" panose="030F0702030302020204" pitchFamily="66" charset="0"/>
              <a:cs typeface="Arial" panose="020B0604020202020204" pitchFamily="34" charset="0"/>
            </a:endParaRPr>
          </a:p>
          <a:p>
            <a:r>
              <a:rPr lang="en-GB" b="1" dirty="0">
                <a:latin typeface="Comic Sans MS" panose="030F0702030302020204" pitchFamily="66" charset="0"/>
                <a:cs typeface="Arial" panose="020B0604020202020204" pitchFamily="34" charset="0"/>
              </a:rPr>
              <a:t>Abraham Lincoln</a:t>
            </a:r>
            <a:r>
              <a:rPr lang="en-GB" dirty="0">
                <a:latin typeface="Comic Sans MS" panose="030F0702030302020204" pitchFamily="66" charset="0"/>
                <a:cs typeface="Arial" panose="020B0604020202020204" pitchFamily="34" charset="0"/>
              </a:rPr>
              <a:t> was the 16th president of the United States. He preserved the Union during the U.S. Civil War and brought about the </a:t>
            </a:r>
            <a:r>
              <a:rPr lang="en-GB" dirty="0" smtClean="0">
                <a:latin typeface="Comic Sans MS" panose="030F0702030302020204" pitchFamily="66" charset="0"/>
                <a:cs typeface="Arial" panose="020B0604020202020204" pitchFamily="34" charset="0"/>
              </a:rPr>
              <a:t>abolition of slavery</a:t>
            </a:r>
          </a:p>
          <a:p>
            <a:r>
              <a:rPr lang="en-GB" b="1" dirty="0" smtClean="0">
                <a:latin typeface="Comic Sans MS" panose="030F0702030302020204" pitchFamily="66" charset="0"/>
                <a:cs typeface="Arial" panose="020B0604020202020204" pitchFamily="34" charset="0"/>
              </a:rPr>
              <a:t>Mother </a:t>
            </a:r>
            <a:r>
              <a:rPr lang="en-GB" b="1" dirty="0">
                <a:latin typeface="Comic Sans MS" panose="030F0702030302020204" pitchFamily="66" charset="0"/>
                <a:cs typeface="Arial" panose="020B0604020202020204" pitchFamily="34" charset="0"/>
              </a:rPr>
              <a:t>Teresa </a:t>
            </a:r>
            <a:r>
              <a:rPr lang="en-GB" dirty="0">
                <a:latin typeface="Comic Sans MS" panose="030F0702030302020204" pitchFamily="66" charset="0"/>
                <a:cs typeface="Arial" panose="020B0604020202020204" pitchFamily="34" charset="0"/>
              </a:rPr>
              <a:t>formed a group within the Catholic Church called the Missionaries of </a:t>
            </a:r>
            <a:r>
              <a:rPr lang="en-GB" dirty="0" smtClean="0">
                <a:latin typeface="Comic Sans MS" panose="030F0702030302020204" pitchFamily="66" charset="0"/>
                <a:cs typeface="Arial" panose="020B0604020202020204" pitchFamily="34" charset="0"/>
              </a:rPr>
              <a:t>Charity, to </a:t>
            </a:r>
            <a:r>
              <a:rPr lang="en-GB" dirty="0">
                <a:latin typeface="Comic Sans MS" panose="030F0702030302020204" pitchFamily="66" charset="0"/>
                <a:cs typeface="Arial" panose="020B0604020202020204" pitchFamily="34" charset="0"/>
              </a:rPr>
              <a:t>take care of </a:t>
            </a:r>
            <a:r>
              <a:rPr lang="en-GB" dirty="0" smtClean="0">
                <a:latin typeface="Comic Sans MS" panose="030F0702030302020204" pitchFamily="66" charset="0"/>
                <a:cs typeface="Arial" panose="020B0604020202020204" pitchFamily="34" charset="0"/>
              </a:rPr>
              <a:t>the </a:t>
            </a:r>
            <a:r>
              <a:rPr lang="en-GB" dirty="0">
                <a:latin typeface="Comic Sans MS" panose="030F0702030302020204" pitchFamily="66" charset="0"/>
                <a:cs typeface="Arial" panose="020B0604020202020204" pitchFamily="34" charset="0"/>
              </a:rPr>
              <a:t>hungry, </a:t>
            </a:r>
            <a:r>
              <a:rPr lang="en-GB" dirty="0" smtClean="0">
                <a:latin typeface="Comic Sans MS" panose="030F0702030302020204" pitchFamily="66" charset="0"/>
                <a:cs typeface="Arial" panose="020B0604020202020204" pitchFamily="34" charset="0"/>
              </a:rPr>
              <a:t>the </a:t>
            </a:r>
            <a:r>
              <a:rPr lang="en-GB" dirty="0">
                <a:latin typeface="Comic Sans MS" panose="030F0702030302020204" pitchFamily="66" charset="0"/>
                <a:cs typeface="Arial" panose="020B0604020202020204" pitchFamily="34" charset="0"/>
              </a:rPr>
              <a:t>homeless, the crippled, the </a:t>
            </a:r>
            <a:r>
              <a:rPr lang="en-GB" dirty="0" smtClean="0">
                <a:latin typeface="Comic Sans MS" panose="030F0702030302020204" pitchFamily="66" charset="0"/>
                <a:cs typeface="Arial" panose="020B0604020202020204" pitchFamily="34" charset="0"/>
              </a:rPr>
              <a:t>blind and the lepers in India. She left behind her family and gave up all her possessions to do this work.</a:t>
            </a:r>
            <a:r>
              <a:rPr lang="en-GB" dirty="0"/>
              <a:t/>
            </a:r>
            <a:br>
              <a:rPr lang="en-GB" dirty="0"/>
            </a:br>
            <a:r>
              <a:rPr lang="en-GB" dirty="0"/>
              <a:t/>
            </a:r>
            <a:br>
              <a:rPr lang="en-GB" dirty="0"/>
            </a:br>
            <a:endParaRPr lang="en-GB" dirty="0" smtClean="0">
              <a:latin typeface="Comic Sans MS" panose="030F0702030302020204" pitchFamily="66" charset="0"/>
            </a:endParaRPr>
          </a:p>
        </p:txBody>
      </p:sp>
      <p:sp>
        <p:nvSpPr>
          <p:cNvPr id="4" name="Slide Number Placeholder 3"/>
          <p:cNvSpPr>
            <a:spLocks noGrp="1"/>
          </p:cNvSpPr>
          <p:nvPr>
            <p:ph type="sldNum" sz="quarter" idx="10"/>
          </p:nvPr>
        </p:nvSpPr>
        <p:spPr/>
        <p:txBody>
          <a:bodyPr/>
          <a:lstStyle/>
          <a:p>
            <a:fld id="{2CF8F773-EE7B-415C-9670-94845D9FC280}" type="slidenum">
              <a:rPr lang="en-GB" smtClean="0"/>
              <a:pPr/>
              <a:t>5</a:t>
            </a:fld>
            <a:endParaRPr lang="en-GB" dirty="0"/>
          </a:p>
        </p:txBody>
      </p:sp>
    </p:spTree>
    <p:extLst>
      <p:ext uri="{BB962C8B-B14F-4D97-AF65-F5344CB8AC3E}">
        <p14:creationId xmlns:p14="http://schemas.microsoft.com/office/powerpoint/2010/main" val="4251891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smtClean="0">
                <a:solidFill>
                  <a:schemeClr val="tx1"/>
                </a:solidFill>
                <a:effectLst/>
                <a:latin typeface="Arial" pitchFamily="34" charset="0"/>
                <a:ea typeface="+mn-ea"/>
                <a:cs typeface="+mn-cs"/>
              </a:rPr>
              <a:t>Add</a:t>
            </a:r>
            <a:r>
              <a:rPr lang="en-GB" sz="1200" b="0" i="0" u="none" strike="noStrike" kern="1200" baseline="0" dirty="0" smtClean="0">
                <a:solidFill>
                  <a:schemeClr val="tx1"/>
                </a:solidFill>
                <a:effectLst/>
                <a:latin typeface="Arial" pitchFamily="34" charset="0"/>
                <a:ea typeface="+mn-ea"/>
                <a:cs typeface="+mn-cs"/>
              </a:rPr>
              <a:t> your own hero here and tell the class about them.</a:t>
            </a:r>
            <a:endParaRPr lang="en-GB" sz="1200" b="0" i="0" u="none" strike="noStrike" kern="1200" dirty="0" smtClean="0">
              <a:solidFill>
                <a:schemeClr val="tx1"/>
              </a:solidFill>
              <a:effectLst/>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fld id="{2CF8F773-EE7B-415C-9670-94845D9FC280}" type="slidenum">
              <a:rPr lang="en-GB" smtClean="0"/>
              <a:pPr/>
              <a:t>6</a:t>
            </a:fld>
            <a:endParaRPr lang="en-GB" dirty="0"/>
          </a:p>
        </p:txBody>
      </p:sp>
    </p:spTree>
    <p:extLst>
      <p:ext uri="{BB962C8B-B14F-4D97-AF65-F5344CB8AC3E}">
        <p14:creationId xmlns:p14="http://schemas.microsoft.com/office/powerpoint/2010/main" val="2171593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latin typeface="Comic Sans MS" panose="030F0702030302020204" pitchFamily="66" charset="0"/>
              </a:rPr>
              <a:t>Some people need</a:t>
            </a:r>
            <a:r>
              <a:rPr lang="en-GB" baseline="0" dirty="0" smtClean="0">
                <a:latin typeface="Comic Sans MS" panose="030F0702030302020204" pitchFamily="66" charset="0"/>
              </a:rPr>
              <a:t> to be brave s</a:t>
            </a:r>
            <a:r>
              <a:rPr lang="en-GB" dirty="0" smtClean="0">
                <a:latin typeface="Comic Sans MS" panose="030F0702030302020204" pitchFamily="66" charset="0"/>
              </a:rPr>
              <a:t>o they can do </a:t>
            </a:r>
            <a:r>
              <a:rPr lang="en-GB" baseline="0" dirty="0" smtClean="0">
                <a:latin typeface="Comic Sans MS" panose="030F0702030302020204" pitchFamily="66" charset="0"/>
              </a:rPr>
              <a:t>their job.</a:t>
            </a:r>
          </a:p>
          <a:p>
            <a:r>
              <a:rPr lang="en-GB" baseline="0" dirty="0" smtClean="0">
                <a:latin typeface="Comic Sans MS" panose="030F0702030302020204" pitchFamily="66" charset="0"/>
              </a:rPr>
              <a:t>Some people risk their lives or have to deal with scary and upsetting situations everyday, just to keep other people and animals alive and</a:t>
            </a:r>
            <a:r>
              <a:rPr lang="en-GB" dirty="0" smtClean="0">
                <a:latin typeface="Comic Sans MS" panose="030F0702030302020204" pitchFamily="66" charset="0"/>
              </a:rPr>
              <a:t> </a:t>
            </a:r>
            <a:r>
              <a:rPr lang="en-GB" baseline="0" dirty="0" smtClean="0">
                <a:latin typeface="Comic Sans MS" panose="030F0702030302020204" pitchFamily="66" charset="0"/>
              </a:rPr>
              <a:t>safe.</a:t>
            </a:r>
          </a:p>
          <a:p>
            <a:endParaRPr lang="en-GB" dirty="0" smtClean="0">
              <a:latin typeface="Comic Sans MS" panose="030F0702030302020204" pitchFamily="66" charset="0"/>
            </a:endParaRPr>
          </a:p>
          <a:p>
            <a:r>
              <a:rPr lang="en-GB" dirty="0" smtClean="0">
                <a:latin typeface="Comic Sans MS" panose="030F0702030302020204" pitchFamily="66" charset="0"/>
              </a:rPr>
              <a:t>Talk through each slide and discuss</a:t>
            </a:r>
          </a:p>
          <a:p>
            <a:endParaRPr lang="en-GB" dirty="0">
              <a:latin typeface="Comic Sans MS" panose="030F0702030302020204" pitchFamily="66" charset="0"/>
            </a:endParaRPr>
          </a:p>
        </p:txBody>
      </p:sp>
      <p:sp>
        <p:nvSpPr>
          <p:cNvPr id="4" name="Slide Number Placeholder 3"/>
          <p:cNvSpPr>
            <a:spLocks noGrp="1"/>
          </p:cNvSpPr>
          <p:nvPr>
            <p:ph type="sldNum" sz="quarter" idx="10"/>
          </p:nvPr>
        </p:nvSpPr>
        <p:spPr/>
        <p:txBody>
          <a:bodyPr/>
          <a:lstStyle/>
          <a:p>
            <a:fld id="{2CF8F773-EE7B-415C-9670-94845D9FC280}" type="slidenum">
              <a:rPr lang="en-GB" smtClean="0"/>
              <a:pPr/>
              <a:t>7</a:t>
            </a:fld>
            <a:endParaRPr lang="en-GB" dirty="0"/>
          </a:p>
        </p:txBody>
      </p:sp>
    </p:spTree>
    <p:extLst>
      <p:ext uri="{BB962C8B-B14F-4D97-AF65-F5344CB8AC3E}">
        <p14:creationId xmlns:p14="http://schemas.microsoft.com/office/powerpoint/2010/main" val="2453046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latin typeface="Comic Sans MS" panose="030F0702030302020204" pitchFamily="66" charset="0"/>
              </a:rPr>
              <a:t>People</a:t>
            </a:r>
            <a:r>
              <a:rPr lang="en-GB" baseline="0" dirty="0" smtClean="0">
                <a:latin typeface="Comic Sans MS" panose="030F0702030302020204" pitchFamily="66" charset="0"/>
              </a:rPr>
              <a:t> can often show amazing bravery in everyday life too.</a:t>
            </a:r>
          </a:p>
          <a:p>
            <a:r>
              <a:rPr lang="en-GB" baseline="0" dirty="0" smtClean="0">
                <a:latin typeface="Comic Sans MS" panose="030F0702030302020204" pitchFamily="66" charset="0"/>
              </a:rPr>
              <a:t>Some people like to take risks and do extreme sports, like skydiving or mountain climbing</a:t>
            </a:r>
            <a:r>
              <a:rPr lang="en-GB" dirty="0">
                <a:latin typeface="Comic Sans MS" panose="030F0702030302020204" pitchFamily="66" charset="0"/>
              </a:rPr>
              <a:t> </a:t>
            </a:r>
            <a:r>
              <a:rPr lang="en-GB" dirty="0" smtClean="0">
                <a:latin typeface="Comic Sans MS" panose="030F0702030302020204" pitchFamily="66" charset="0"/>
              </a:rPr>
              <a:t>– do you think these people are brave or irresponsible? Explain that the images are taken out of context – the sky-diver may be jumping out of the plane as it’s on his bucket list or he’s raising money for charity. Does this change your view? </a:t>
            </a:r>
            <a:endParaRPr lang="en-GB" baseline="0" dirty="0" smtClean="0">
              <a:latin typeface="Comic Sans MS" panose="030F0702030302020204" pitchFamily="66" charset="0"/>
            </a:endParaRPr>
          </a:p>
          <a:p>
            <a:r>
              <a:rPr lang="en-GB" baseline="0" dirty="0" smtClean="0">
                <a:latin typeface="Comic Sans MS" panose="030F0702030302020204" pitchFamily="66" charset="0"/>
              </a:rPr>
              <a:t>Some people though, have no choice but to be brave, when they’re</a:t>
            </a:r>
            <a:r>
              <a:rPr lang="en-GB" dirty="0" smtClean="0">
                <a:latin typeface="Comic Sans MS" panose="030F0702030302020204" pitchFamily="66" charset="0"/>
              </a:rPr>
              <a:t> </a:t>
            </a:r>
            <a:r>
              <a:rPr lang="en-GB" baseline="0" dirty="0" smtClean="0">
                <a:latin typeface="Comic Sans MS" panose="030F0702030302020204" pitchFamily="66" charset="0"/>
              </a:rPr>
              <a:t>sick</a:t>
            </a:r>
            <a:r>
              <a:rPr lang="en-GB" dirty="0" smtClean="0">
                <a:latin typeface="Comic Sans MS" panose="030F0702030302020204" pitchFamily="66" charset="0"/>
              </a:rPr>
              <a:t>, injured or disabled.</a:t>
            </a:r>
          </a:p>
          <a:p>
            <a:endParaRPr lang="en-GB" dirty="0" smtClean="0">
              <a:latin typeface="Comic Sans MS" panose="030F0702030302020204" pitchFamily="66" charset="0"/>
            </a:endParaRPr>
          </a:p>
          <a:p>
            <a:endParaRPr lang="en-GB" dirty="0" smtClean="0">
              <a:latin typeface="Comic Sans MS" panose="030F0702030302020204" pitchFamily="66" charset="0"/>
            </a:endParaRPr>
          </a:p>
          <a:p>
            <a:r>
              <a:rPr lang="en-GB" dirty="0" smtClean="0">
                <a:latin typeface="Comic Sans MS" panose="030F0702030302020204" pitchFamily="66" charset="0"/>
              </a:rPr>
              <a:t>Talk through each slide and discuss</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8</a:t>
            </a:fld>
            <a:endParaRPr lang="en-GB" dirty="0"/>
          </a:p>
        </p:txBody>
      </p:sp>
    </p:spTree>
    <p:extLst>
      <p:ext uri="{BB962C8B-B14F-4D97-AF65-F5344CB8AC3E}">
        <p14:creationId xmlns:p14="http://schemas.microsoft.com/office/powerpoint/2010/main" val="2564015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1069" y="3250406"/>
            <a:ext cx="7950290" cy="3062812"/>
          </a:xfrm>
        </p:spPr>
        <p:txBody>
          <a:bodyPr>
            <a:normAutofit/>
          </a:bodyPr>
          <a:lstStyle/>
          <a:p>
            <a:r>
              <a:rPr lang="en-GB" dirty="0" smtClean="0">
                <a:latin typeface="Comic Sans MS" panose="030F0702030302020204" pitchFamily="66" charset="0"/>
              </a:rPr>
              <a:t>Talk through each slide and discuss what each animal does/what disability it has and why it’s brave</a:t>
            </a:r>
          </a:p>
          <a:p>
            <a:endParaRPr lang="en-GB" dirty="0" smtClean="0">
              <a:latin typeface="Comic Sans MS" panose="030F0702030302020204" pitchFamily="66" charset="0"/>
            </a:endParaRPr>
          </a:p>
          <a:p>
            <a:r>
              <a:rPr lang="en-GB" dirty="0" smtClean="0">
                <a:latin typeface="Comic Sans MS" panose="030F0702030302020204" pitchFamily="66" charset="0"/>
              </a:rPr>
              <a:t>Also discuss how animals too have to cope with health problems and disabilities</a:t>
            </a:r>
          </a:p>
          <a:p>
            <a:endParaRPr lang="en-GB" dirty="0" smtClean="0"/>
          </a:p>
          <a:p>
            <a:endParaRPr lang="en-GB" dirty="0" smtClean="0"/>
          </a:p>
          <a:p>
            <a:endParaRPr lang="en-GB" dirty="0" smtClean="0"/>
          </a:p>
          <a:p>
            <a:r>
              <a:rPr lang="en-GB" sz="1200" kern="1200" dirty="0" smtClean="0">
                <a:solidFill>
                  <a:schemeClr val="tx1"/>
                </a:solidFill>
                <a:effectLst/>
                <a:latin typeface="Arial" pitchFamily="34" charset="0"/>
                <a:ea typeface="+mn-ea"/>
                <a:cs typeface="+mn-cs"/>
              </a:rPr>
              <a:t> </a:t>
            </a:r>
            <a:endParaRPr lang="en-GB" sz="1200" kern="1200" dirty="0">
              <a:solidFill>
                <a:schemeClr val="tx1"/>
              </a:solidFill>
              <a:effectLst/>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fld id="{2CF8F773-EE7B-415C-9670-94845D9FC280}" type="slidenum">
              <a:rPr lang="en-GB" smtClean="0"/>
              <a:pPr/>
              <a:t>9</a:t>
            </a:fld>
            <a:endParaRPr lang="en-GB" dirty="0"/>
          </a:p>
        </p:txBody>
      </p:sp>
    </p:spTree>
    <p:extLst>
      <p:ext uri="{BB962C8B-B14F-4D97-AF65-F5344CB8AC3E}">
        <p14:creationId xmlns:p14="http://schemas.microsoft.com/office/powerpoint/2010/main" val="19557218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1st choice">
    <p:spTree>
      <p:nvGrpSpPr>
        <p:cNvPr id="1" name=""/>
        <p:cNvGrpSpPr/>
        <p:nvPr/>
      </p:nvGrpSpPr>
      <p:grpSpPr>
        <a:xfrm>
          <a:off x="0" y="0"/>
          <a:ext cx="0" cy="0"/>
          <a:chOff x="0" y="0"/>
          <a:chExt cx="0" cy="0"/>
        </a:xfrm>
      </p:grpSpPr>
      <p:sp>
        <p:nvSpPr>
          <p:cNvPr id="7" name="bk object 16"/>
          <p:cNvSpPr/>
          <p:nvPr userDrawn="1"/>
        </p:nvSpPr>
        <p:spPr>
          <a:xfrm>
            <a:off x="9305947" y="6878774"/>
            <a:ext cx="1143342" cy="436430"/>
          </a:xfrm>
          <a:prstGeom prst="rect">
            <a:avLst/>
          </a:prstGeom>
          <a:blipFill>
            <a:blip r:embed="rId2" cstate="print"/>
            <a:stretch>
              <a:fillRect/>
            </a:stretch>
          </a:blipFill>
        </p:spPr>
        <p:txBody>
          <a:bodyPr wrap="square" lIns="0" tIns="0" rIns="0" bIns="0" rtlCol="0"/>
          <a:lstStyle/>
          <a:p>
            <a:endParaRPr dirty="0">
              <a:latin typeface="Arial" pitchFamily="34" charset="0"/>
            </a:endParaRPr>
          </a:p>
        </p:txBody>
      </p:sp>
      <p:sp>
        <p:nvSpPr>
          <p:cNvPr id="8" name="object 2"/>
          <p:cNvSpPr/>
          <p:nvPr userDrawn="1"/>
        </p:nvSpPr>
        <p:spPr>
          <a:xfrm>
            <a:off x="4346713" y="1014062"/>
            <a:ext cx="6093460" cy="6093460"/>
          </a:xfrm>
          <a:custGeom>
            <a:avLst/>
            <a:gdLst/>
            <a:ahLst/>
            <a:cxnLst/>
            <a:rect l="l" t="t" r="r" b="b"/>
            <a:pathLst>
              <a:path w="6093459" h="6093459">
                <a:moveTo>
                  <a:pt x="3046768" y="0"/>
                </a:moveTo>
                <a:lnTo>
                  <a:pt x="2796899" y="10098"/>
                </a:lnTo>
                <a:lnTo>
                  <a:pt x="2552590" y="39870"/>
                </a:lnTo>
                <a:lnTo>
                  <a:pt x="2314626" y="88533"/>
                </a:lnTo>
                <a:lnTo>
                  <a:pt x="2083791" y="155303"/>
                </a:lnTo>
                <a:lnTo>
                  <a:pt x="1860870" y="239395"/>
                </a:lnTo>
                <a:lnTo>
                  <a:pt x="1646646" y="340026"/>
                </a:lnTo>
                <a:lnTo>
                  <a:pt x="1441904" y="456413"/>
                </a:lnTo>
                <a:lnTo>
                  <a:pt x="1247429" y="587771"/>
                </a:lnTo>
                <a:lnTo>
                  <a:pt x="1064004" y="733316"/>
                </a:lnTo>
                <a:lnTo>
                  <a:pt x="892414" y="892265"/>
                </a:lnTo>
                <a:lnTo>
                  <a:pt x="733444" y="1063834"/>
                </a:lnTo>
                <a:lnTo>
                  <a:pt x="587877" y="1247239"/>
                </a:lnTo>
                <a:lnTo>
                  <a:pt x="456499" y="1441697"/>
                </a:lnTo>
                <a:lnTo>
                  <a:pt x="340093" y="1646423"/>
                </a:lnTo>
                <a:lnTo>
                  <a:pt x="239444" y="1860634"/>
                </a:lnTo>
                <a:lnTo>
                  <a:pt x="155335" y="2083546"/>
                </a:lnTo>
                <a:lnTo>
                  <a:pt x="88552" y="2314375"/>
                </a:lnTo>
                <a:lnTo>
                  <a:pt x="39879" y="2552337"/>
                </a:lnTo>
                <a:lnTo>
                  <a:pt x="10100" y="2796649"/>
                </a:lnTo>
                <a:lnTo>
                  <a:pt x="0" y="3046526"/>
                </a:lnTo>
                <a:lnTo>
                  <a:pt x="10100" y="3296417"/>
                </a:lnTo>
                <a:lnTo>
                  <a:pt x="39879" y="3540743"/>
                </a:lnTo>
                <a:lnTo>
                  <a:pt x="88552" y="3778719"/>
                </a:lnTo>
                <a:lnTo>
                  <a:pt x="155335" y="4009562"/>
                </a:lnTo>
                <a:lnTo>
                  <a:pt x="239444" y="4232488"/>
                </a:lnTo>
                <a:lnTo>
                  <a:pt x="340093" y="4446713"/>
                </a:lnTo>
                <a:lnTo>
                  <a:pt x="456499" y="4651452"/>
                </a:lnTo>
                <a:lnTo>
                  <a:pt x="587877" y="4845923"/>
                </a:lnTo>
                <a:lnTo>
                  <a:pt x="733444" y="5029341"/>
                </a:lnTo>
                <a:lnTo>
                  <a:pt x="892414" y="5200923"/>
                </a:lnTo>
                <a:lnTo>
                  <a:pt x="1064004" y="5359883"/>
                </a:lnTo>
                <a:lnTo>
                  <a:pt x="1247429" y="5505439"/>
                </a:lnTo>
                <a:lnTo>
                  <a:pt x="1441904" y="5636807"/>
                </a:lnTo>
                <a:lnTo>
                  <a:pt x="1646646" y="5753202"/>
                </a:lnTo>
                <a:lnTo>
                  <a:pt x="1860870" y="5853841"/>
                </a:lnTo>
                <a:lnTo>
                  <a:pt x="2083791" y="5937940"/>
                </a:lnTo>
                <a:lnTo>
                  <a:pt x="2314626" y="6004715"/>
                </a:lnTo>
                <a:lnTo>
                  <a:pt x="2552590" y="6053382"/>
                </a:lnTo>
                <a:lnTo>
                  <a:pt x="2796899" y="6083157"/>
                </a:lnTo>
                <a:lnTo>
                  <a:pt x="3046768" y="6093256"/>
                </a:lnTo>
                <a:lnTo>
                  <a:pt x="3296628" y="6083157"/>
                </a:lnTo>
                <a:lnTo>
                  <a:pt x="3540926" y="6053382"/>
                </a:lnTo>
                <a:lnTo>
                  <a:pt x="3778877" y="6004715"/>
                </a:lnTo>
                <a:lnTo>
                  <a:pt x="4009698" y="5937940"/>
                </a:lnTo>
                <a:lnTo>
                  <a:pt x="4232605" y="5853841"/>
                </a:lnTo>
                <a:lnTo>
                  <a:pt x="4446812" y="5753202"/>
                </a:lnTo>
                <a:lnTo>
                  <a:pt x="4651537" y="5636807"/>
                </a:lnTo>
                <a:lnTo>
                  <a:pt x="4845995" y="5505439"/>
                </a:lnTo>
                <a:lnTo>
                  <a:pt x="5029403" y="5359883"/>
                </a:lnTo>
                <a:lnTo>
                  <a:pt x="5200975" y="5200923"/>
                </a:lnTo>
                <a:lnTo>
                  <a:pt x="5359928" y="5029341"/>
                </a:lnTo>
                <a:lnTo>
                  <a:pt x="5505479" y="4845923"/>
                </a:lnTo>
                <a:lnTo>
                  <a:pt x="5636842" y="4651452"/>
                </a:lnTo>
                <a:lnTo>
                  <a:pt x="5753234" y="4446713"/>
                </a:lnTo>
                <a:lnTo>
                  <a:pt x="5853870" y="4232488"/>
                </a:lnTo>
                <a:lnTo>
                  <a:pt x="5937968" y="4009562"/>
                </a:lnTo>
                <a:lnTo>
                  <a:pt x="6004741" y="3778719"/>
                </a:lnTo>
                <a:lnTo>
                  <a:pt x="6053408" y="3540743"/>
                </a:lnTo>
                <a:lnTo>
                  <a:pt x="6083183" y="3296417"/>
                </a:lnTo>
                <a:lnTo>
                  <a:pt x="6093282" y="3046526"/>
                </a:lnTo>
                <a:lnTo>
                  <a:pt x="6083183" y="2796649"/>
                </a:lnTo>
                <a:lnTo>
                  <a:pt x="6053408" y="2552337"/>
                </a:lnTo>
                <a:lnTo>
                  <a:pt x="6004741" y="2314375"/>
                </a:lnTo>
                <a:lnTo>
                  <a:pt x="5937968" y="2083546"/>
                </a:lnTo>
                <a:lnTo>
                  <a:pt x="5853870" y="1860634"/>
                </a:lnTo>
                <a:lnTo>
                  <a:pt x="5753234" y="1646423"/>
                </a:lnTo>
                <a:lnTo>
                  <a:pt x="5636842" y="1441697"/>
                </a:lnTo>
                <a:lnTo>
                  <a:pt x="5505479" y="1247239"/>
                </a:lnTo>
                <a:lnTo>
                  <a:pt x="5359928" y="1063834"/>
                </a:lnTo>
                <a:lnTo>
                  <a:pt x="5200975" y="892265"/>
                </a:lnTo>
                <a:lnTo>
                  <a:pt x="5029403" y="733316"/>
                </a:lnTo>
                <a:lnTo>
                  <a:pt x="4845995" y="587771"/>
                </a:lnTo>
                <a:lnTo>
                  <a:pt x="4651537" y="456413"/>
                </a:lnTo>
                <a:lnTo>
                  <a:pt x="4446812" y="340026"/>
                </a:lnTo>
                <a:lnTo>
                  <a:pt x="4232605" y="239395"/>
                </a:lnTo>
                <a:lnTo>
                  <a:pt x="4009698" y="155303"/>
                </a:lnTo>
                <a:lnTo>
                  <a:pt x="3778877" y="88533"/>
                </a:lnTo>
                <a:lnTo>
                  <a:pt x="3540926" y="39870"/>
                </a:lnTo>
                <a:lnTo>
                  <a:pt x="3296628" y="10098"/>
                </a:lnTo>
                <a:lnTo>
                  <a:pt x="3046768" y="0"/>
                </a:lnTo>
                <a:close/>
              </a:path>
            </a:pathLst>
          </a:custGeom>
          <a:solidFill>
            <a:srgbClr val="5ECFCC">
              <a:alpha val="25000"/>
            </a:srgbClr>
          </a:solidFill>
        </p:spPr>
        <p:txBody>
          <a:bodyPr wrap="square" lIns="0" tIns="0" rIns="0" bIns="0" rtlCol="0"/>
          <a:lstStyle/>
          <a:p>
            <a:endParaRPr dirty="0">
              <a:latin typeface="Arial" pitchFamily="34" charset="0"/>
            </a:endParaRPr>
          </a:p>
        </p:txBody>
      </p:sp>
      <p:sp>
        <p:nvSpPr>
          <p:cNvPr id="9" name="object 3"/>
          <p:cNvSpPr/>
          <p:nvPr userDrawn="1"/>
        </p:nvSpPr>
        <p:spPr>
          <a:xfrm>
            <a:off x="4856816" y="2432904"/>
            <a:ext cx="5212586" cy="3416300"/>
          </a:xfrm>
          <a:prstGeom prst="rect">
            <a:avLst/>
          </a:prstGeom>
          <a:blipFill>
            <a:blip r:embed="rId3" cstate="print"/>
            <a:stretch>
              <a:fillRect/>
            </a:stretch>
          </a:blipFill>
        </p:spPr>
        <p:txBody>
          <a:bodyPr wrap="square" lIns="0" tIns="0" rIns="0" bIns="0" rtlCol="0"/>
          <a:lstStyle/>
          <a:p>
            <a:endParaRPr dirty="0">
              <a:latin typeface="Arial" pitchFamily="34" charset="0"/>
            </a:endParaRPr>
          </a:p>
        </p:txBody>
      </p:sp>
      <p:sp>
        <p:nvSpPr>
          <p:cNvPr id="11" name="object 5"/>
          <p:cNvSpPr/>
          <p:nvPr userDrawn="1"/>
        </p:nvSpPr>
        <p:spPr>
          <a:xfrm>
            <a:off x="5012995" y="6677025"/>
            <a:ext cx="4067506" cy="684529"/>
          </a:xfrm>
          <a:custGeom>
            <a:avLst/>
            <a:gdLst/>
            <a:ahLst/>
            <a:cxnLst/>
            <a:rect l="l" t="t" r="r" b="b"/>
            <a:pathLst>
              <a:path w="4559934" h="684529">
                <a:moveTo>
                  <a:pt x="0" y="683996"/>
                </a:moveTo>
                <a:lnTo>
                  <a:pt x="4559744" y="683996"/>
                </a:lnTo>
                <a:lnTo>
                  <a:pt x="4559744" y="0"/>
                </a:lnTo>
                <a:lnTo>
                  <a:pt x="0" y="0"/>
                </a:lnTo>
                <a:lnTo>
                  <a:pt x="0" y="683996"/>
                </a:lnTo>
                <a:close/>
              </a:path>
            </a:pathLst>
          </a:custGeom>
          <a:solidFill>
            <a:srgbClr val="FFFFFF"/>
          </a:solidFill>
        </p:spPr>
        <p:txBody>
          <a:bodyPr wrap="square" lIns="0" tIns="0" rIns="0" bIns="0" rtlCol="0"/>
          <a:lstStyle/>
          <a:p>
            <a:endParaRPr dirty="0">
              <a:latin typeface="Arial" pitchFamily="34" charset="0"/>
            </a:endParaRPr>
          </a:p>
        </p:txBody>
      </p:sp>
      <p:sp>
        <p:nvSpPr>
          <p:cNvPr id="20" name="object 6"/>
          <p:cNvSpPr/>
          <p:nvPr userDrawn="1"/>
        </p:nvSpPr>
        <p:spPr>
          <a:xfrm>
            <a:off x="252007" y="6642004"/>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0" name="Text Placeholder 21"/>
          <p:cNvSpPr>
            <a:spLocks noGrp="1"/>
          </p:cNvSpPr>
          <p:nvPr>
            <p:ph type="body" sz="quarter" idx="11" hasCustomPrompt="1"/>
          </p:nvPr>
        </p:nvSpPr>
        <p:spPr>
          <a:xfrm>
            <a:off x="774699" y="5849417"/>
            <a:ext cx="3657601" cy="218008"/>
          </a:xfrm>
          <a:prstGeom prst="rect">
            <a:avLst/>
          </a:prstGeom>
        </p:spPr>
        <p:txBody>
          <a:bodyPr vert="horz" wrap="square" lIns="0" tIns="0" rIns="0" bIns="0" rtlCol="0">
            <a:spAutoFit/>
          </a:bodyPr>
          <a:lstStyle>
            <a:lvl1pPr marL="13830" algn="l" defTabSz="914327" rtl="0" eaLnBrk="1" latinLnBrk="0" hangingPunct="1">
              <a:lnSpc>
                <a:spcPts val="1802"/>
              </a:lnSpc>
              <a:defRPr lang="en-GB" sz="1400" b="1" kern="1200" spc="-15" baseline="0" dirty="0">
                <a:solidFill>
                  <a:srgbClr val="6BB4B5"/>
                </a:solidFill>
                <a:latin typeface="Arial"/>
                <a:ea typeface="+mn-ea"/>
                <a:cs typeface="Arial"/>
              </a:defRPr>
            </a:lvl1pPr>
          </a:lstStyle>
          <a:p>
            <a:pPr marL="12700">
              <a:lnSpc>
                <a:spcPts val="1655"/>
              </a:lnSpc>
            </a:pPr>
            <a:r>
              <a:rPr lang="en-GB" sz="1400" b="1" spc="-15" dirty="0" smtClean="0">
                <a:solidFill>
                  <a:srgbClr val="6BB4B5"/>
                </a:solidFill>
                <a:latin typeface="Arial"/>
                <a:cs typeface="Arial"/>
              </a:rPr>
              <a:t>Date or name etc here</a:t>
            </a:r>
            <a:endParaRPr lang="en-GB" sz="1400" dirty="0">
              <a:solidFill>
                <a:srgbClr val="6BB4B5"/>
              </a:solidFill>
              <a:latin typeface="Arial"/>
              <a:cs typeface="Arial"/>
            </a:endParaRPr>
          </a:p>
        </p:txBody>
      </p:sp>
      <p:sp>
        <p:nvSpPr>
          <p:cNvPr id="12" name="Title 23"/>
          <p:cNvSpPr>
            <a:spLocks noGrp="1"/>
          </p:cNvSpPr>
          <p:nvPr>
            <p:ph type="title" hasCustomPrompt="1"/>
          </p:nvPr>
        </p:nvSpPr>
        <p:spPr>
          <a:xfrm>
            <a:off x="774699" y="4314826"/>
            <a:ext cx="3657601" cy="1524000"/>
          </a:xfrm>
          <a:prstGeom prst="rect">
            <a:avLst/>
          </a:prstGeom>
        </p:spPr>
        <p:txBody>
          <a:bodyPr lIns="0"/>
          <a:lstStyle>
            <a:lvl1pPr>
              <a:defRPr sz="2800" b="1">
                <a:solidFill>
                  <a:srgbClr val="008988"/>
                </a:solidFill>
                <a:latin typeface="Arial" pitchFamily="34" charset="0"/>
                <a:cs typeface="Arial" pitchFamily="34" charset="0"/>
              </a:defRPr>
            </a:lvl1pPr>
          </a:lstStyle>
          <a:p>
            <a:r>
              <a:rPr lang="en-US" dirty="0" smtClean="0"/>
              <a:t>Title text here</a:t>
            </a:r>
            <a:endParaRPr lang="en-GB" dirty="0"/>
          </a:p>
        </p:txBody>
      </p:sp>
    </p:spTree>
  </p:cSld>
  <p:clrMapOvr>
    <a:masterClrMapping/>
  </p:clrMapOvr>
  <p:transition>
    <p:sndAc>
      <p:end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p:sndAc>
      <p:end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Divider_magenta">
    <p:bg>
      <p:bgPr>
        <a:solidFill>
          <a:schemeClr val="bg1"/>
        </a:solidFill>
        <a:effectLst/>
      </p:bgPr>
    </p:bg>
    <p:spTree>
      <p:nvGrpSpPr>
        <p:cNvPr id="1" name=""/>
        <p:cNvGrpSpPr/>
        <p:nvPr/>
      </p:nvGrpSpPr>
      <p:grpSpPr>
        <a:xfrm>
          <a:off x="0" y="0"/>
          <a:ext cx="0" cy="0"/>
          <a:chOff x="0" y="0"/>
          <a:chExt cx="0" cy="0"/>
        </a:xfrm>
      </p:grpSpPr>
      <p:sp>
        <p:nvSpPr>
          <p:cNvPr id="2" name="object 2"/>
          <p:cNvSpPr/>
          <p:nvPr userDrawn="1"/>
        </p:nvSpPr>
        <p:spPr>
          <a:xfrm>
            <a:off x="4346713" y="1014062"/>
            <a:ext cx="6093460" cy="6093460"/>
          </a:xfrm>
          <a:custGeom>
            <a:avLst/>
            <a:gdLst/>
            <a:ahLst/>
            <a:cxnLst/>
            <a:rect l="l" t="t" r="r" b="b"/>
            <a:pathLst>
              <a:path w="6093459" h="6093459">
                <a:moveTo>
                  <a:pt x="3046768" y="0"/>
                </a:moveTo>
                <a:lnTo>
                  <a:pt x="2796899" y="10098"/>
                </a:lnTo>
                <a:lnTo>
                  <a:pt x="2552590" y="39870"/>
                </a:lnTo>
                <a:lnTo>
                  <a:pt x="2314626" y="88533"/>
                </a:lnTo>
                <a:lnTo>
                  <a:pt x="2083791" y="155303"/>
                </a:lnTo>
                <a:lnTo>
                  <a:pt x="1860870" y="239395"/>
                </a:lnTo>
                <a:lnTo>
                  <a:pt x="1646646" y="340026"/>
                </a:lnTo>
                <a:lnTo>
                  <a:pt x="1441904" y="456413"/>
                </a:lnTo>
                <a:lnTo>
                  <a:pt x="1247429" y="587771"/>
                </a:lnTo>
                <a:lnTo>
                  <a:pt x="1064004" y="733316"/>
                </a:lnTo>
                <a:lnTo>
                  <a:pt x="892414" y="892265"/>
                </a:lnTo>
                <a:lnTo>
                  <a:pt x="733444" y="1063834"/>
                </a:lnTo>
                <a:lnTo>
                  <a:pt x="587877" y="1247239"/>
                </a:lnTo>
                <a:lnTo>
                  <a:pt x="456499" y="1441697"/>
                </a:lnTo>
                <a:lnTo>
                  <a:pt x="340093" y="1646423"/>
                </a:lnTo>
                <a:lnTo>
                  <a:pt x="239444" y="1860634"/>
                </a:lnTo>
                <a:lnTo>
                  <a:pt x="155335" y="2083546"/>
                </a:lnTo>
                <a:lnTo>
                  <a:pt x="88552" y="2314375"/>
                </a:lnTo>
                <a:lnTo>
                  <a:pt x="39879" y="2552337"/>
                </a:lnTo>
                <a:lnTo>
                  <a:pt x="10100" y="2796649"/>
                </a:lnTo>
                <a:lnTo>
                  <a:pt x="0" y="3046526"/>
                </a:lnTo>
                <a:lnTo>
                  <a:pt x="10100" y="3296417"/>
                </a:lnTo>
                <a:lnTo>
                  <a:pt x="39879" y="3540743"/>
                </a:lnTo>
                <a:lnTo>
                  <a:pt x="88552" y="3778719"/>
                </a:lnTo>
                <a:lnTo>
                  <a:pt x="155335" y="4009562"/>
                </a:lnTo>
                <a:lnTo>
                  <a:pt x="239444" y="4232488"/>
                </a:lnTo>
                <a:lnTo>
                  <a:pt x="340093" y="4446713"/>
                </a:lnTo>
                <a:lnTo>
                  <a:pt x="456499" y="4651452"/>
                </a:lnTo>
                <a:lnTo>
                  <a:pt x="587877" y="4845923"/>
                </a:lnTo>
                <a:lnTo>
                  <a:pt x="733444" y="5029341"/>
                </a:lnTo>
                <a:lnTo>
                  <a:pt x="892414" y="5200923"/>
                </a:lnTo>
                <a:lnTo>
                  <a:pt x="1064004" y="5359883"/>
                </a:lnTo>
                <a:lnTo>
                  <a:pt x="1247429" y="5505439"/>
                </a:lnTo>
                <a:lnTo>
                  <a:pt x="1441904" y="5636807"/>
                </a:lnTo>
                <a:lnTo>
                  <a:pt x="1646646" y="5753202"/>
                </a:lnTo>
                <a:lnTo>
                  <a:pt x="1860870" y="5853841"/>
                </a:lnTo>
                <a:lnTo>
                  <a:pt x="2083791" y="5937940"/>
                </a:lnTo>
                <a:lnTo>
                  <a:pt x="2314626" y="6004715"/>
                </a:lnTo>
                <a:lnTo>
                  <a:pt x="2552590" y="6053382"/>
                </a:lnTo>
                <a:lnTo>
                  <a:pt x="2796899" y="6083157"/>
                </a:lnTo>
                <a:lnTo>
                  <a:pt x="3046768" y="6093256"/>
                </a:lnTo>
                <a:lnTo>
                  <a:pt x="3296628" y="6083157"/>
                </a:lnTo>
                <a:lnTo>
                  <a:pt x="3540926" y="6053382"/>
                </a:lnTo>
                <a:lnTo>
                  <a:pt x="3778877" y="6004715"/>
                </a:lnTo>
                <a:lnTo>
                  <a:pt x="4009698" y="5937940"/>
                </a:lnTo>
                <a:lnTo>
                  <a:pt x="4232605" y="5853841"/>
                </a:lnTo>
                <a:lnTo>
                  <a:pt x="4446812" y="5753202"/>
                </a:lnTo>
                <a:lnTo>
                  <a:pt x="4651537" y="5636807"/>
                </a:lnTo>
                <a:lnTo>
                  <a:pt x="4845995" y="5505439"/>
                </a:lnTo>
                <a:lnTo>
                  <a:pt x="5029403" y="5359883"/>
                </a:lnTo>
                <a:lnTo>
                  <a:pt x="5200975" y="5200923"/>
                </a:lnTo>
                <a:lnTo>
                  <a:pt x="5359928" y="5029341"/>
                </a:lnTo>
                <a:lnTo>
                  <a:pt x="5505479" y="4845923"/>
                </a:lnTo>
                <a:lnTo>
                  <a:pt x="5636842" y="4651452"/>
                </a:lnTo>
                <a:lnTo>
                  <a:pt x="5753234" y="4446713"/>
                </a:lnTo>
                <a:lnTo>
                  <a:pt x="5853870" y="4232488"/>
                </a:lnTo>
                <a:lnTo>
                  <a:pt x="5937968" y="4009562"/>
                </a:lnTo>
                <a:lnTo>
                  <a:pt x="6004741" y="3778719"/>
                </a:lnTo>
                <a:lnTo>
                  <a:pt x="6053408" y="3540743"/>
                </a:lnTo>
                <a:lnTo>
                  <a:pt x="6083183" y="3296417"/>
                </a:lnTo>
                <a:lnTo>
                  <a:pt x="6093282" y="3046526"/>
                </a:lnTo>
                <a:lnTo>
                  <a:pt x="6083183" y="2796649"/>
                </a:lnTo>
                <a:lnTo>
                  <a:pt x="6053408" y="2552337"/>
                </a:lnTo>
                <a:lnTo>
                  <a:pt x="6004741" y="2314375"/>
                </a:lnTo>
                <a:lnTo>
                  <a:pt x="5937968" y="2083546"/>
                </a:lnTo>
                <a:lnTo>
                  <a:pt x="5853870" y="1860634"/>
                </a:lnTo>
                <a:lnTo>
                  <a:pt x="5753234" y="1646423"/>
                </a:lnTo>
                <a:lnTo>
                  <a:pt x="5636842" y="1441697"/>
                </a:lnTo>
                <a:lnTo>
                  <a:pt x="5505479" y="1247239"/>
                </a:lnTo>
                <a:lnTo>
                  <a:pt x="5359928" y="1063834"/>
                </a:lnTo>
                <a:lnTo>
                  <a:pt x="5200975" y="892265"/>
                </a:lnTo>
                <a:lnTo>
                  <a:pt x="5029403" y="733316"/>
                </a:lnTo>
                <a:lnTo>
                  <a:pt x="4845995" y="587771"/>
                </a:lnTo>
                <a:lnTo>
                  <a:pt x="4651537" y="456413"/>
                </a:lnTo>
                <a:lnTo>
                  <a:pt x="4446812" y="340026"/>
                </a:lnTo>
                <a:lnTo>
                  <a:pt x="4232605" y="239395"/>
                </a:lnTo>
                <a:lnTo>
                  <a:pt x="4009698" y="155303"/>
                </a:lnTo>
                <a:lnTo>
                  <a:pt x="3778877" y="88533"/>
                </a:lnTo>
                <a:lnTo>
                  <a:pt x="3540926" y="39870"/>
                </a:lnTo>
                <a:lnTo>
                  <a:pt x="3296628" y="10098"/>
                </a:lnTo>
                <a:lnTo>
                  <a:pt x="3046768" y="0"/>
                </a:lnTo>
                <a:close/>
              </a:path>
            </a:pathLst>
          </a:custGeom>
          <a:solidFill>
            <a:srgbClr val="EB3C8C">
              <a:alpha val="25000"/>
            </a:srgbClr>
          </a:solidFill>
        </p:spPr>
        <p:txBody>
          <a:bodyPr wrap="square" lIns="0" tIns="0" rIns="0" bIns="0" rtlCol="0"/>
          <a:lstStyle/>
          <a:p>
            <a:endParaRPr dirty="0">
              <a:latin typeface="Arial" pitchFamily="34" charset="0"/>
            </a:endParaRPr>
          </a:p>
        </p:txBody>
      </p:sp>
      <p:sp>
        <p:nvSpPr>
          <p:cNvPr id="3" name="object 3"/>
          <p:cNvSpPr/>
          <p:nvPr userDrawn="1"/>
        </p:nvSpPr>
        <p:spPr>
          <a:xfrm>
            <a:off x="4856816" y="2432904"/>
            <a:ext cx="5212586" cy="3416300"/>
          </a:xfrm>
          <a:prstGeom prst="rect">
            <a:avLst/>
          </a:prstGeom>
          <a:blipFill>
            <a:blip r:embed="rId2" cstate="print"/>
            <a:stretch>
              <a:fillRect/>
            </a:stretch>
          </a:blipFill>
        </p:spPr>
        <p:txBody>
          <a:bodyPr wrap="square" lIns="0" tIns="0" rIns="0" bIns="0" rtlCol="0"/>
          <a:lstStyle/>
          <a:p>
            <a:endParaRPr dirty="0">
              <a:latin typeface="Arial" pitchFamily="34" charset="0"/>
            </a:endParaRPr>
          </a:p>
        </p:txBody>
      </p:sp>
      <p:sp>
        <p:nvSpPr>
          <p:cNvPr id="4" name="object 4"/>
          <p:cNvSpPr/>
          <p:nvPr userDrawn="1"/>
        </p:nvSpPr>
        <p:spPr>
          <a:xfrm>
            <a:off x="252007" y="270009"/>
            <a:ext cx="10188575" cy="0"/>
          </a:xfrm>
          <a:custGeom>
            <a:avLst/>
            <a:gdLst/>
            <a:ahLst/>
            <a:cxnLst/>
            <a:rect l="l" t="t" r="r" b="b"/>
            <a:pathLst>
              <a:path w="10188575">
                <a:moveTo>
                  <a:pt x="0" y="0"/>
                </a:moveTo>
                <a:lnTo>
                  <a:pt x="10188003" y="0"/>
                </a:lnTo>
              </a:path>
            </a:pathLst>
          </a:custGeom>
          <a:ln w="37274">
            <a:solidFill>
              <a:srgbClr val="EB3C8C"/>
            </a:solidFill>
          </a:ln>
        </p:spPr>
        <p:txBody>
          <a:bodyPr wrap="square" lIns="0" tIns="0" rIns="0" bIns="0" rtlCol="0"/>
          <a:lstStyle/>
          <a:p>
            <a:endParaRPr dirty="0">
              <a:latin typeface="Arial" pitchFamily="34" charset="0"/>
            </a:endParaRPr>
          </a:p>
        </p:txBody>
      </p:sp>
      <p:sp>
        <p:nvSpPr>
          <p:cNvPr id="5" name="object 5"/>
          <p:cNvSpPr/>
          <p:nvPr userDrawn="1"/>
        </p:nvSpPr>
        <p:spPr>
          <a:xfrm>
            <a:off x="5012995" y="6651003"/>
            <a:ext cx="4559935" cy="684529"/>
          </a:xfrm>
          <a:custGeom>
            <a:avLst/>
            <a:gdLst/>
            <a:ahLst/>
            <a:cxnLst/>
            <a:rect l="l" t="t" r="r" b="b"/>
            <a:pathLst>
              <a:path w="4559934" h="684529">
                <a:moveTo>
                  <a:pt x="0" y="683996"/>
                </a:moveTo>
                <a:lnTo>
                  <a:pt x="4559744" y="683996"/>
                </a:lnTo>
                <a:lnTo>
                  <a:pt x="4559744" y="0"/>
                </a:lnTo>
                <a:lnTo>
                  <a:pt x="0" y="0"/>
                </a:lnTo>
                <a:lnTo>
                  <a:pt x="0" y="683996"/>
                </a:lnTo>
                <a:close/>
              </a:path>
            </a:pathLst>
          </a:custGeom>
          <a:solidFill>
            <a:srgbClr val="FFFFFF"/>
          </a:solidFill>
        </p:spPr>
        <p:txBody>
          <a:bodyPr wrap="square" lIns="0" tIns="0" rIns="0" bIns="0" rtlCol="0"/>
          <a:lstStyle/>
          <a:p>
            <a:endParaRPr dirty="0">
              <a:latin typeface="Arial" pitchFamily="34" charset="0"/>
            </a:endParaRPr>
          </a:p>
        </p:txBody>
      </p:sp>
      <p:sp>
        <p:nvSpPr>
          <p:cNvPr id="6" name="object 6"/>
          <p:cNvSpPr/>
          <p:nvPr userDrawn="1"/>
        </p:nvSpPr>
        <p:spPr>
          <a:xfrm>
            <a:off x="252007" y="6642004"/>
            <a:ext cx="10188575" cy="0"/>
          </a:xfrm>
          <a:custGeom>
            <a:avLst/>
            <a:gdLst/>
            <a:ahLst/>
            <a:cxnLst/>
            <a:rect l="l" t="t" r="r" b="b"/>
            <a:pathLst>
              <a:path w="10188575">
                <a:moveTo>
                  <a:pt x="0" y="0"/>
                </a:moveTo>
                <a:lnTo>
                  <a:pt x="10188003" y="0"/>
                </a:lnTo>
              </a:path>
            </a:pathLst>
          </a:custGeom>
          <a:ln w="37274">
            <a:solidFill>
              <a:srgbClr val="EB3C8C"/>
            </a:solidFill>
          </a:ln>
        </p:spPr>
        <p:txBody>
          <a:bodyPr wrap="square" lIns="0" tIns="0" rIns="0" bIns="0" rtlCol="0"/>
          <a:lstStyle/>
          <a:p>
            <a:endParaRPr dirty="0">
              <a:latin typeface="Arial" pitchFamily="34" charset="0"/>
            </a:endParaRPr>
          </a:p>
        </p:txBody>
      </p:sp>
      <p:sp>
        <p:nvSpPr>
          <p:cNvPr id="7" name="object 7"/>
          <p:cNvSpPr/>
          <p:nvPr userDrawn="1"/>
        </p:nvSpPr>
        <p:spPr>
          <a:xfrm>
            <a:off x="9305947" y="6878774"/>
            <a:ext cx="1143342" cy="436430"/>
          </a:xfrm>
          <a:prstGeom prst="rect">
            <a:avLst/>
          </a:prstGeom>
          <a:blipFill>
            <a:blip r:embed="rId3" cstate="print"/>
            <a:stretch>
              <a:fillRect/>
            </a:stretch>
          </a:blipFill>
        </p:spPr>
        <p:txBody>
          <a:bodyPr wrap="square" lIns="0" tIns="0" rIns="0" bIns="0" rtlCol="0"/>
          <a:lstStyle/>
          <a:p>
            <a:endParaRPr dirty="0">
              <a:latin typeface="Arial" pitchFamily="34" charset="0"/>
            </a:endParaRPr>
          </a:p>
        </p:txBody>
      </p:sp>
      <p:sp>
        <p:nvSpPr>
          <p:cNvPr id="18" name="Text Placeholder 17"/>
          <p:cNvSpPr>
            <a:spLocks noGrp="1"/>
          </p:cNvSpPr>
          <p:nvPr>
            <p:ph type="body" sz="quarter" idx="10" hasCustomPrompt="1"/>
          </p:nvPr>
        </p:nvSpPr>
        <p:spPr>
          <a:xfrm>
            <a:off x="774701" y="5686425"/>
            <a:ext cx="3352800" cy="609600"/>
          </a:xfrm>
          <a:prstGeom prst="rect">
            <a:avLst/>
          </a:prstGeom>
        </p:spPr>
        <p:txBody>
          <a:bodyPr/>
          <a:lstStyle>
            <a:lvl1pPr marL="0" marR="0" indent="0" defTabSz="914327" eaLnBrk="1" fontAlgn="auto" latinLnBrk="0" hangingPunct="1">
              <a:lnSpc>
                <a:spcPct val="130000"/>
              </a:lnSpc>
              <a:spcBef>
                <a:spcPts val="0"/>
              </a:spcBef>
              <a:spcAft>
                <a:spcPts val="1800"/>
              </a:spcAft>
              <a:buClrTx/>
              <a:buSzTx/>
              <a:buFontTx/>
              <a:buNone/>
              <a:tabLst>
                <a:tab pos="359971" algn="l"/>
                <a:tab pos="719942" algn="l"/>
                <a:tab pos="1079913" algn="l"/>
                <a:tab pos="1439885" algn="l"/>
                <a:tab pos="1799856" algn="l"/>
              </a:tabLst>
              <a:defRPr lang="en-GB" sz="1400" b="0" baseline="0" dirty="0" smtClean="0">
                <a:solidFill>
                  <a:srgbClr val="C8337E"/>
                </a:solidFill>
                <a:latin typeface="Arial" pitchFamily="34" charset="0"/>
                <a:ea typeface="+mn-ea"/>
                <a:cs typeface="Arial" pitchFamily="34" charset="0"/>
              </a:defRPr>
            </a:lvl1pPr>
            <a:lvl2pPr>
              <a:defRPr sz="2200">
                <a:solidFill>
                  <a:srgbClr val="C8337E"/>
                </a:solidFill>
                <a:latin typeface="Arial" pitchFamily="34" charset="0"/>
                <a:cs typeface="Arial" pitchFamily="34" charset="0"/>
              </a:defRPr>
            </a:lvl2pPr>
            <a:lvl3pPr>
              <a:defRPr sz="2200">
                <a:solidFill>
                  <a:srgbClr val="C8337E"/>
                </a:solidFill>
                <a:latin typeface="Arial" pitchFamily="34" charset="0"/>
                <a:cs typeface="Arial" pitchFamily="34" charset="0"/>
              </a:defRPr>
            </a:lvl3pPr>
            <a:lvl4pPr>
              <a:defRPr sz="2200">
                <a:solidFill>
                  <a:srgbClr val="C8337E"/>
                </a:solidFill>
                <a:latin typeface="Arial" pitchFamily="34" charset="0"/>
                <a:cs typeface="Arial" pitchFamily="34" charset="0"/>
              </a:defRPr>
            </a:lvl4pPr>
            <a:lvl5pPr>
              <a:defRPr sz="2200">
                <a:solidFill>
                  <a:srgbClr val="C8337E"/>
                </a:solidFill>
                <a:latin typeface="Arial" pitchFamily="34" charset="0"/>
                <a:cs typeface="Arial" pitchFamily="34" charset="0"/>
              </a:defRPr>
            </a:lvl5pPr>
          </a:lstStyle>
          <a:p>
            <a:pPr lvl="0"/>
            <a:r>
              <a:rPr lang="en-US" dirty="0" smtClean="0"/>
              <a:t>Date or name etc here</a:t>
            </a:r>
            <a:endParaRPr lang="en-GB" dirty="0"/>
          </a:p>
        </p:txBody>
      </p:sp>
      <p:sp>
        <p:nvSpPr>
          <p:cNvPr id="10" name="Title 11"/>
          <p:cNvSpPr>
            <a:spLocks noGrp="1"/>
          </p:cNvSpPr>
          <p:nvPr>
            <p:ph type="title" hasCustomPrompt="1"/>
          </p:nvPr>
        </p:nvSpPr>
        <p:spPr>
          <a:xfrm>
            <a:off x="774000" y="4316400"/>
            <a:ext cx="3312001" cy="1368000"/>
          </a:xfrm>
          <a:prstGeom prst="rect">
            <a:avLst/>
          </a:prstGeom>
        </p:spPr>
        <p:txBody>
          <a:bodyPr/>
          <a:lstStyle>
            <a:lvl1pPr marL="13830" marR="5532">
              <a:lnSpc>
                <a:spcPts val="3485"/>
              </a:lnSpc>
              <a:defRPr lang="en-GB" sz="2800" b="1" spc="-30" baseline="0" dirty="0" smtClean="0">
                <a:solidFill>
                  <a:srgbClr val="C8337E"/>
                </a:solidFill>
                <a:latin typeface="Arial"/>
                <a:ea typeface="+mn-ea"/>
                <a:cs typeface="Arial"/>
              </a:defRPr>
            </a:lvl1pPr>
          </a:lstStyle>
          <a:p>
            <a:pPr marL="12700" marR="5080">
              <a:lnSpc>
                <a:spcPts val="3200"/>
              </a:lnSpc>
            </a:pPr>
            <a:r>
              <a:rPr lang="en-GB" sz="2800" b="1" spc="-30" dirty="0" smtClean="0">
                <a:solidFill>
                  <a:srgbClr val="EB3C8C"/>
                </a:solidFill>
                <a:latin typeface="Arial"/>
                <a:cs typeface="Arial"/>
              </a:rPr>
              <a:t>Section divide</a:t>
            </a:r>
            <a:r>
              <a:rPr lang="en-GB" sz="2800" b="1" dirty="0" smtClean="0">
                <a:solidFill>
                  <a:srgbClr val="EB3C8C"/>
                </a:solidFill>
                <a:latin typeface="Arial"/>
                <a:cs typeface="Arial"/>
              </a:rPr>
              <a:t>r</a:t>
            </a:r>
            <a:r>
              <a:rPr lang="en-GB" sz="2800" b="1" spc="-60" dirty="0" smtClean="0">
                <a:solidFill>
                  <a:srgbClr val="EB3C8C"/>
                </a:solidFill>
                <a:latin typeface="Arial"/>
                <a:cs typeface="Arial"/>
              </a:rPr>
              <a:t>,</a:t>
            </a:r>
            <a:br>
              <a:rPr lang="en-GB" sz="2800" b="1" spc="-60" dirty="0" smtClean="0">
                <a:solidFill>
                  <a:srgbClr val="EB3C8C"/>
                </a:solidFill>
                <a:latin typeface="Arial"/>
                <a:cs typeface="Arial"/>
              </a:rPr>
            </a:br>
            <a:r>
              <a:rPr lang="en-GB" sz="2800" b="1" spc="-30" dirty="0" smtClean="0">
                <a:solidFill>
                  <a:srgbClr val="EB3C8C"/>
                </a:solidFill>
                <a:latin typeface="Arial"/>
                <a:cs typeface="Arial"/>
              </a:rPr>
              <a:t>i</a:t>
            </a:r>
            <a:r>
              <a:rPr lang="en-GB" sz="2800" b="1" dirty="0" smtClean="0">
                <a:solidFill>
                  <a:srgbClr val="EB3C8C"/>
                </a:solidFill>
                <a:latin typeface="Arial"/>
                <a:cs typeface="Arial"/>
              </a:rPr>
              <a:t>f</a:t>
            </a:r>
            <a:r>
              <a:rPr lang="en-GB" sz="2800" b="1" spc="-60" dirty="0" smtClean="0">
                <a:solidFill>
                  <a:srgbClr val="EB3C8C"/>
                </a:solidFill>
                <a:latin typeface="Arial"/>
                <a:cs typeface="Arial"/>
              </a:rPr>
              <a:t> </a:t>
            </a:r>
            <a:r>
              <a:rPr lang="en-GB" sz="2800" b="1" spc="-30" dirty="0" smtClean="0">
                <a:solidFill>
                  <a:srgbClr val="EB3C8C"/>
                </a:solidFill>
                <a:latin typeface="Arial"/>
                <a:cs typeface="Arial"/>
              </a:rPr>
              <a:t>required.</a:t>
            </a:r>
            <a:endParaRPr lang="en-GB" sz="2800" dirty="0">
              <a:latin typeface="Arial"/>
              <a:cs typeface="Arial"/>
            </a:endParaRPr>
          </a:p>
        </p:txBody>
      </p:sp>
    </p:spTree>
  </p:cSld>
  <p:clrMapOvr>
    <a:masterClrMapping/>
  </p:clrMapOvr>
  <p:transition>
    <p:sndAc>
      <p:end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Divider_green">
    <p:spTree>
      <p:nvGrpSpPr>
        <p:cNvPr id="1" name=""/>
        <p:cNvGrpSpPr/>
        <p:nvPr/>
      </p:nvGrpSpPr>
      <p:grpSpPr>
        <a:xfrm>
          <a:off x="0" y="0"/>
          <a:ext cx="0" cy="0"/>
          <a:chOff x="0" y="0"/>
          <a:chExt cx="0" cy="0"/>
        </a:xfrm>
      </p:grpSpPr>
      <p:sp>
        <p:nvSpPr>
          <p:cNvPr id="7" name="bk object 16"/>
          <p:cNvSpPr/>
          <p:nvPr userDrawn="1"/>
        </p:nvSpPr>
        <p:spPr>
          <a:xfrm>
            <a:off x="9305947" y="6878774"/>
            <a:ext cx="1143342" cy="436430"/>
          </a:xfrm>
          <a:prstGeom prst="rect">
            <a:avLst/>
          </a:prstGeom>
          <a:blipFill>
            <a:blip r:embed="rId2" cstate="print"/>
            <a:stretch>
              <a:fillRect/>
            </a:stretch>
          </a:blipFill>
        </p:spPr>
        <p:txBody>
          <a:bodyPr wrap="square" lIns="0" tIns="0" rIns="0" bIns="0" rtlCol="0"/>
          <a:lstStyle/>
          <a:p>
            <a:endParaRPr dirty="0">
              <a:latin typeface="Arial" pitchFamily="34" charset="0"/>
            </a:endParaRPr>
          </a:p>
        </p:txBody>
      </p:sp>
      <p:sp>
        <p:nvSpPr>
          <p:cNvPr id="8" name="object 2"/>
          <p:cNvSpPr/>
          <p:nvPr userDrawn="1"/>
        </p:nvSpPr>
        <p:spPr>
          <a:xfrm>
            <a:off x="4346713" y="1014062"/>
            <a:ext cx="6093460" cy="6093460"/>
          </a:xfrm>
          <a:custGeom>
            <a:avLst/>
            <a:gdLst/>
            <a:ahLst/>
            <a:cxnLst/>
            <a:rect l="l" t="t" r="r" b="b"/>
            <a:pathLst>
              <a:path w="6093459" h="6093459">
                <a:moveTo>
                  <a:pt x="3046768" y="0"/>
                </a:moveTo>
                <a:lnTo>
                  <a:pt x="2796899" y="10098"/>
                </a:lnTo>
                <a:lnTo>
                  <a:pt x="2552590" y="39870"/>
                </a:lnTo>
                <a:lnTo>
                  <a:pt x="2314626" y="88533"/>
                </a:lnTo>
                <a:lnTo>
                  <a:pt x="2083791" y="155303"/>
                </a:lnTo>
                <a:lnTo>
                  <a:pt x="1860870" y="239395"/>
                </a:lnTo>
                <a:lnTo>
                  <a:pt x="1646646" y="340026"/>
                </a:lnTo>
                <a:lnTo>
                  <a:pt x="1441904" y="456413"/>
                </a:lnTo>
                <a:lnTo>
                  <a:pt x="1247429" y="587771"/>
                </a:lnTo>
                <a:lnTo>
                  <a:pt x="1064004" y="733316"/>
                </a:lnTo>
                <a:lnTo>
                  <a:pt x="892414" y="892265"/>
                </a:lnTo>
                <a:lnTo>
                  <a:pt x="733444" y="1063834"/>
                </a:lnTo>
                <a:lnTo>
                  <a:pt x="587877" y="1247239"/>
                </a:lnTo>
                <a:lnTo>
                  <a:pt x="456499" y="1441697"/>
                </a:lnTo>
                <a:lnTo>
                  <a:pt x="340093" y="1646423"/>
                </a:lnTo>
                <a:lnTo>
                  <a:pt x="239444" y="1860634"/>
                </a:lnTo>
                <a:lnTo>
                  <a:pt x="155335" y="2083546"/>
                </a:lnTo>
                <a:lnTo>
                  <a:pt x="88552" y="2314375"/>
                </a:lnTo>
                <a:lnTo>
                  <a:pt x="39879" y="2552337"/>
                </a:lnTo>
                <a:lnTo>
                  <a:pt x="10100" y="2796649"/>
                </a:lnTo>
                <a:lnTo>
                  <a:pt x="0" y="3046526"/>
                </a:lnTo>
                <a:lnTo>
                  <a:pt x="10100" y="3296417"/>
                </a:lnTo>
                <a:lnTo>
                  <a:pt x="39879" y="3540743"/>
                </a:lnTo>
                <a:lnTo>
                  <a:pt x="88552" y="3778719"/>
                </a:lnTo>
                <a:lnTo>
                  <a:pt x="155335" y="4009562"/>
                </a:lnTo>
                <a:lnTo>
                  <a:pt x="239444" y="4232488"/>
                </a:lnTo>
                <a:lnTo>
                  <a:pt x="340093" y="4446713"/>
                </a:lnTo>
                <a:lnTo>
                  <a:pt x="456499" y="4651452"/>
                </a:lnTo>
                <a:lnTo>
                  <a:pt x="587877" y="4845923"/>
                </a:lnTo>
                <a:lnTo>
                  <a:pt x="733444" y="5029341"/>
                </a:lnTo>
                <a:lnTo>
                  <a:pt x="892414" y="5200923"/>
                </a:lnTo>
                <a:lnTo>
                  <a:pt x="1064004" y="5359883"/>
                </a:lnTo>
                <a:lnTo>
                  <a:pt x="1247429" y="5505439"/>
                </a:lnTo>
                <a:lnTo>
                  <a:pt x="1441904" y="5636807"/>
                </a:lnTo>
                <a:lnTo>
                  <a:pt x="1646646" y="5753202"/>
                </a:lnTo>
                <a:lnTo>
                  <a:pt x="1860870" y="5853841"/>
                </a:lnTo>
                <a:lnTo>
                  <a:pt x="2083791" y="5937940"/>
                </a:lnTo>
                <a:lnTo>
                  <a:pt x="2314626" y="6004715"/>
                </a:lnTo>
                <a:lnTo>
                  <a:pt x="2552590" y="6053382"/>
                </a:lnTo>
                <a:lnTo>
                  <a:pt x="2796899" y="6083157"/>
                </a:lnTo>
                <a:lnTo>
                  <a:pt x="3046768" y="6093256"/>
                </a:lnTo>
                <a:lnTo>
                  <a:pt x="3296628" y="6083157"/>
                </a:lnTo>
                <a:lnTo>
                  <a:pt x="3540926" y="6053382"/>
                </a:lnTo>
                <a:lnTo>
                  <a:pt x="3778877" y="6004715"/>
                </a:lnTo>
                <a:lnTo>
                  <a:pt x="4009698" y="5937940"/>
                </a:lnTo>
                <a:lnTo>
                  <a:pt x="4232605" y="5853841"/>
                </a:lnTo>
                <a:lnTo>
                  <a:pt x="4446812" y="5753202"/>
                </a:lnTo>
                <a:lnTo>
                  <a:pt x="4651537" y="5636807"/>
                </a:lnTo>
                <a:lnTo>
                  <a:pt x="4845995" y="5505439"/>
                </a:lnTo>
                <a:lnTo>
                  <a:pt x="5029403" y="5359883"/>
                </a:lnTo>
                <a:lnTo>
                  <a:pt x="5200975" y="5200923"/>
                </a:lnTo>
                <a:lnTo>
                  <a:pt x="5359928" y="5029341"/>
                </a:lnTo>
                <a:lnTo>
                  <a:pt x="5505479" y="4845923"/>
                </a:lnTo>
                <a:lnTo>
                  <a:pt x="5636842" y="4651452"/>
                </a:lnTo>
                <a:lnTo>
                  <a:pt x="5753234" y="4446713"/>
                </a:lnTo>
                <a:lnTo>
                  <a:pt x="5853870" y="4232488"/>
                </a:lnTo>
                <a:lnTo>
                  <a:pt x="5937968" y="4009562"/>
                </a:lnTo>
                <a:lnTo>
                  <a:pt x="6004741" y="3778719"/>
                </a:lnTo>
                <a:lnTo>
                  <a:pt x="6053408" y="3540743"/>
                </a:lnTo>
                <a:lnTo>
                  <a:pt x="6083183" y="3296417"/>
                </a:lnTo>
                <a:lnTo>
                  <a:pt x="6093282" y="3046526"/>
                </a:lnTo>
                <a:lnTo>
                  <a:pt x="6083183" y="2796649"/>
                </a:lnTo>
                <a:lnTo>
                  <a:pt x="6053408" y="2552337"/>
                </a:lnTo>
                <a:lnTo>
                  <a:pt x="6004741" y="2314375"/>
                </a:lnTo>
                <a:lnTo>
                  <a:pt x="5937968" y="2083546"/>
                </a:lnTo>
                <a:lnTo>
                  <a:pt x="5853870" y="1860634"/>
                </a:lnTo>
                <a:lnTo>
                  <a:pt x="5753234" y="1646423"/>
                </a:lnTo>
                <a:lnTo>
                  <a:pt x="5636842" y="1441697"/>
                </a:lnTo>
                <a:lnTo>
                  <a:pt x="5505479" y="1247239"/>
                </a:lnTo>
                <a:lnTo>
                  <a:pt x="5359928" y="1063834"/>
                </a:lnTo>
                <a:lnTo>
                  <a:pt x="5200975" y="892265"/>
                </a:lnTo>
                <a:lnTo>
                  <a:pt x="5029403" y="733316"/>
                </a:lnTo>
                <a:lnTo>
                  <a:pt x="4845995" y="587771"/>
                </a:lnTo>
                <a:lnTo>
                  <a:pt x="4651537" y="456413"/>
                </a:lnTo>
                <a:lnTo>
                  <a:pt x="4446812" y="340026"/>
                </a:lnTo>
                <a:lnTo>
                  <a:pt x="4232605" y="239395"/>
                </a:lnTo>
                <a:lnTo>
                  <a:pt x="4009698" y="155303"/>
                </a:lnTo>
                <a:lnTo>
                  <a:pt x="3778877" y="88533"/>
                </a:lnTo>
                <a:lnTo>
                  <a:pt x="3540926" y="39870"/>
                </a:lnTo>
                <a:lnTo>
                  <a:pt x="3296628" y="10098"/>
                </a:lnTo>
                <a:lnTo>
                  <a:pt x="3046768" y="0"/>
                </a:lnTo>
                <a:close/>
              </a:path>
            </a:pathLst>
          </a:custGeom>
          <a:solidFill>
            <a:srgbClr val="5ECFCC">
              <a:alpha val="25000"/>
            </a:srgbClr>
          </a:solidFill>
        </p:spPr>
        <p:txBody>
          <a:bodyPr wrap="square" lIns="0" tIns="0" rIns="0" bIns="0" rtlCol="0"/>
          <a:lstStyle/>
          <a:p>
            <a:endParaRPr dirty="0">
              <a:latin typeface="Arial" pitchFamily="34" charset="0"/>
            </a:endParaRPr>
          </a:p>
        </p:txBody>
      </p:sp>
      <p:sp>
        <p:nvSpPr>
          <p:cNvPr id="9" name="object 3"/>
          <p:cNvSpPr/>
          <p:nvPr userDrawn="1"/>
        </p:nvSpPr>
        <p:spPr>
          <a:xfrm>
            <a:off x="4856816" y="2432904"/>
            <a:ext cx="5212586" cy="3416300"/>
          </a:xfrm>
          <a:prstGeom prst="rect">
            <a:avLst/>
          </a:prstGeom>
          <a:blipFill>
            <a:blip r:embed="rId3" cstate="print"/>
            <a:stretch>
              <a:fillRect/>
            </a:stretch>
          </a:blipFill>
        </p:spPr>
        <p:txBody>
          <a:bodyPr wrap="square" lIns="0" tIns="0" rIns="0" bIns="0" rtlCol="0"/>
          <a:lstStyle/>
          <a:p>
            <a:endParaRPr dirty="0">
              <a:latin typeface="Arial" pitchFamily="34" charset="0"/>
            </a:endParaRPr>
          </a:p>
        </p:txBody>
      </p:sp>
      <p:sp>
        <p:nvSpPr>
          <p:cNvPr id="11" name="object 5"/>
          <p:cNvSpPr/>
          <p:nvPr userDrawn="1"/>
        </p:nvSpPr>
        <p:spPr>
          <a:xfrm>
            <a:off x="5012995" y="6677025"/>
            <a:ext cx="4067506" cy="684529"/>
          </a:xfrm>
          <a:custGeom>
            <a:avLst/>
            <a:gdLst/>
            <a:ahLst/>
            <a:cxnLst/>
            <a:rect l="l" t="t" r="r" b="b"/>
            <a:pathLst>
              <a:path w="4559934" h="684529">
                <a:moveTo>
                  <a:pt x="0" y="683996"/>
                </a:moveTo>
                <a:lnTo>
                  <a:pt x="4559744" y="683996"/>
                </a:lnTo>
                <a:lnTo>
                  <a:pt x="4559744" y="0"/>
                </a:lnTo>
                <a:lnTo>
                  <a:pt x="0" y="0"/>
                </a:lnTo>
                <a:lnTo>
                  <a:pt x="0" y="683996"/>
                </a:lnTo>
                <a:close/>
              </a:path>
            </a:pathLst>
          </a:custGeom>
          <a:solidFill>
            <a:srgbClr val="FFFFFF"/>
          </a:solidFill>
        </p:spPr>
        <p:txBody>
          <a:bodyPr wrap="square" lIns="0" tIns="0" rIns="0" bIns="0" rtlCol="0"/>
          <a:lstStyle/>
          <a:p>
            <a:endParaRPr dirty="0">
              <a:latin typeface="Arial" pitchFamily="34" charset="0"/>
            </a:endParaRPr>
          </a:p>
        </p:txBody>
      </p:sp>
      <p:sp>
        <p:nvSpPr>
          <p:cNvPr id="20" name="object 6"/>
          <p:cNvSpPr/>
          <p:nvPr userDrawn="1"/>
        </p:nvSpPr>
        <p:spPr>
          <a:xfrm>
            <a:off x="252007" y="6642004"/>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26" name="Title 23"/>
          <p:cNvSpPr>
            <a:spLocks noGrp="1"/>
          </p:cNvSpPr>
          <p:nvPr>
            <p:ph type="title" hasCustomPrompt="1"/>
          </p:nvPr>
        </p:nvSpPr>
        <p:spPr>
          <a:xfrm>
            <a:off x="774699" y="4314826"/>
            <a:ext cx="3312001" cy="1368000"/>
          </a:xfrm>
          <a:prstGeom prst="rect">
            <a:avLst/>
          </a:prstGeom>
        </p:spPr>
        <p:txBody>
          <a:bodyPr lIns="89993" tIns="46797" rIns="89993" bIns="46797">
            <a:normAutofit/>
          </a:bodyPr>
          <a:lstStyle>
            <a:lvl1pPr marL="12699" marR="5079">
              <a:lnSpc>
                <a:spcPts val="3199"/>
              </a:lnSpc>
              <a:defRPr lang="en-GB" sz="2800" b="1" spc="-30" baseline="0" dirty="0">
                <a:solidFill>
                  <a:srgbClr val="008988"/>
                </a:solidFill>
                <a:latin typeface="Arial"/>
                <a:ea typeface="+mn-ea"/>
                <a:cs typeface="Arial"/>
              </a:defRPr>
            </a:lvl1pPr>
          </a:lstStyle>
          <a:p>
            <a:r>
              <a:rPr lang="en-GB" dirty="0" smtClean="0"/>
              <a:t>Section divider, </a:t>
            </a:r>
            <a:br>
              <a:rPr lang="en-GB" dirty="0" smtClean="0"/>
            </a:br>
            <a:r>
              <a:rPr lang="en-GB" dirty="0" smtClean="0"/>
              <a:t>if required</a:t>
            </a:r>
            <a:endParaRPr lang="en-GB" dirty="0"/>
          </a:p>
        </p:txBody>
      </p:sp>
      <p:sp>
        <p:nvSpPr>
          <p:cNvPr id="13" name="Text Placeholder 12"/>
          <p:cNvSpPr>
            <a:spLocks noGrp="1"/>
          </p:cNvSpPr>
          <p:nvPr>
            <p:ph type="body" sz="quarter" idx="12" hasCustomPrompt="1"/>
          </p:nvPr>
        </p:nvSpPr>
        <p:spPr>
          <a:xfrm>
            <a:off x="774700" y="5686425"/>
            <a:ext cx="3311524" cy="762000"/>
          </a:xfrm>
        </p:spPr>
        <p:txBody>
          <a:bodyPr>
            <a:noAutofit/>
          </a:bodyPr>
          <a:lstStyle>
            <a:lvl1pPr>
              <a:defRPr sz="1400" baseline="0">
                <a:solidFill>
                  <a:srgbClr val="6BB4B5"/>
                </a:solidFill>
              </a:defRPr>
            </a:lvl1pPr>
          </a:lstStyle>
          <a:p>
            <a:pPr lvl="0"/>
            <a:r>
              <a:rPr lang="en-US" dirty="0" smtClean="0"/>
              <a:t>Date or name etc here</a:t>
            </a:r>
            <a:endParaRPr lang="en-GB" dirty="0"/>
          </a:p>
        </p:txBody>
      </p:sp>
    </p:spTree>
  </p:cSld>
  <p:clrMapOvr>
    <a:masterClrMapping/>
  </p:clrMapOvr>
  <p:transition>
    <p:sndAc>
      <p:end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8" name="object 2"/>
          <p:cNvSpPr/>
          <p:nvPr userDrawn="1"/>
        </p:nvSpPr>
        <p:spPr>
          <a:xfrm>
            <a:off x="243841" y="-257175"/>
            <a:ext cx="6093460" cy="6093460"/>
          </a:xfrm>
          <a:custGeom>
            <a:avLst/>
            <a:gdLst/>
            <a:ahLst/>
            <a:cxnLst/>
            <a:rect l="l" t="t" r="r" b="b"/>
            <a:pathLst>
              <a:path w="6093459" h="6093459">
                <a:moveTo>
                  <a:pt x="3046768" y="0"/>
                </a:moveTo>
                <a:lnTo>
                  <a:pt x="2796899" y="10098"/>
                </a:lnTo>
                <a:lnTo>
                  <a:pt x="2552590" y="39870"/>
                </a:lnTo>
                <a:lnTo>
                  <a:pt x="2314626" y="88533"/>
                </a:lnTo>
                <a:lnTo>
                  <a:pt x="2083791" y="155303"/>
                </a:lnTo>
                <a:lnTo>
                  <a:pt x="1860870" y="239395"/>
                </a:lnTo>
                <a:lnTo>
                  <a:pt x="1646646" y="340026"/>
                </a:lnTo>
                <a:lnTo>
                  <a:pt x="1441904" y="456413"/>
                </a:lnTo>
                <a:lnTo>
                  <a:pt x="1247429" y="587771"/>
                </a:lnTo>
                <a:lnTo>
                  <a:pt x="1064004" y="733316"/>
                </a:lnTo>
                <a:lnTo>
                  <a:pt x="892414" y="892265"/>
                </a:lnTo>
                <a:lnTo>
                  <a:pt x="733444" y="1063834"/>
                </a:lnTo>
                <a:lnTo>
                  <a:pt x="587877" y="1247239"/>
                </a:lnTo>
                <a:lnTo>
                  <a:pt x="456499" y="1441697"/>
                </a:lnTo>
                <a:lnTo>
                  <a:pt x="340093" y="1646423"/>
                </a:lnTo>
                <a:lnTo>
                  <a:pt x="239444" y="1860634"/>
                </a:lnTo>
                <a:lnTo>
                  <a:pt x="155335" y="2083546"/>
                </a:lnTo>
                <a:lnTo>
                  <a:pt x="88552" y="2314375"/>
                </a:lnTo>
                <a:lnTo>
                  <a:pt x="39879" y="2552337"/>
                </a:lnTo>
                <a:lnTo>
                  <a:pt x="10100" y="2796649"/>
                </a:lnTo>
                <a:lnTo>
                  <a:pt x="0" y="3046526"/>
                </a:lnTo>
                <a:lnTo>
                  <a:pt x="10100" y="3296417"/>
                </a:lnTo>
                <a:lnTo>
                  <a:pt x="39879" y="3540743"/>
                </a:lnTo>
                <a:lnTo>
                  <a:pt x="88552" y="3778719"/>
                </a:lnTo>
                <a:lnTo>
                  <a:pt x="155335" y="4009562"/>
                </a:lnTo>
                <a:lnTo>
                  <a:pt x="239444" y="4232488"/>
                </a:lnTo>
                <a:lnTo>
                  <a:pt x="340093" y="4446713"/>
                </a:lnTo>
                <a:lnTo>
                  <a:pt x="456499" y="4651452"/>
                </a:lnTo>
                <a:lnTo>
                  <a:pt x="587877" y="4845923"/>
                </a:lnTo>
                <a:lnTo>
                  <a:pt x="733444" y="5029341"/>
                </a:lnTo>
                <a:lnTo>
                  <a:pt x="892414" y="5200923"/>
                </a:lnTo>
                <a:lnTo>
                  <a:pt x="1064004" y="5359883"/>
                </a:lnTo>
                <a:lnTo>
                  <a:pt x="1247429" y="5505439"/>
                </a:lnTo>
                <a:lnTo>
                  <a:pt x="1441904" y="5636807"/>
                </a:lnTo>
                <a:lnTo>
                  <a:pt x="1646646" y="5753202"/>
                </a:lnTo>
                <a:lnTo>
                  <a:pt x="1860870" y="5853841"/>
                </a:lnTo>
                <a:lnTo>
                  <a:pt x="2083791" y="5937940"/>
                </a:lnTo>
                <a:lnTo>
                  <a:pt x="2314626" y="6004715"/>
                </a:lnTo>
                <a:lnTo>
                  <a:pt x="2552590" y="6053382"/>
                </a:lnTo>
                <a:lnTo>
                  <a:pt x="2796899" y="6083157"/>
                </a:lnTo>
                <a:lnTo>
                  <a:pt x="3046768" y="6093256"/>
                </a:lnTo>
                <a:lnTo>
                  <a:pt x="3296628" y="6083157"/>
                </a:lnTo>
                <a:lnTo>
                  <a:pt x="3540926" y="6053382"/>
                </a:lnTo>
                <a:lnTo>
                  <a:pt x="3778877" y="6004715"/>
                </a:lnTo>
                <a:lnTo>
                  <a:pt x="4009698" y="5937940"/>
                </a:lnTo>
                <a:lnTo>
                  <a:pt x="4232605" y="5853841"/>
                </a:lnTo>
                <a:lnTo>
                  <a:pt x="4446812" y="5753202"/>
                </a:lnTo>
                <a:lnTo>
                  <a:pt x="4651537" y="5636807"/>
                </a:lnTo>
                <a:lnTo>
                  <a:pt x="4845995" y="5505439"/>
                </a:lnTo>
                <a:lnTo>
                  <a:pt x="5029403" y="5359883"/>
                </a:lnTo>
                <a:lnTo>
                  <a:pt x="5200975" y="5200923"/>
                </a:lnTo>
                <a:lnTo>
                  <a:pt x="5359928" y="5029341"/>
                </a:lnTo>
                <a:lnTo>
                  <a:pt x="5505479" y="4845923"/>
                </a:lnTo>
                <a:lnTo>
                  <a:pt x="5636842" y="4651452"/>
                </a:lnTo>
                <a:lnTo>
                  <a:pt x="5753234" y="4446713"/>
                </a:lnTo>
                <a:lnTo>
                  <a:pt x="5853870" y="4232488"/>
                </a:lnTo>
                <a:lnTo>
                  <a:pt x="5937968" y="4009562"/>
                </a:lnTo>
                <a:lnTo>
                  <a:pt x="6004741" y="3778719"/>
                </a:lnTo>
                <a:lnTo>
                  <a:pt x="6053408" y="3540743"/>
                </a:lnTo>
                <a:lnTo>
                  <a:pt x="6083183" y="3296417"/>
                </a:lnTo>
                <a:lnTo>
                  <a:pt x="6093282" y="3046526"/>
                </a:lnTo>
                <a:lnTo>
                  <a:pt x="6083183" y="2796649"/>
                </a:lnTo>
                <a:lnTo>
                  <a:pt x="6053408" y="2552337"/>
                </a:lnTo>
                <a:lnTo>
                  <a:pt x="6004741" y="2314375"/>
                </a:lnTo>
                <a:lnTo>
                  <a:pt x="5937968" y="2083546"/>
                </a:lnTo>
                <a:lnTo>
                  <a:pt x="5853870" y="1860634"/>
                </a:lnTo>
                <a:lnTo>
                  <a:pt x="5753234" y="1646423"/>
                </a:lnTo>
                <a:lnTo>
                  <a:pt x="5636842" y="1441697"/>
                </a:lnTo>
                <a:lnTo>
                  <a:pt x="5505479" y="1247239"/>
                </a:lnTo>
                <a:lnTo>
                  <a:pt x="5359928" y="1063834"/>
                </a:lnTo>
                <a:lnTo>
                  <a:pt x="5200975" y="892265"/>
                </a:lnTo>
                <a:lnTo>
                  <a:pt x="5029403" y="733316"/>
                </a:lnTo>
                <a:lnTo>
                  <a:pt x="4845995" y="587771"/>
                </a:lnTo>
                <a:lnTo>
                  <a:pt x="4651537" y="456413"/>
                </a:lnTo>
                <a:lnTo>
                  <a:pt x="4446812" y="340026"/>
                </a:lnTo>
                <a:lnTo>
                  <a:pt x="4232605" y="239395"/>
                </a:lnTo>
                <a:lnTo>
                  <a:pt x="4009698" y="155303"/>
                </a:lnTo>
                <a:lnTo>
                  <a:pt x="3778877" y="88533"/>
                </a:lnTo>
                <a:lnTo>
                  <a:pt x="3540926" y="39870"/>
                </a:lnTo>
                <a:lnTo>
                  <a:pt x="3296628" y="10098"/>
                </a:lnTo>
                <a:lnTo>
                  <a:pt x="3046768" y="0"/>
                </a:lnTo>
                <a:close/>
              </a:path>
            </a:pathLst>
          </a:custGeom>
          <a:solidFill>
            <a:srgbClr val="5ECFCC">
              <a:alpha val="25000"/>
            </a:srgbClr>
          </a:solidFill>
        </p:spPr>
        <p:txBody>
          <a:bodyPr wrap="square" lIns="0" tIns="0" rIns="0" bIns="0" rtlCol="0"/>
          <a:lstStyle/>
          <a:p>
            <a:endParaRPr dirty="0">
              <a:latin typeface="Arial" pitchFamily="34" charset="0"/>
            </a:endParaRPr>
          </a:p>
        </p:txBody>
      </p:sp>
      <p:sp>
        <p:nvSpPr>
          <p:cNvPr id="4" name="object 3"/>
          <p:cNvSpPr/>
          <p:nvPr userDrawn="1"/>
        </p:nvSpPr>
        <p:spPr>
          <a:xfrm>
            <a:off x="1212126" y="2"/>
            <a:ext cx="5658574" cy="276225"/>
          </a:xfrm>
          <a:custGeom>
            <a:avLst/>
            <a:gdLst/>
            <a:ahLst/>
            <a:cxnLst/>
            <a:rect l="l" t="t" r="r" b="b"/>
            <a:pathLst>
              <a:path w="4559935" h="288290">
                <a:moveTo>
                  <a:pt x="0" y="287997"/>
                </a:moveTo>
                <a:lnTo>
                  <a:pt x="4559731" y="287997"/>
                </a:lnTo>
                <a:lnTo>
                  <a:pt x="4559731" y="0"/>
                </a:lnTo>
                <a:lnTo>
                  <a:pt x="0" y="0"/>
                </a:lnTo>
                <a:lnTo>
                  <a:pt x="0" y="287997"/>
                </a:lnTo>
                <a:close/>
              </a:path>
            </a:pathLst>
          </a:custGeom>
          <a:solidFill>
            <a:srgbClr val="FFFFFF"/>
          </a:solidFill>
        </p:spPr>
        <p:txBody>
          <a:bodyPr wrap="square" lIns="0" tIns="0" rIns="0" bIns="0" rtlCol="0"/>
          <a:lstStyle/>
          <a:p>
            <a:endParaRPr dirty="0">
              <a:latin typeface="Arial" pitchFamily="34" charset="0"/>
            </a:endParaRPr>
          </a:p>
        </p:txBody>
      </p:sp>
      <p:sp>
        <p:nvSpPr>
          <p:cNvPr id="5" name="object 4"/>
          <p:cNvSpPr/>
          <p:nvPr userDrawn="1"/>
        </p:nvSpPr>
        <p:spPr>
          <a:xfrm>
            <a:off x="252007" y="270009"/>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6" name="object 7"/>
          <p:cNvSpPr txBox="1"/>
          <p:nvPr userDrawn="1"/>
        </p:nvSpPr>
        <p:spPr>
          <a:xfrm>
            <a:off x="7367299" y="3904084"/>
            <a:ext cx="2399000" cy="2066271"/>
          </a:xfrm>
          <a:prstGeom prst="rect">
            <a:avLst/>
          </a:prstGeom>
        </p:spPr>
        <p:txBody>
          <a:bodyPr vert="horz" wrap="square" lIns="0" tIns="0" rIns="0" bIns="0" rtlCol="0">
            <a:spAutoFit/>
          </a:bodyPr>
          <a:lstStyle/>
          <a:p>
            <a:pPr marL="12699" marR="244455">
              <a:lnSpc>
                <a:spcPct val="107200"/>
              </a:lnSpc>
            </a:pPr>
            <a:r>
              <a:rPr sz="1400" b="1" spc="-30" dirty="0">
                <a:solidFill>
                  <a:srgbClr val="008988"/>
                </a:solidFill>
                <a:latin typeface="Arial"/>
                <a:cs typeface="Arial"/>
              </a:rPr>
              <a:t>Hea</a:t>
            </a:r>
            <a:r>
              <a:rPr sz="1400" b="1" dirty="0">
                <a:solidFill>
                  <a:srgbClr val="008988"/>
                </a:solidFill>
                <a:latin typeface="Arial"/>
                <a:cs typeface="Arial"/>
              </a:rPr>
              <a:t>d</a:t>
            </a:r>
            <a:r>
              <a:rPr sz="1400" b="1" spc="-60" dirty="0">
                <a:solidFill>
                  <a:srgbClr val="008988"/>
                </a:solidFill>
                <a:latin typeface="Arial"/>
                <a:cs typeface="Arial"/>
              </a:rPr>
              <a:t> </a:t>
            </a:r>
            <a:r>
              <a:rPr sz="1400" b="1" spc="-30" dirty="0">
                <a:solidFill>
                  <a:srgbClr val="008988"/>
                </a:solidFill>
                <a:latin typeface="Arial"/>
                <a:cs typeface="Arial"/>
              </a:rPr>
              <a:t>Office: </a:t>
            </a:r>
            <a:r>
              <a:rPr lang="en-GB" sz="1400" b="1" spc="-30" dirty="0" smtClean="0">
                <a:solidFill>
                  <a:srgbClr val="009A97"/>
                </a:solidFill>
                <a:latin typeface="Arial"/>
                <a:cs typeface="Arial"/>
              </a:rPr>
              <a:t/>
            </a:r>
            <a:br>
              <a:rPr lang="en-GB" sz="1400" b="1" spc="-30" dirty="0" smtClean="0">
                <a:solidFill>
                  <a:srgbClr val="009A97"/>
                </a:solidFill>
                <a:latin typeface="Arial"/>
                <a:cs typeface="Arial"/>
              </a:rPr>
            </a:br>
            <a:r>
              <a:rPr sz="1400" spc="-30" dirty="0" err="1" smtClean="0">
                <a:solidFill>
                  <a:srgbClr val="6BB4B5"/>
                </a:solidFill>
                <a:latin typeface="Arial"/>
                <a:cs typeface="Arial"/>
              </a:rPr>
              <a:t>Whitechape</a:t>
            </a:r>
            <a:r>
              <a:rPr sz="1400" dirty="0" err="1" smtClean="0">
                <a:solidFill>
                  <a:srgbClr val="6BB4B5"/>
                </a:solidFill>
                <a:latin typeface="Arial"/>
                <a:cs typeface="Arial"/>
              </a:rPr>
              <a:t>l</a:t>
            </a:r>
            <a:r>
              <a:rPr sz="1400" spc="-60" dirty="0" smtClean="0">
                <a:solidFill>
                  <a:srgbClr val="6BB4B5"/>
                </a:solidFill>
                <a:latin typeface="Arial"/>
                <a:cs typeface="Arial"/>
              </a:rPr>
              <a:t> </a:t>
            </a:r>
            <a:r>
              <a:rPr sz="1400" spc="-79" dirty="0">
                <a:solidFill>
                  <a:srgbClr val="6BB4B5"/>
                </a:solidFill>
                <a:latin typeface="Arial"/>
                <a:cs typeface="Arial"/>
              </a:rPr>
              <a:t>W</a:t>
            </a:r>
            <a:r>
              <a:rPr sz="1400" spc="-30" dirty="0">
                <a:solidFill>
                  <a:srgbClr val="6BB4B5"/>
                </a:solidFill>
                <a:latin typeface="Arial"/>
                <a:cs typeface="Arial"/>
              </a:rPr>
              <a:t>ay </a:t>
            </a:r>
            <a:r>
              <a:rPr lang="en-GB" sz="1400" spc="-30" dirty="0" smtClean="0">
                <a:solidFill>
                  <a:srgbClr val="6BB4B5"/>
                </a:solidFill>
                <a:latin typeface="Arial"/>
                <a:cs typeface="Arial"/>
              </a:rPr>
              <a:t/>
            </a:r>
            <a:br>
              <a:rPr lang="en-GB" sz="1400" spc="-30" dirty="0" smtClean="0">
                <a:solidFill>
                  <a:srgbClr val="6BB4B5"/>
                </a:solidFill>
                <a:latin typeface="Arial"/>
                <a:cs typeface="Arial"/>
              </a:rPr>
            </a:br>
            <a:r>
              <a:rPr sz="1400" spc="-30" dirty="0" err="1" smtClean="0">
                <a:solidFill>
                  <a:srgbClr val="6BB4B5"/>
                </a:solidFill>
                <a:latin typeface="Arial"/>
                <a:cs typeface="Arial"/>
              </a:rPr>
              <a:t>Priorslee</a:t>
            </a:r>
            <a:endParaRPr sz="1400" dirty="0">
              <a:solidFill>
                <a:srgbClr val="6BB4B5"/>
              </a:solidFill>
              <a:latin typeface="Arial"/>
              <a:cs typeface="Arial"/>
            </a:endParaRPr>
          </a:p>
          <a:p>
            <a:pPr marL="12699">
              <a:lnSpc>
                <a:spcPct val="100000"/>
              </a:lnSpc>
              <a:spcBef>
                <a:spcPts val="120"/>
              </a:spcBef>
            </a:pPr>
            <a:r>
              <a:rPr sz="1400" spc="-185" dirty="0">
                <a:solidFill>
                  <a:srgbClr val="6BB4B5"/>
                </a:solidFill>
                <a:latin typeface="Arial"/>
                <a:cs typeface="Arial"/>
              </a:rPr>
              <a:t>T</a:t>
            </a:r>
            <a:r>
              <a:rPr sz="1400" spc="-30" dirty="0">
                <a:solidFill>
                  <a:srgbClr val="6BB4B5"/>
                </a:solidFill>
                <a:latin typeface="Arial"/>
                <a:cs typeface="Arial"/>
              </a:rPr>
              <a:t>elford</a:t>
            </a:r>
            <a:endParaRPr sz="1400" dirty="0">
              <a:solidFill>
                <a:srgbClr val="6BB4B5"/>
              </a:solidFill>
              <a:latin typeface="Arial"/>
              <a:cs typeface="Arial"/>
            </a:endParaRPr>
          </a:p>
          <a:p>
            <a:pPr marL="12699">
              <a:lnSpc>
                <a:spcPct val="100000"/>
              </a:lnSpc>
              <a:spcBef>
                <a:spcPts val="120"/>
              </a:spcBef>
            </a:pPr>
            <a:r>
              <a:rPr sz="1400" spc="-30" dirty="0">
                <a:solidFill>
                  <a:srgbClr val="6BB4B5"/>
                </a:solidFill>
                <a:latin typeface="Arial"/>
                <a:cs typeface="Arial"/>
              </a:rPr>
              <a:t>Shropshir</a:t>
            </a:r>
            <a:r>
              <a:rPr sz="1400" dirty="0">
                <a:solidFill>
                  <a:srgbClr val="6BB4B5"/>
                </a:solidFill>
                <a:latin typeface="Arial"/>
                <a:cs typeface="Arial"/>
              </a:rPr>
              <a:t>e</a:t>
            </a:r>
            <a:r>
              <a:rPr sz="1400" spc="-85" dirty="0">
                <a:solidFill>
                  <a:srgbClr val="6BB4B5"/>
                </a:solidFill>
                <a:latin typeface="Arial"/>
                <a:cs typeface="Arial"/>
              </a:rPr>
              <a:t> </a:t>
            </a:r>
            <a:r>
              <a:rPr sz="1400" spc="-30" dirty="0">
                <a:solidFill>
                  <a:srgbClr val="6BB4B5"/>
                </a:solidFill>
                <a:latin typeface="Arial"/>
                <a:cs typeface="Arial"/>
              </a:rPr>
              <a:t>TF</a:t>
            </a:r>
            <a:r>
              <a:rPr sz="1400" dirty="0">
                <a:solidFill>
                  <a:srgbClr val="6BB4B5"/>
                </a:solidFill>
                <a:latin typeface="Arial"/>
                <a:cs typeface="Arial"/>
              </a:rPr>
              <a:t>2</a:t>
            </a:r>
            <a:r>
              <a:rPr sz="1400" spc="-60" dirty="0">
                <a:solidFill>
                  <a:srgbClr val="6BB4B5"/>
                </a:solidFill>
                <a:latin typeface="Arial"/>
                <a:cs typeface="Arial"/>
              </a:rPr>
              <a:t> </a:t>
            </a:r>
            <a:r>
              <a:rPr sz="1400" spc="-30" dirty="0">
                <a:solidFill>
                  <a:srgbClr val="6BB4B5"/>
                </a:solidFill>
                <a:latin typeface="Arial"/>
                <a:cs typeface="Arial"/>
              </a:rPr>
              <a:t>9PQ</a:t>
            </a:r>
            <a:endParaRPr sz="1400" dirty="0">
              <a:solidFill>
                <a:srgbClr val="6BB4B5"/>
              </a:solidFill>
              <a:latin typeface="Arial"/>
              <a:cs typeface="Arial"/>
            </a:endParaRPr>
          </a:p>
          <a:p>
            <a:pPr>
              <a:lnSpc>
                <a:spcPct val="100000"/>
              </a:lnSpc>
              <a:spcBef>
                <a:spcPts val="22"/>
              </a:spcBef>
            </a:pPr>
            <a:endParaRPr sz="1600" dirty="0">
              <a:solidFill>
                <a:srgbClr val="6BB4B5"/>
              </a:solidFill>
              <a:latin typeface="Arial" pitchFamily="34" charset="0"/>
              <a:cs typeface="Arial" pitchFamily="34" charset="0"/>
            </a:endParaRPr>
          </a:p>
          <a:p>
            <a:pPr marL="12699">
              <a:lnSpc>
                <a:spcPct val="100000"/>
              </a:lnSpc>
              <a:tabLst>
                <a:tab pos="361920" algn="l"/>
              </a:tabLst>
            </a:pPr>
            <a:r>
              <a:rPr sz="1400" spc="-185" dirty="0">
                <a:solidFill>
                  <a:srgbClr val="6BB4B5"/>
                </a:solidFill>
                <a:latin typeface="Arial"/>
                <a:cs typeface="Arial"/>
              </a:rPr>
              <a:t>T</a:t>
            </a:r>
            <a:r>
              <a:rPr sz="1400" dirty="0">
                <a:solidFill>
                  <a:srgbClr val="6BB4B5"/>
                </a:solidFill>
                <a:latin typeface="Arial"/>
                <a:cs typeface="Arial"/>
              </a:rPr>
              <a:t>:</a:t>
            </a:r>
            <a:r>
              <a:rPr sz="1400" spc="-60" dirty="0">
                <a:solidFill>
                  <a:srgbClr val="6BB4B5"/>
                </a:solidFill>
                <a:latin typeface="Arial"/>
                <a:cs typeface="Arial"/>
              </a:rPr>
              <a:t> </a:t>
            </a:r>
            <a:r>
              <a:rPr lang="en-GB" sz="1400" spc="-60" dirty="0" smtClean="0">
                <a:solidFill>
                  <a:srgbClr val="6BB4B5"/>
                </a:solidFill>
                <a:latin typeface="Arial"/>
                <a:cs typeface="Arial"/>
              </a:rPr>
              <a:t>	0</a:t>
            </a:r>
            <a:r>
              <a:rPr sz="1400" spc="-130" dirty="0" smtClean="0">
                <a:solidFill>
                  <a:srgbClr val="6BB4B5"/>
                </a:solidFill>
                <a:latin typeface="Arial"/>
                <a:cs typeface="Arial"/>
              </a:rPr>
              <a:t>1</a:t>
            </a:r>
            <a:r>
              <a:rPr sz="1400" spc="-30" dirty="0" smtClean="0">
                <a:solidFill>
                  <a:srgbClr val="6BB4B5"/>
                </a:solidFill>
                <a:latin typeface="Arial"/>
                <a:cs typeface="Arial"/>
              </a:rPr>
              <a:t>95</a:t>
            </a:r>
            <a:r>
              <a:rPr sz="1400" dirty="0" smtClean="0">
                <a:solidFill>
                  <a:srgbClr val="6BB4B5"/>
                </a:solidFill>
                <a:latin typeface="Arial"/>
                <a:cs typeface="Arial"/>
              </a:rPr>
              <a:t>2 </a:t>
            </a:r>
            <a:r>
              <a:rPr sz="1400" spc="-30" dirty="0" smtClean="0">
                <a:solidFill>
                  <a:srgbClr val="6BB4B5"/>
                </a:solidFill>
                <a:latin typeface="Arial"/>
                <a:cs typeface="Arial"/>
              </a:rPr>
              <a:t>290</a:t>
            </a:r>
            <a:r>
              <a:rPr lang="en-GB" sz="1400" spc="-30" dirty="0" smtClean="0">
                <a:solidFill>
                  <a:srgbClr val="6BB4B5"/>
                </a:solidFill>
                <a:latin typeface="Arial"/>
                <a:cs typeface="Arial"/>
              </a:rPr>
              <a:t> </a:t>
            </a:r>
            <a:r>
              <a:rPr sz="1400" spc="-30" dirty="0" smtClean="0">
                <a:solidFill>
                  <a:srgbClr val="6BB4B5"/>
                </a:solidFill>
                <a:latin typeface="Arial"/>
                <a:cs typeface="Arial"/>
              </a:rPr>
              <a:t>999</a:t>
            </a:r>
            <a:endParaRPr sz="1400" dirty="0">
              <a:solidFill>
                <a:srgbClr val="6BB4B5"/>
              </a:solidFill>
              <a:latin typeface="Arial"/>
              <a:cs typeface="Arial"/>
            </a:endParaRPr>
          </a:p>
          <a:p>
            <a:pPr marL="12699">
              <a:lnSpc>
                <a:spcPct val="100000"/>
              </a:lnSpc>
              <a:spcBef>
                <a:spcPts val="120"/>
              </a:spcBef>
              <a:tabLst>
                <a:tab pos="361920" algn="l"/>
              </a:tabLst>
            </a:pPr>
            <a:r>
              <a:rPr sz="1400" spc="-30" dirty="0">
                <a:solidFill>
                  <a:srgbClr val="6BB4B5"/>
                </a:solidFill>
                <a:latin typeface="Arial"/>
                <a:cs typeface="Arial"/>
              </a:rPr>
              <a:t>F</a:t>
            </a:r>
            <a:r>
              <a:rPr sz="1400" dirty="0">
                <a:solidFill>
                  <a:srgbClr val="6BB4B5"/>
                </a:solidFill>
                <a:latin typeface="Arial"/>
                <a:cs typeface="Arial"/>
              </a:rPr>
              <a:t>:</a:t>
            </a:r>
            <a:r>
              <a:rPr sz="1400" spc="-60" dirty="0">
                <a:solidFill>
                  <a:srgbClr val="6BB4B5"/>
                </a:solidFill>
                <a:latin typeface="Arial"/>
                <a:cs typeface="Arial"/>
              </a:rPr>
              <a:t> </a:t>
            </a:r>
            <a:r>
              <a:rPr lang="en-GB" sz="1400" spc="-60" dirty="0" smtClean="0">
                <a:solidFill>
                  <a:srgbClr val="6BB4B5"/>
                </a:solidFill>
                <a:latin typeface="Arial"/>
                <a:cs typeface="Arial"/>
              </a:rPr>
              <a:t>	</a:t>
            </a:r>
            <a:r>
              <a:rPr sz="1400" spc="-30" dirty="0" smtClean="0">
                <a:solidFill>
                  <a:srgbClr val="6BB4B5"/>
                </a:solidFill>
                <a:latin typeface="Arial"/>
                <a:cs typeface="Arial"/>
              </a:rPr>
              <a:t>084</a:t>
            </a:r>
            <a:r>
              <a:rPr sz="1400" dirty="0" smtClean="0">
                <a:solidFill>
                  <a:srgbClr val="6BB4B5"/>
                </a:solidFill>
                <a:latin typeface="Arial"/>
                <a:cs typeface="Arial"/>
              </a:rPr>
              <a:t>5</a:t>
            </a:r>
            <a:r>
              <a:rPr sz="1400" spc="-60" dirty="0" smtClean="0">
                <a:solidFill>
                  <a:srgbClr val="6BB4B5"/>
                </a:solidFill>
                <a:latin typeface="Arial"/>
                <a:cs typeface="Arial"/>
              </a:rPr>
              <a:t> </a:t>
            </a:r>
            <a:r>
              <a:rPr sz="1400" spc="-30" dirty="0">
                <a:solidFill>
                  <a:srgbClr val="6BB4B5"/>
                </a:solidFill>
                <a:latin typeface="Arial"/>
                <a:cs typeface="Arial"/>
              </a:rPr>
              <a:t>55</a:t>
            </a:r>
            <a:r>
              <a:rPr sz="1400" dirty="0">
                <a:solidFill>
                  <a:srgbClr val="6BB4B5"/>
                </a:solidFill>
                <a:latin typeface="Arial"/>
                <a:cs typeface="Arial"/>
              </a:rPr>
              <a:t>6</a:t>
            </a:r>
            <a:r>
              <a:rPr sz="1400" spc="-60" dirty="0">
                <a:solidFill>
                  <a:srgbClr val="6BB4B5"/>
                </a:solidFill>
                <a:latin typeface="Arial"/>
                <a:cs typeface="Arial"/>
              </a:rPr>
              <a:t> </a:t>
            </a:r>
            <a:r>
              <a:rPr sz="1400" spc="-30" dirty="0">
                <a:solidFill>
                  <a:srgbClr val="6BB4B5"/>
                </a:solidFill>
                <a:latin typeface="Arial"/>
                <a:cs typeface="Arial"/>
              </a:rPr>
              <a:t>4906</a:t>
            </a:r>
            <a:endParaRPr sz="1400" dirty="0">
              <a:solidFill>
                <a:srgbClr val="6BB4B5"/>
              </a:solidFill>
              <a:latin typeface="Arial"/>
              <a:cs typeface="Arial"/>
            </a:endParaRPr>
          </a:p>
          <a:p>
            <a:pPr marL="12699">
              <a:lnSpc>
                <a:spcPct val="100000"/>
              </a:lnSpc>
              <a:spcBef>
                <a:spcPts val="120"/>
              </a:spcBef>
            </a:pPr>
            <a:r>
              <a:rPr sz="1400" b="1" spc="-30" dirty="0">
                <a:solidFill>
                  <a:srgbClr val="008988"/>
                </a:solidFill>
                <a:latin typeface="Arial"/>
                <a:cs typeface="Arial"/>
              </a:rPr>
              <a:t>pdsa.org.uk</a:t>
            </a:r>
            <a:endParaRPr sz="1400" dirty="0">
              <a:solidFill>
                <a:srgbClr val="008988"/>
              </a:solidFill>
              <a:latin typeface="Arial"/>
              <a:cs typeface="Arial"/>
            </a:endParaRPr>
          </a:p>
        </p:txBody>
      </p:sp>
      <p:sp>
        <p:nvSpPr>
          <p:cNvPr id="9" name="object 3"/>
          <p:cNvSpPr/>
          <p:nvPr userDrawn="1"/>
        </p:nvSpPr>
        <p:spPr>
          <a:xfrm>
            <a:off x="774701" y="1190625"/>
            <a:ext cx="5212586" cy="3416300"/>
          </a:xfrm>
          <a:prstGeom prst="rect">
            <a:avLst/>
          </a:prstGeom>
          <a:blipFill>
            <a:blip r:embed="rId2" cstate="print"/>
            <a:stretch>
              <a:fillRect/>
            </a:stretch>
          </a:blipFill>
        </p:spPr>
        <p:txBody>
          <a:bodyPr wrap="square" lIns="0" tIns="0" rIns="0" bIns="0" rtlCol="0"/>
          <a:lstStyle/>
          <a:p>
            <a:endParaRPr dirty="0">
              <a:latin typeface="Arial" pitchFamily="34" charset="0"/>
            </a:endParaRPr>
          </a:p>
        </p:txBody>
      </p:sp>
    </p:spTree>
  </p:cSld>
  <p:clrMapOvr>
    <a:masterClrMapping/>
  </p:clrMapOvr>
  <p:transition>
    <p:sndAc>
      <p:end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689" y="2349500"/>
            <a:ext cx="9090025" cy="1620839"/>
          </a:xfrm>
        </p:spPr>
        <p:txBody>
          <a:bodyPr/>
          <a:lstStyle/>
          <a:p>
            <a:r>
              <a:rPr lang="en-US" smtClean="0"/>
              <a:t>Click to edit Master title style</a:t>
            </a:r>
            <a:endParaRPr lang="en-GB"/>
          </a:p>
        </p:txBody>
      </p:sp>
      <p:sp>
        <p:nvSpPr>
          <p:cNvPr id="3" name="Subtitle 2"/>
          <p:cNvSpPr>
            <a:spLocks noGrp="1"/>
          </p:cNvSpPr>
          <p:nvPr>
            <p:ph type="subTitle" idx="1"/>
          </p:nvPr>
        </p:nvSpPr>
        <p:spPr>
          <a:xfrm>
            <a:off x="1603376" y="4286251"/>
            <a:ext cx="7486649" cy="1931988"/>
          </a:xfrm>
        </p:spPr>
        <p:txBody>
          <a:bodyPr/>
          <a:lstStyle>
            <a:lvl1pPr marL="0" indent="0" algn="ctr">
              <a:buNone/>
              <a:defRPr>
                <a:solidFill>
                  <a:schemeClr val="tx1">
                    <a:tint val="75000"/>
                  </a:schemeClr>
                </a:solidFill>
              </a:defRPr>
            </a:lvl1pPr>
            <a:lvl2pPr marL="457163" indent="0" algn="ctr">
              <a:buNone/>
              <a:defRPr>
                <a:solidFill>
                  <a:schemeClr val="tx1">
                    <a:tint val="75000"/>
                  </a:schemeClr>
                </a:solidFill>
              </a:defRPr>
            </a:lvl2pPr>
            <a:lvl3pPr marL="914327" indent="0" algn="ctr">
              <a:buNone/>
              <a:defRPr>
                <a:solidFill>
                  <a:schemeClr val="tx1">
                    <a:tint val="75000"/>
                  </a:schemeClr>
                </a:solidFill>
              </a:defRPr>
            </a:lvl3pPr>
            <a:lvl4pPr marL="1371490" indent="0" algn="ctr">
              <a:buNone/>
              <a:defRPr>
                <a:solidFill>
                  <a:schemeClr val="tx1">
                    <a:tint val="75000"/>
                  </a:schemeClr>
                </a:solidFill>
              </a:defRPr>
            </a:lvl4pPr>
            <a:lvl5pPr marL="1828653" indent="0" algn="ctr">
              <a:buNone/>
              <a:defRPr>
                <a:solidFill>
                  <a:schemeClr val="tx1">
                    <a:tint val="75000"/>
                  </a:schemeClr>
                </a:solidFill>
              </a:defRPr>
            </a:lvl5pPr>
            <a:lvl6pPr marL="2285816" indent="0" algn="ctr">
              <a:buNone/>
              <a:defRPr>
                <a:solidFill>
                  <a:schemeClr val="tx1">
                    <a:tint val="75000"/>
                  </a:schemeClr>
                </a:solidFill>
              </a:defRPr>
            </a:lvl6pPr>
            <a:lvl7pPr marL="2742980" indent="0" algn="ctr">
              <a:buNone/>
              <a:defRPr>
                <a:solidFill>
                  <a:schemeClr val="tx1">
                    <a:tint val="75000"/>
                  </a:schemeClr>
                </a:solidFill>
              </a:defRPr>
            </a:lvl7pPr>
            <a:lvl8pPr marL="3200143" indent="0" algn="ctr">
              <a:buNone/>
              <a:defRPr>
                <a:solidFill>
                  <a:schemeClr val="tx1">
                    <a:tint val="75000"/>
                  </a:schemeClr>
                </a:solidFill>
              </a:defRPr>
            </a:lvl8pPr>
            <a:lvl9pPr marL="3657306"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D6FAD5E-814E-4652-B153-5DD984B2D0C6}" type="datetimeFigureOut">
              <a:rPr lang="en-GB" smtClean="0"/>
              <a:pPr/>
              <a:t>18/02/2019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10F1EE-AC03-4F75-8863-4FE73CFB45C9}" type="slidenum">
              <a:rPr lang="en-GB" smtClean="0"/>
              <a:pPr/>
              <a:t>‹#›</a:t>
            </a:fld>
            <a:endParaRPr lang="en-GB"/>
          </a:p>
        </p:txBody>
      </p:sp>
    </p:spTree>
  </p:cSld>
  <p:clrMapOvr>
    <a:masterClrMapping/>
  </p:clrMapOvr>
  <p:transition>
    <p:sndAc>
      <p:endSnd/>
    </p:sndAc>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D6FAD5E-814E-4652-B153-5DD984B2D0C6}" type="datetimeFigureOut">
              <a:rPr lang="en-GB" smtClean="0"/>
              <a:pPr/>
              <a:t>18/02/2019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10F1EE-AC03-4F75-8863-4FE73CFB45C9}" type="slidenum">
              <a:rPr lang="en-GB" smtClean="0"/>
              <a:pPr/>
              <a:t>‹#›</a:t>
            </a:fld>
            <a:endParaRPr lang="en-GB"/>
          </a:p>
        </p:txBody>
      </p:sp>
    </p:spTree>
  </p:cSld>
  <p:clrMapOvr>
    <a:masterClrMapping/>
  </p:clrMapOvr>
  <p:transition>
    <p:sndAc>
      <p:end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51" y="4859339"/>
            <a:ext cx="9090025" cy="15017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844551" y="3205163"/>
            <a:ext cx="9090025" cy="1654175"/>
          </a:xfrm>
        </p:spPr>
        <p:txBody>
          <a:bodyPr anchor="b"/>
          <a:lstStyle>
            <a:lvl1pPr marL="0" indent="0">
              <a:buNone/>
              <a:defRPr sz="2000">
                <a:solidFill>
                  <a:schemeClr val="tx1">
                    <a:tint val="75000"/>
                  </a:schemeClr>
                </a:solidFill>
              </a:defRPr>
            </a:lvl1pPr>
            <a:lvl2pPr marL="457163" indent="0">
              <a:buNone/>
              <a:defRPr sz="1900">
                <a:solidFill>
                  <a:schemeClr val="tx1">
                    <a:tint val="75000"/>
                  </a:schemeClr>
                </a:solidFill>
              </a:defRPr>
            </a:lvl2pPr>
            <a:lvl3pPr marL="914327" indent="0">
              <a:buNone/>
              <a:defRPr sz="1600">
                <a:solidFill>
                  <a:schemeClr val="tx1">
                    <a:tint val="75000"/>
                  </a:schemeClr>
                </a:solidFill>
              </a:defRPr>
            </a:lvl3pPr>
            <a:lvl4pPr marL="1371490" indent="0">
              <a:buNone/>
              <a:defRPr sz="1400">
                <a:solidFill>
                  <a:schemeClr val="tx1">
                    <a:tint val="75000"/>
                  </a:schemeClr>
                </a:solidFill>
              </a:defRPr>
            </a:lvl4pPr>
            <a:lvl5pPr marL="1828653" indent="0">
              <a:buNone/>
              <a:defRPr sz="1400">
                <a:solidFill>
                  <a:schemeClr val="tx1">
                    <a:tint val="75000"/>
                  </a:schemeClr>
                </a:solidFill>
              </a:defRPr>
            </a:lvl5pPr>
            <a:lvl6pPr marL="2285816" indent="0">
              <a:buNone/>
              <a:defRPr sz="1400">
                <a:solidFill>
                  <a:schemeClr val="tx1">
                    <a:tint val="75000"/>
                  </a:schemeClr>
                </a:solidFill>
              </a:defRPr>
            </a:lvl6pPr>
            <a:lvl7pPr marL="2742980" indent="0">
              <a:buNone/>
              <a:defRPr sz="1400">
                <a:solidFill>
                  <a:schemeClr val="tx1">
                    <a:tint val="75000"/>
                  </a:schemeClr>
                </a:solidFill>
              </a:defRPr>
            </a:lvl7pPr>
            <a:lvl8pPr marL="3200143" indent="0">
              <a:buNone/>
              <a:defRPr sz="1400">
                <a:solidFill>
                  <a:schemeClr val="tx1">
                    <a:tint val="75000"/>
                  </a:schemeClr>
                </a:solidFill>
              </a:defRPr>
            </a:lvl8pPr>
            <a:lvl9pPr marL="365730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6FAD5E-814E-4652-B153-5DD984B2D0C6}" type="datetimeFigureOut">
              <a:rPr lang="en-GB" smtClean="0"/>
              <a:pPr/>
              <a:t>18/02/2019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10F1EE-AC03-4F75-8863-4FE73CFB45C9}" type="slidenum">
              <a:rPr lang="en-GB" smtClean="0"/>
              <a:pPr/>
              <a:t>‹#›</a:t>
            </a:fld>
            <a:endParaRPr lang="en-GB"/>
          </a:p>
        </p:txBody>
      </p:sp>
    </p:spTree>
  </p:cSld>
  <p:clrMapOvr>
    <a:masterClrMapping/>
  </p:clrMapOvr>
  <p:transition>
    <p:sndAc>
      <p:endSnd/>
    </p:sndAc>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34988" y="1765301"/>
            <a:ext cx="4735512" cy="4991101"/>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422901" y="1765301"/>
            <a:ext cx="4735513" cy="4991101"/>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D6FAD5E-814E-4652-B153-5DD984B2D0C6}" type="datetimeFigureOut">
              <a:rPr lang="en-GB" smtClean="0"/>
              <a:pPr/>
              <a:t>18/02/2019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010F1EE-AC03-4F75-8863-4FE73CFB45C9}" type="slidenum">
              <a:rPr lang="en-GB" smtClean="0"/>
              <a:pPr/>
              <a:t>‹#›</a:t>
            </a:fld>
            <a:endParaRPr lang="en-GB"/>
          </a:p>
        </p:txBody>
      </p:sp>
    </p:spTree>
  </p:cSld>
  <p:clrMapOvr>
    <a:masterClrMapping/>
  </p:clrMapOvr>
  <p:transition>
    <p:sndAc>
      <p:endSnd/>
    </p:sndAc>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534988" y="1692276"/>
            <a:ext cx="4724400" cy="706438"/>
          </a:xfrm>
        </p:spPr>
        <p:txBody>
          <a:bodyPr anchor="b"/>
          <a:lstStyle>
            <a:lvl1pPr marL="0" indent="0">
              <a:buNone/>
              <a:defRPr sz="2400" b="1"/>
            </a:lvl1pPr>
            <a:lvl2pPr marL="457163" indent="0">
              <a:buNone/>
              <a:defRPr sz="2000" b="1"/>
            </a:lvl2pPr>
            <a:lvl3pPr marL="914327" indent="0">
              <a:buNone/>
              <a:defRPr sz="1900" b="1"/>
            </a:lvl3pPr>
            <a:lvl4pPr marL="1371490" indent="0">
              <a:buNone/>
              <a:defRPr sz="1600" b="1"/>
            </a:lvl4pPr>
            <a:lvl5pPr marL="1828653" indent="0">
              <a:buNone/>
              <a:defRPr sz="1600" b="1"/>
            </a:lvl5pPr>
            <a:lvl6pPr marL="2285816" indent="0">
              <a:buNone/>
              <a:defRPr sz="1600" b="1"/>
            </a:lvl6pPr>
            <a:lvl7pPr marL="2742980" indent="0">
              <a:buNone/>
              <a:defRPr sz="1600" b="1"/>
            </a:lvl7pPr>
            <a:lvl8pPr marL="3200143" indent="0">
              <a:buNone/>
              <a:defRPr sz="1600" b="1"/>
            </a:lvl8pPr>
            <a:lvl9pPr marL="365730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4988" y="2398714"/>
            <a:ext cx="4724400" cy="4357687"/>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5432426" y="1692276"/>
            <a:ext cx="4725988" cy="706438"/>
          </a:xfrm>
        </p:spPr>
        <p:txBody>
          <a:bodyPr anchor="b"/>
          <a:lstStyle>
            <a:lvl1pPr marL="0" indent="0">
              <a:buNone/>
              <a:defRPr sz="2400" b="1"/>
            </a:lvl1pPr>
            <a:lvl2pPr marL="457163" indent="0">
              <a:buNone/>
              <a:defRPr sz="2000" b="1"/>
            </a:lvl2pPr>
            <a:lvl3pPr marL="914327" indent="0">
              <a:buNone/>
              <a:defRPr sz="1900" b="1"/>
            </a:lvl3pPr>
            <a:lvl4pPr marL="1371490" indent="0">
              <a:buNone/>
              <a:defRPr sz="1600" b="1"/>
            </a:lvl4pPr>
            <a:lvl5pPr marL="1828653" indent="0">
              <a:buNone/>
              <a:defRPr sz="1600" b="1"/>
            </a:lvl5pPr>
            <a:lvl6pPr marL="2285816" indent="0">
              <a:buNone/>
              <a:defRPr sz="1600" b="1"/>
            </a:lvl6pPr>
            <a:lvl7pPr marL="2742980" indent="0">
              <a:buNone/>
              <a:defRPr sz="1600" b="1"/>
            </a:lvl7pPr>
            <a:lvl8pPr marL="3200143" indent="0">
              <a:buNone/>
              <a:defRPr sz="1600" b="1"/>
            </a:lvl8pPr>
            <a:lvl9pPr marL="365730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432426" y="2398714"/>
            <a:ext cx="4725988" cy="4357687"/>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D6FAD5E-814E-4652-B153-5DD984B2D0C6}" type="datetimeFigureOut">
              <a:rPr lang="en-GB" smtClean="0"/>
              <a:pPr/>
              <a:t>18/02/2019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010F1EE-AC03-4F75-8863-4FE73CFB45C9}" type="slidenum">
              <a:rPr lang="en-GB" smtClean="0"/>
              <a:pPr/>
              <a:t>‹#›</a:t>
            </a:fld>
            <a:endParaRPr lang="en-GB"/>
          </a:p>
        </p:txBody>
      </p:sp>
    </p:spTree>
  </p:cSld>
  <p:clrMapOvr>
    <a:masterClrMapping/>
  </p:clrMapOvr>
  <p:transition>
    <p:sndAc>
      <p:endSnd/>
    </p:sndAc>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D6FAD5E-814E-4652-B153-5DD984B2D0C6}" type="datetimeFigureOut">
              <a:rPr lang="en-GB" smtClean="0"/>
              <a:pPr/>
              <a:t>18/02/2019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010F1EE-AC03-4F75-8863-4FE73CFB45C9}" type="slidenum">
              <a:rPr lang="en-GB" smtClean="0"/>
              <a:pPr/>
              <a:t>‹#›</a:t>
            </a:fld>
            <a:endParaRPr lang="en-GB"/>
          </a:p>
        </p:txBody>
      </p:sp>
    </p:spTree>
  </p:cSld>
  <p:clrMapOvr>
    <a:masterClrMapping/>
  </p:clrMapOvr>
  <p:transition>
    <p:sndAc>
      <p:end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2nd choice">
    <p:spTree>
      <p:nvGrpSpPr>
        <p:cNvPr id="1" name=""/>
        <p:cNvGrpSpPr/>
        <p:nvPr/>
      </p:nvGrpSpPr>
      <p:grpSpPr>
        <a:xfrm>
          <a:off x="0" y="0"/>
          <a:ext cx="0" cy="0"/>
          <a:chOff x="0" y="0"/>
          <a:chExt cx="0" cy="0"/>
        </a:xfrm>
      </p:grpSpPr>
      <p:sp>
        <p:nvSpPr>
          <p:cNvPr id="7" name="bk object 16"/>
          <p:cNvSpPr/>
          <p:nvPr userDrawn="1"/>
        </p:nvSpPr>
        <p:spPr>
          <a:xfrm>
            <a:off x="9305947" y="6878774"/>
            <a:ext cx="1143342" cy="436430"/>
          </a:xfrm>
          <a:prstGeom prst="rect">
            <a:avLst/>
          </a:prstGeom>
          <a:blipFill>
            <a:blip r:embed="rId2" cstate="print"/>
            <a:stretch>
              <a:fillRect/>
            </a:stretch>
          </a:blipFill>
        </p:spPr>
        <p:txBody>
          <a:bodyPr wrap="square" lIns="0" tIns="0" rIns="0" bIns="0" rtlCol="0"/>
          <a:lstStyle/>
          <a:p>
            <a:endParaRPr dirty="0">
              <a:latin typeface="Arial" pitchFamily="34" charset="0"/>
            </a:endParaRPr>
          </a:p>
        </p:txBody>
      </p:sp>
      <p:sp>
        <p:nvSpPr>
          <p:cNvPr id="10" name="object 4"/>
          <p:cNvSpPr/>
          <p:nvPr userDrawn="1"/>
        </p:nvSpPr>
        <p:spPr>
          <a:xfrm>
            <a:off x="252007" y="270009"/>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1" name="object 5"/>
          <p:cNvSpPr/>
          <p:nvPr userDrawn="1"/>
        </p:nvSpPr>
        <p:spPr>
          <a:xfrm>
            <a:off x="5012995" y="6651003"/>
            <a:ext cx="4559935" cy="684529"/>
          </a:xfrm>
          <a:custGeom>
            <a:avLst/>
            <a:gdLst/>
            <a:ahLst/>
            <a:cxnLst/>
            <a:rect l="l" t="t" r="r" b="b"/>
            <a:pathLst>
              <a:path w="4559934" h="684529">
                <a:moveTo>
                  <a:pt x="0" y="683996"/>
                </a:moveTo>
                <a:lnTo>
                  <a:pt x="4559744" y="683996"/>
                </a:lnTo>
                <a:lnTo>
                  <a:pt x="4559744" y="0"/>
                </a:lnTo>
                <a:lnTo>
                  <a:pt x="0" y="0"/>
                </a:lnTo>
                <a:lnTo>
                  <a:pt x="0" y="683996"/>
                </a:lnTo>
                <a:close/>
              </a:path>
            </a:pathLst>
          </a:custGeom>
          <a:solidFill>
            <a:srgbClr val="FFFFFF"/>
          </a:solidFill>
        </p:spPr>
        <p:txBody>
          <a:bodyPr wrap="square" lIns="0" tIns="0" rIns="0" bIns="0" rtlCol="0"/>
          <a:lstStyle/>
          <a:p>
            <a:endParaRPr dirty="0">
              <a:latin typeface="Arial" pitchFamily="34" charset="0"/>
            </a:endParaRPr>
          </a:p>
        </p:txBody>
      </p:sp>
      <p:sp>
        <p:nvSpPr>
          <p:cNvPr id="12" name="object 6"/>
          <p:cNvSpPr/>
          <p:nvPr userDrawn="1"/>
        </p:nvSpPr>
        <p:spPr>
          <a:xfrm>
            <a:off x="252007" y="6642004"/>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3" name="object 7"/>
          <p:cNvSpPr/>
          <p:nvPr userDrawn="1"/>
        </p:nvSpPr>
        <p:spPr>
          <a:xfrm>
            <a:off x="9305947" y="6878774"/>
            <a:ext cx="1143342" cy="436430"/>
          </a:xfrm>
          <a:prstGeom prst="rect">
            <a:avLst/>
          </a:prstGeom>
          <a:blipFill>
            <a:blip r:embed="rId2" cstate="print"/>
            <a:stretch>
              <a:fillRect/>
            </a:stretch>
          </a:blipFill>
        </p:spPr>
        <p:txBody>
          <a:bodyPr wrap="square" lIns="0" tIns="0" rIns="0" bIns="0" rtlCol="0"/>
          <a:lstStyle/>
          <a:p>
            <a:endParaRPr dirty="0">
              <a:latin typeface="Arial" pitchFamily="34" charset="0"/>
            </a:endParaRPr>
          </a:p>
        </p:txBody>
      </p:sp>
      <p:sp>
        <p:nvSpPr>
          <p:cNvPr id="15" name="Text Placeholder 21"/>
          <p:cNvSpPr>
            <a:spLocks noGrp="1"/>
          </p:cNvSpPr>
          <p:nvPr>
            <p:ph type="body" sz="quarter" idx="11" hasCustomPrompt="1"/>
          </p:nvPr>
        </p:nvSpPr>
        <p:spPr>
          <a:xfrm>
            <a:off x="774699" y="5849417"/>
            <a:ext cx="3657601" cy="218008"/>
          </a:xfrm>
          <a:prstGeom prst="rect">
            <a:avLst/>
          </a:prstGeom>
        </p:spPr>
        <p:txBody>
          <a:bodyPr vert="horz" wrap="square" lIns="0" tIns="0" rIns="0" bIns="0" rtlCol="0">
            <a:spAutoFit/>
          </a:bodyPr>
          <a:lstStyle>
            <a:lvl1pPr marL="13830" algn="l" defTabSz="914327" rtl="0" eaLnBrk="1" latinLnBrk="0" hangingPunct="1">
              <a:lnSpc>
                <a:spcPts val="1802"/>
              </a:lnSpc>
              <a:defRPr lang="en-GB" sz="1400" b="1" kern="1200" spc="-15" dirty="0">
                <a:solidFill>
                  <a:srgbClr val="6BB4B5"/>
                </a:solidFill>
                <a:latin typeface="Arial"/>
                <a:ea typeface="+mn-ea"/>
                <a:cs typeface="Arial"/>
              </a:defRPr>
            </a:lvl1pPr>
          </a:lstStyle>
          <a:p>
            <a:pPr marL="12700">
              <a:lnSpc>
                <a:spcPts val="1655"/>
              </a:lnSpc>
            </a:pPr>
            <a:r>
              <a:rPr lang="en-GB" sz="1400" b="1" spc="-15" dirty="0" smtClean="0">
                <a:solidFill>
                  <a:srgbClr val="6BB4B5"/>
                </a:solidFill>
                <a:latin typeface="Arial"/>
                <a:cs typeface="Arial"/>
              </a:rPr>
              <a:t>Date or name etc here</a:t>
            </a:r>
            <a:endParaRPr lang="en-GB" sz="1400" dirty="0">
              <a:solidFill>
                <a:srgbClr val="6BB4B5"/>
              </a:solidFill>
              <a:latin typeface="Arial"/>
              <a:cs typeface="Arial"/>
            </a:endParaRPr>
          </a:p>
        </p:txBody>
      </p:sp>
      <p:sp>
        <p:nvSpPr>
          <p:cNvPr id="16" name="Title 23"/>
          <p:cNvSpPr>
            <a:spLocks noGrp="1"/>
          </p:cNvSpPr>
          <p:nvPr>
            <p:ph type="title" hasCustomPrompt="1"/>
          </p:nvPr>
        </p:nvSpPr>
        <p:spPr>
          <a:xfrm>
            <a:off x="774699" y="4314826"/>
            <a:ext cx="3657601" cy="1524000"/>
          </a:xfrm>
          <a:prstGeom prst="rect">
            <a:avLst/>
          </a:prstGeom>
        </p:spPr>
        <p:txBody>
          <a:bodyPr lIns="0"/>
          <a:lstStyle>
            <a:lvl1pPr>
              <a:defRPr sz="2800" b="1">
                <a:solidFill>
                  <a:srgbClr val="008988"/>
                </a:solidFill>
                <a:latin typeface="Arial" pitchFamily="34" charset="0"/>
                <a:cs typeface="Arial" pitchFamily="34" charset="0"/>
              </a:defRPr>
            </a:lvl1pPr>
          </a:lstStyle>
          <a:p>
            <a:r>
              <a:rPr lang="en-US" dirty="0" smtClean="0"/>
              <a:t>Title text here</a:t>
            </a:r>
            <a:endParaRPr lang="en-GB" dirty="0"/>
          </a:p>
        </p:txBody>
      </p:sp>
    </p:spTree>
  </p:cSld>
  <p:clrMapOvr>
    <a:masterClrMapping/>
  </p:clrMapOvr>
  <p:transition>
    <p:sndAc>
      <p:endSnd/>
    </p:sndAc>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6FAD5E-814E-4652-B153-5DD984B2D0C6}" type="datetimeFigureOut">
              <a:rPr lang="en-GB" smtClean="0"/>
              <a:pPr/>
              <a:t>18/02/2019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010F1EE-AC03-4F75-8863-4FE73CFB45C9}" type="slidenum">
              <a:rPr lang="en-GB" smtClean="0"/>
              <a:pPr/>
              <a:t>‹#›</a:t>
            </a:fld>
            <a:endParaRPr lang="en-GB"/>
          </a:p>
        </p:txBody>
      </p:sp>
    </p:spTree>
  </p:cSld>
  <p:clrMapOvr>
    <a:masterClrMapping/>
  </p:clrMapOvr>
  <p:transition>
    <p:sndAc>
      <p:endSnd/>
    </p:sndAc>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988" y="301626"/>
            <a:ext cx="3517900" cy="1281113"/>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181475" y="301627"/>
            <a:ext cx="5976938" cy="645477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534988" y="1582738"/>
            <a:ext cx="3517900" cy="5173662"/>
          </a:xfrm>
        </p:spPr>
        <p:txBody>
          <a:bodyPr/>
          <a:lstStyle>
            <a:lvl1pPr marL="0" indent="0">
              <a:buNone/>
              <a:defRPr sz="1400"/>
            </a:lvl1pPr>
            <a:lvl2pPr marL="457163" indent="0">
              <a:buNone/>
              <a:defRPr sz="1200"/>
            </a:lvl2pPr>
            <a:lvl3pPr marL="914327" indent="0">
              <a:buNone/>
              <a:defRPr sz="1000"/>
            </a:lvl3pPr>
            <a:lvl4pPr marL="1371490" indent="0">
              <a:buNone/>
              <a:defRPr sz="900"/>
            </a:lvl4pPr>
            <a:lvl5pPr marL="1828653" indent="0">
              <a:buNone/>
              <a:defRPr sz="900"/>
            </a:lvl5pPr>
            <a:lvl6pPr marL="2285816" indent="0">
              <a:buNone/>
              <a:defRPr sz="900"/>
            </a:lvl6pPr>
            <a:lvl7pPr marL="2742980" indent="0">
              <a:buNone/>
              <a:defRPr sz="900"/>
            </a:lvl7pPr>
            <a:lvl8pPr marL="3200143" indent="0">
              <a:buNone/>
              <a:defRPr sz="900"/>
            </a:lvl8pPr>
            <a:lvl9pPr marL="365730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6FAD5E-814E-4652-B153-5DD984B2D0C6}" type="datetimeFigureOut">
              <a:rPr lang="en-GB" smtClean="0"/>
              <a:pPr/>
              <a:t>18/02/2019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010F1EE-AC03-4F75-8863-4FE73CFB45C9}" type="slidenum">
              <a:rPr lang="en-GB" smtClean="0"/>
              <a:pPr/>
              <a:t>‹#›</a:t>
            </a:fld>
            <a:endParaRPr lang="en-GB"/>
          </a:p>
        </p:txBody>
      </p:sp>
    </p:spTree>
  </p:cSld>
  <p:clrMapOvr>
    <a:masterClrMapping/>
  </p:clrMapOvr>
  <p:transition>
    <p:sndAc>
      <p:endSnd/>
    </p:sndAc>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500" y="5294314"/>
            <a:ext cx="6416675" cy="623887"/>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095500" y="676275"/>
            <a:ext cx="6416675" cy="4537075"/>
          </a:xfrm>
        </p:spPr>
        <p:txBody>
          <a:bodyPr/>
          <a:lstStyle>
            <a:lvl1pPr marL="0" indent="0">
              <a:buNone/>
              <a:defRPr sz="3200"/>
            </a:lvl1pPr>
            <a:lvl2pPr marL="457163" indent="0">
              <a:buNone/>
              <a:defRPr sz="2800"/>
            </a:lvl2pPr>
            <a:lvl3pPr marL="914327" indent="0">
              <a:buNone/>
              <a:defRPr sz="2400"/>
            </a:lvl3pPr>
            <a:lvl4pPr marL="1371490" indent="0">
              <a:buNone/>
              <a:defRPr sz="2000"/>
            </a:lvl4pPr>
            <a:lvl5pPr marL="1828653" indent="0">
              <a:buNone/>
              <a:defRPr sz="2000"/>
            </a:lvl5pPr>
            <a:lvl6pPr marL="2285816" indent="0">
              <a:buNone/>
              <a:defRPr sz="2000"/>
            </a:lvl6pPr>
            <a:lvl7pPr marL="2742980" indent="0">
              <a:buNone/>
              <a:defRPr sz="2000"/>
            </a:lvl7pPr>
            <a:lvl8pPr marL="3200143" indent="0">
              <a:buNone/>
              <a:defRPr sz="2000"/>
            </a:lvl8pPr>
            <a:lvl9pPr marL="3657306" indent="0">
              <a:buNone/>
              <a:defRPr sz="2000"/>
            </a:lvl9pPr>
          </a:lstStyle>
          <a:p>
            <a:endParaRPr lang="en-GB"/>
          </a:p>
        </p:txBody>
      </p:sp>
      <p:sp>
        <p:nvSpPr>
          <p:cNvPr id="4" name="Text Placeholder 3"/>
          <p:cNvSpPr>
            <a:spLocks noGrp="1"/>
          </p:cNvSpPr>
          <p:nvPr>
            <p:ph type="body" sz="half" idx="2"/>
          </p:nvPr>
        </p:nvSpPr>
        <p:spPr>
          <a:xfrm>
            <a:off x="2095500" y="5918200"/>
            <a:ext cx="6416675" cy="889000"/>
          </a:xfrm>
        </p:spPr>
        <p:txBody>
          <a:bodyPr/>
          <a:lstStyle>
            <a:lvl1pPr marL="0" indent="0">
              <a:buNone/>
              <a:defRPr sz="1400"/>
            </a:lvl1pPr>
            <a:lvl2pPr marL="457163" indent="0">
              <a:buNone/>
              <a:defRPr sz="1200"/>
            </a:lvl2pPr>
            <a:lvl3pPr marL="914327" indent="0">
              <a:buNone/>
              <a:defRPr sz="1000"/>
            </a:lvl3pPr>
            <a:lvl4pPr marL="1371490" indent="0">
              <a:buNone/>
              <a:defRPr sz="900"/>
            </a:lvl4pPr>
            <a:lvl5pPr marL="1828653" indent="0">
              <a:buNone/>
              <a:defRPr sz="900"/>
            </a:lvl5pPr>
            <a:lvl6pPr marL="2285816" indent="0">
              <a:buNone/>
              <a:defRPr sz="900"/>
            </a:lvl6pPr>
            <a:lvl7pPr marL="2742980" indent="0">
              <a:buNone/>
              <a:defRPr sz="900"/>
            </a:lvl7pPr>
            <a:lvl8pPr marL="3200143" indent="0">
              <a:buNone/>
              <a:defRPr sz="900"/>
            </a:lvl8pPr>
            <a:lvl9pPr marL="365730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6FAD5E-814E-4652-B153-5DD984B2D0C6}" type="datetimeFigureOut">
              <a:rPr lang="en-GB" smtClean="0"/>
              <a:pPr/>
              <a:t>18/02/2019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010F1EE-AC03-4F75-8863-4FE73CFB45C9}" type="slidenum">
              <a:rPr lang="en-GB" smtClean="0"/>
              <a:pPr/>
              <a:t>‹#›</a:t>
            </a:fld>
            <a:endParaRPr lang="en-GB"/>
          </a:p>
        </p:txBody>
      </p:sp>
    </p:spTree>
  </p:cSld>
  <p:clrMapOvr>
    <a:masterClrMapping/>
  </p:clrMapOvr>
  <p:transition>
    <p:sndAc>
      <p:endSnd/>
    </p:sndAc>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D6FAD5E-814E-4652-B153-5DD984B2D0C6}" type="datetimeFigureOut">
              <a:rPr lang="en-GB" smtClean="0"/>
              <a:pPr/>
              <a:t>18/02/2019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10F1EE-AC03-4F75-8863-4FE73CFB45C9}" type="slidenum">
              <a:rPr lang="en-GB" smtClean="0"/>
              <a:pPr/>
              <a:t>‹#›</a:t>
            </a:fld>
            <a:endParaRPr lang="en-GB"/>
          </a:p>
        </p:txBody>
      </p:sp>
    </p:spTree>
  </p:cSld>
  <p:clrMapOvr>
    <a:masterClrMapping/>
  </p:clrMapOvr>
  <p:transition>
    <p:sndAc>
      <p:endSnd/>
    </p:sndAc>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53351" y="303215"/>
            <a:ext cx="2405063" cy="6453186"/>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34987" y="303215"/>
            <a:ext cx="7065963" cy="645318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D6FAD5E-814E-4652-B153-5DD984B2D0C6}" type="datetimeFigureOut">
              <a:rPr lang="en-GB" smtClean="0"/>
              <a:pPr/>
              <a:t>18/02/2019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10F1EE-AC03-4F75-8863-4FE73CFB45C9}" type="slidenum">
              <a:rPr lang="en-GB" smtClean="0"/>
              <a:pPr/>
              <a:t>‹#›</a:t>
            </a:fld>
            <a:endParaRPr lang="en-GB"/>
          </a:p>
        </p:txBody>
      </p:sp>
    </p:spTree>
  </p:cSld>
  <p:clrMapOvr>
    <a:masterClrMapping/>
  </p:clrMapOvr>
  <p:transition>
    <p:sndAc>
      <p:end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3rd choice">
    <p:spTree>
      <p:nvGrpSpPr>
        <p:cNvPr id="1" name=""/>
        <p:cNvGrpSpPr/>
        <p:nvPr/>
      </p:nvGrpSpPr>
      <p:grpSpPr>
        <a:xfrm>
          <a:off x="0" y="0"/>
          <a:ext cx="0" cy="0"/>
          <a:chOff x="0" y="0"/>
          <a:chExt cx="0" cy="0"/>
        </a:xfrm>
      </p:grpSpPr>
      <p:sp>
        <p:nvSpPr>
          <p:cNvPr id="7" name="bk object 16"/>
          <p:cNvSpPr/>
          <p:nvPr userDrawn="1"/>
        </p:nvSpPr>
        <p:spPr>
          <a:xfrm>
            <a:off x="9305947" y="6878774"/>
            <a:ext cx="1143342" cy="436430"/>
          </a:xfrm>
          <a:prstGeom prst="rect">
            <a:avLst/>
          </a:prstGeom>
          <a:blipFill>
            <a:blip r:embed="rId2" cstate="print"/>
            <a:stretch>
              <a:fillRect/>
            </a:stretch>
          </a:blipFill>
        </p:spPr>
        <p:txBody>
          <a:bodyPr wrap="square" lIns="0" tIns="0" rIns="0" bIns="0" rtlCol="0"/>
          <a:lstStyle/>
          <a:p>
            <a:endParaRPr dirty="0">
              <a:latin typeface="Arial" pitchFamily="34" charset="0"/>
            </a:endParaRPr>
          </a:p>
        </p:txBody>
      </p:sp>
      <p:sp>
        <p:nvSpPr>
          <p:cNvPr id="10" name="object 4"/>
          <p:cNvSpPr/>
          <p:nvPr userDrawn="1"/>
        </p:nvSpPr>
        <p:spPr>
          <a:xfrm>
            <a:off x="252007" y="270009"/>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1" name="object 5"/>
          <p:cNvSpPr/>
          <p:nvPr userDrawn="1"/>
        </p:nvSpPr>
        <p:spPr>
          <a:xfrm>
            <a:off x="5012995" y="6651003"/>
            <a:ext cx="4559935" cy="684529"/>
          </a:xfrm>
          <a:custGeom>
            <a:avLst/>
            <a:gdLst/>
            <a:ahLst/>
            <a:cxnLst/>
            <a:rect l="l" t="t" r="r" b="b"/>
            <a:pathLst>
              <a:path w="4559934" h="684529">
                <a:moveTo>
                  <a:pt x="0" y="683996"/>
                </a:moveTo>
                <a:lnTo>
                  <a:pt x="4559744" y="683996"/>
                </a:lnTo>
                <a:lnTo>
                  <a:pt x="4559744" y="0"/>
                </a:lnTo>
                <a:lnTo>
                  <a:pt x="0" y="0"/>
                </a:lnTo>
                <a:lnTo>
                  <a:pt x="0" y="683996"/>
                </a:lnTo>
                <a:close/>
              </a:path>
            </a:pathLst>
          </a:custGeom>
          <a:solidFill>
            <a:srgbClr val="FFFFFF"/>
          </a:solidFill>
        </p:spPr>
        <p:txBody>
          <a:bodyPr wrap="square" lIns="0" tIns="0" rIns="0" bIns="0" rtlCol="0"/>
          <a:lstStyle/>
          <a:p>
            <a:endParaRPr dirty="0">
              <a:latin typeface="Arial" pitchFamily="34" charset="0"/>
            </a:endParaRPr>
          </a:p>
        </p:txBody>
      </p:sp>
      <p:sp>
        <p:nvSpPr>
          <p:cNvPr id="13" name="object 7"/>
          <p:cNvSpPr/>
          <p:nvPr userDrawn="1"/>
        </p:nvSpPr>
        <p:spPr>
          <a:xfrm>
            <a:off x="9305947" y="6878774"/>
            <a:ext cx="1143342" cy="436430"/>
          </a:xfrm>
          <a:prstGeom prst="rect">
            <a:avLst/>
          </a:prstGeom>
          <a:blipFill>
            <a:blip r:embed="rId2" cstate="print"/>
            <a:stretch>
              <a:fillRect/>
            </a:stretch>
          </a:blipFill>
        </p:spPr>
        <p:txBody>
          <a:bodyPr wrap="square" lIns="0" tIns="0" rIns="0" bIns="0" rtlCol="0"/>
          <a:lstStyle/>
          <a:p>
            <a:endParaRPr dirty="0">
              <a:latin typeface="Arial" pitchFamily="34" charset="0"/>
            </a:endParaRPr>
          </a:p>
        </p:txBody>
      </p:sp>
      <p:sp>
        <p:nvSpPr>
          <p:cNvPr id="16" name="object 2"/>
          <p:cNvSpPr/>
          <p:nvPr userDrawn="1"/>
        </p:nvSpPr>
        <p:spPr>
          <a:xfrm>
            <a:off x="4346714" y="1014069"/>
            <a:ext cx="6093282" cy="5650179"/>
          </a:xfrm>
          <a:prstGeom prst="rect">
            <a:avLst/>
          </a:prstGeom>
          <a:blipFill>
            <a:blip r:embed="rId3" cstate="print"/>
            <a:stretch>
              <a:fillRect/>
            </a:stretch>
          </a:blipFill>
        </p:spPr>
        <p:txBody>
          <a:bodyPr wrap="square" lIns="0" tIns="0" rIns="0" bIns="0" rtlCol="0"/>
          <a:lstStyle/>
          <a:p>
            <a:endParaRPr dirty="0">
              <a:latin typeface="Arial" pitchFamily="34" charset="0"/>
            </a:endParaRPr>
          </a:p>
        </p:txBody>
      </p:sp>
      <p:sp>
        <p:nvSpPr>
          <p:cNvPr id="12" name="object 6"/>
          <p:cNvSpPr/>
          <p:nvPr userDrawn="1"/>
        </p:nvSpPr>
        <p:spPr>
          <a:xfrm>
            <a:off x="252007" y="6642004"/>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22" name="Text Placeholder 21"/>
          <p:cNvSpPr>
            <a:spLocks noGrp="1"/>
          </p:cNvSpPr>
          <p:nvPr>
            <p:ph type="body" sz="quarter" idx="11" hasCustomPrompt="1"/>
          </p:nvPr>
        </p:nvSpPr>
        <p:spPr>
          <a:xfrm>
            <a:off x="774699" y="5849417"/>
            <a:ext cx="3657601" cy="218008"/>
          </a:xfrm>
          <a:prstGeom prst="rect">
            <a:avLst/>
          </a:prstGeom>
        </p:spPr>
        <p:txBody>
          <a:bodyPr vert="horz" wrap="square" lIns="0" tIns="0" rIns="0" bIns="0" rtlCol="0">
            <a:spAutoFit/>
          </a:bodyPr>
          <a:lstStyle>
            <a:lvl1pPr marL="13830" algn="l" defTabSz="914327" rtl="0" eaLnBrk="1" latinLnBrk="0" hangingPunct="1">
              <a:lnSpc>
                <a:spcPts val="1802"/>
              </a:lnSpc>
              <a:defRPr lang="en-GB" sz="1400" b="1" kern="1200" spc="-15" dirty="0">
                <a:solidFill>
                  <a:srgbClr val="6BB4B5"/>
                </a:solidFill>
                <a:latin typeface="Arial"/>
                <a:ea typeface="+mn-ea"/>
                <a:cs typeface="Arial"/>
              </a:defRPr>
            </a:lvl1pPr>
          </a:lstStyle>
          <a:p>
            <a:pPr marL="12700">
              <a:lnSpc>
                <a:spcPts val="1655"/>
              </a:lnSpc>
            </a:pPr>
            <a:r>
              <a:rPr lang="en-GB" sz="1400" b="1" spc="-15" dirty="0" smtClean="0">
                <a:solidFill>
                  <a:srgbClr val="6BB4B5"/>
                </a:solidFill>
                <a:latin typeface="Arial"/>
                <a:cs typeface="Arial"/>
              </a:rPr>
              <a:t>Date or name etc here</a:t>
            </a:r>
            <a:endParaRPr lang="en-GB" sz="1400" dirty="0">
              <a:solidFill>
                <a:srgbClr val="6BB4B5"/>
              </a:solidFill>
              <a:latin typeface="Arial"/>
              <a:cs typeface="Arial"/>
            </a:endParaRPr>
          </a:p>
        </p:txBody>
      </p:sp>
      <p:sp>
        <p:nvSpPr>
          <p:cNvPr id="24" name="Title 23"/>
          <p:cNvSpPr>
            <a:spLocks noGrp="1"/>
          </p:cNvSpPr>
          <p:nvPr>
            <p:ph type="title" hasCustomPrompt="1"/>
          </p:nvPr>
        </p:nvSpPr>
        <p:spPr>
          <a:xfrm>
            <a:off x="774699" y="4314826"/>
            <a:ext cx="3657601" cy="1524000"/>
          </a:xfrm>
          <a:prstGeom prst="rect">
            <a:avLst/>
          </a:prstGeom>
        </p:spPr>
        <p:txBody>
          <a:bodyPr lIns="0"/>
          <a:lstStyle>
            <a:lvl1pPr>
              <a:defRPr sz="2800" b="1">
                <a:solidFill>
                  <a:srgbClr val="008988"/>
                </a:solidFill>
                <a:latin typeface="Arial" pitchFamily="34" charset="0"/>
                <a:cs typeface="Arial" pitchFamily="34" charset="0"/>
              </a:defRPr>
            </a:lvl1pPr>
          </a:lstStyle>
          <a:p>
            <a:r>
              <a:rPr lang="en-US" dirty="0" smtClean="0"/>
              <a:t>Title text here</a:t>
            </a:r>
            <a:endParaRPr lang="en-GB" dirty="0"/>
          </a:p>
        </p:txBody>
      </p:sp>
    </p:spTree>
  </p:cSld>
  <p:clrMapOvr>
    <a:masterClrMapping/>
  </p:clrMapOvr>
  <p:transition>
    <p:sndAc>
      <p:end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305947" y="6878774"/>
            <a:ext cx="1143342" cy="436430"/>
          </a:xfrm>
          <a:prstGeom prst="rect">
            <a:avLst/>
          </a:prstGeom>
          <a:blipFill>
            <a:blip r:embed="rId2" cstate="print"/>
            <a:stretch>
              <a:fillRect/>
            </a:stretch>
          </a:blipFill>
        </p:spPr>
        <p:txBody>
          <a:bodyPr wrap="square" lIns="0" tIns="0" rIns="0" bIns="0" rtlCol="0"/>
          <a:lstStyle/>
          <a:p>
            <a:endParaRPr dirty="0">
              <a:latin typeface="Arial" pitchFamily="34" charset="0"/>
            </a:endParaRPr>
          </a:p>
        </p:txBody>
      </p:sp>
      <p:sp>
        <p:nvSpPr>
          <p:cNvPr id="17" name="bk object 17"/>
          <p:cNvSpPr/>
          <p:nvPr/>
        </p:nvSpPr>
        <p:spPr>
          <a:xfrm>
            <a:off x="252007" y="6705009"/>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8" name="bk object 18"/>
          <p:cNvSpPr/>
          <p:nvPr/>
        </p:nvSpPr>
        <p:spPr>
          <a:xfrm>
            <a:off x="252007" y="270009"/>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9" name="bk object 19"/>
          <p:cNvSpPr/>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FFFFFF"/>
          </a:solidFill>
        </p:spPr>
        <p:txBody>
          <a:bodyPr wrap="square" lIns="0" tIns="0" rIns="0" bIns="0" rtlCol="0"/>
          <a:lstStyle/>
          <a:p>
            <a:endParaRPr dirty="0">
              <a:latin typeface="Arial" pitchFamily="34" charset="0"/>
            </a:endParaRPr>
          </a:p>
        </p:txBody>
      </p:sp>
      <p:sp>
        <p:nvSpPr>
          <p:cNvPr id="20" name="bk object 20"/>
          <p:cNvSpPr/>
          <p:nvPr/>
        </p:nvSpPr>
        <p:spPr>
          <a:xfrm>
            <a:off x="1" y="1"/>
            <a:ext cx="437515" cy="517525"/>
          </a:xfrm>
          <a:custGeom>
            <a:avLst/>
            <a:gdLst/>
            <a:ahLst/>
            <a:cxnLst/>
            <a:rect l="l" t="t" r="r" b="b"/>
            <a:pathLst>
              <a:path w="437515" h="517525">
                <a:moveTo>
                  <a:pt x="388600" y="0"/>
                </a:moveTo>
                <a:lnTo>
                  <a:pt x="0" y="0"/>
                </a:lnTo>
                <a:lnTo>
                  <a:pt x="0" y="503355"/>
                </a:lnTo>
                <a:lnTo>
                  <a:pt x="13539" y="507271"/>
                </a:lnTo>
                <a:lnTo>
                  <a:pt x="40223" y="512729"/>
                </a:lnTo>
                <a:lnTo>
                  <a:pt x="67619" y="516068"/>
                </a:lnTo>
                <a:lnTo>
                  <a:pt x="95639" y="517200"/>
                </a:lnTo>
                <a:lnTo>
                  <a:pt x="123659" y="516068"/>
                </a:lnTo>
                <a:lnTo>
                  <a:pt x="177740" y="507271"/>
                </a:lnTo>
                <a:lnTo>
                  <a:pt x="228622" y="490352"/>
                </a:lnTo>
                <a:lnTo>
                  <a:pt x="275602" y="466015"/>
                </a:lnTo>
                <a:lnTo>
                  <a:pt x="317977" y="434961"/>
                </a:lnTo>
                <a:lnTo>
                  <a:pt x="355043" y="397895"/>
                </a:lnTo>
                <a:lnTo>
                  <a:pt x="386096" y="355521"/>
                </a:lnTo>
                <a:lnTo>
                  <a:pt x="410434" y="308540"/>
                </a:lnTo>
                <a:lnTo>
                  <a:pt x="427353" y="257658"/>
                </a:lnTo>
                <a:lnTo>
                  <a:pt x="436150" y="203578"/>
                </a:lnTo>
                <a:lnTo>
                  <a:pt x="437282" y="175558"/>
                </a:lnTo>
                <a:lnTo>
                  <a:pt x="436150" y="147538"/>
                </a:lnTo>
                <a:lnTo>
                  <a:pt x="427353" y="93457"/>
                </a:lnTo>
                <a:lnTo>
                  <a:pt x="410434" y="42575"/>
                </a:lnTo>
                <a:lnTo>
                  <a:pt x="399149" y="18553"/>
                </a:lnTo>
                <a:lnTo>
                  <a:pt x="388600" y="0"/>
                </a:lnTo>
              </a:path>
            </a:pathLst>
          </a:custGeom>
          <a:solidFill>
            <a:srgbClr val="FFFFFF"/>
          </a:solidFill>
        </p:spPr>
        <p:txBody>
          <a:bodyPr wrap="square" lIns="0" tIns="0" rIns="0" bIns="0" rtlCol="0"/>
          <a:lstStyle/>
          <a:p>
            <a:endParaRPr dirty="0">
              <a:latin typeface="Arial" pitchFamily="34" charset="0"/>
            </a:endParaRPr>
          </a:p>
        </p:txBody>
      </p:sp>
      <p:sp>
        <p:nvSpPr>
          <p:cNvPr id="21" name="bk object 21"/>
          <p:cNvSpPr/>
          <p:nvPr/>
        </p:nvSpPr>
        <p:spPr>
          <a:xfrm>
            <a:off x="0" y="1"/>
            <a:ext cx="438783" cy="515620"/>
          </a:xfrm>
          <a:custGeom>
            <a:avLst/>
            <a:gdLst/>
            <a:ahLst/>
            <a:cxnLst/>
            <a:rect l="l" t="t" r="r" b="b"/>
            <a:pathLst>
              <a:path w="438784" h="515620">
                <a:moveTo>
                  <a:pt x="390803" y="0"/>
                </a:moveTo>
                <a:lnTo>
                  <a:pt x="0" y="0"/>
                </a:lnTo>
                <a:lnTo>
                  <a:pt x="0" y="501115"/>
                </a:lnTo>
                <a:lnTo>
                  <a:pt x="14651" y="505354"/>
                </a:lnTo>
                <a:lnTo>
                  <a:pt x="41336" y="510811"/>
                </a:lnTo>
                <a:lnTo>
                  <a:pt x="68732" y="514150"/>
                </a:lnTo>
                <a:lnTo>
                  <a:pt x="96752" y="515283"/>
                </a:lnTo>
                <a:lnTo>
                  <a:pt x="124772" y="514150"/>
                </a:lnTo>
                <a:lnTo>
                  <a:pt x="178853" y="505354"/>
                </a:lnTo>
                <a:lnTo>
                  <a:pt x="229735" y="488435"/>
                </a:lnTo>
                <a:lnTo>
                  <a:pt x="276715" y="464097"/>
                </a:lnTo>
                <a:lnTo>
                  <a:pt x="319089" y="433043"/>
                </a:lnTo>
                <a:lnTo>
                  <a:pt x="356155" y="395977"/>
                </a:lnTo>
                <a:lnTo>
                  <a:pt x="387209" y="353603"/>
                </a:lnTo>
                <a:lnTo>
                  <a:pt x="411547" y="306623"/>
                </a:lnTo>
                <a:lnTo>
                  <a:pt x="428466" y="255741"/>
                </a:lnTo>
                <a:lnTo>
                  <a:pt x="437262" y="201660"/>
                </a:lnTo>
                <a:lnTo>
                  <a:pt x="438395" y="173640"/>
                </a:lnTo>
                <a:lnTo>
                  <a:pt x="437262" y="145620"/>
                </a:lnTo>
                <a:lnTo>
                  <a:pt x="428466" y="91539"/>
                </a:lnTo>
                <a:lnTo>
                  <a:pt x="411547" y="40657"/>
                </a:lnTo>
                <a:lnTo>
                  <a:pt x="390803" y="0"/>
                </a:lnTo>
                <a:close/>
              </a:path>
            </a:pathLst>
          </a:custGeom>
          <a:solidFill>
            <a:srgbClr val="5ECFCC"/>
          </a:solidFill>
        </p:spPr>
        <p:txBody>
          <a:bodyPr wrap="square" lIns="0" tIns="0" rIns="0" bIns="0" rtlCol="0"/>
          <a:lstStyle/>
          <a:p>
            <a:endParaRPr dirty="0">
              <a:latin typeface="Arial" pitchFamily="34" charset="0"/>
            </a:endParaRPr>
          </a:p>
        </p:txBody>
      </p:sp>
      <p:sp>
        <p:nvSpPr>
          <p:cNvPr id="22" name="bk object 22"/>
          <p:cNvSpPr/>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EB3C8C"/>
          </a:solidFill>
        </p:spPr>
        <p:txBody>
          <a:bodyPr wrap="square" lIns="0" tIns="0" rIns="0" bIns="0" rtlCol="0"/>
          <a:lstStyle/>
          <a:p>
            <a:endParaRPr dirty="0">
              <a:latin typeface="Arial" pitchFamily="34" charset="0"/>
            </a:endParaRPr>
          </a:p>
        </p:txBody>
      </p:sp>
      <p:sp>
        <p:nvSpPr>
          <p:cNvPr id="2" name="Holder 2"/>
          <p:cNvSpPr>
            <a:spLocks noGrp="1"/>
          </p:cNvSpPr>
          <p:nvPr>
            <p:ph type="title"/>
          </p:nvPr>
        </p:nvSpPr>
        <p:spPr>
          <a:xfrm>
            <a:off x="469900" y="1571626"/>
            <a:ext cx="9710800" cy="915035"/>
          </a:xfrm>
          <a:prstGeom prst="rect">
            <a:avLst/>
          </a:prstGeom>
        </p:spPr>
        <p:txBody>
          <a:bodyPr lIns="0" tIns="0" rIns="0" bIns="0"/>
          <a:lstStyle>
            <a:lvl1pPr>
              <a:defRPr sz="2800" b="1" i="0">
                <a:solidFill>
                  <a:srgbClr val="008988"/>
                </a:solidFill>
                <a:latin typeface="Arial"/>
                <a:cs typeface="Arial"/>
              </a:defRPr>
            </a:lvl1pPr>
          </a:lstStyle>
          <a:p>
            <a:endParaRPr dirty="0"/>
          </a:p>
        </p:txBody>
      </p:sp>
      <p:sp>
        <p:nvSpPr>
          <p:cNvPr id="3" name="Holder 3"/>
          <p:cNvSpPr>
            <a:spLocks noGrp="1"/>
          </p:cNvSpPr>
          <p:nvPr>
            <p:ph type="body" idx="1"/>
          </p:nvPr>
        </p:nvSpPr>
        <p:spPr>
          <a:xfrm>
            <a:off x="491300" y="2714625"/>
            <a:ext cx="9710800" cy="3414672"/>
          </a:xfrm>
          <a:prstGeom prst="rect">
            <a:avLst/>
          </a:prstGeom>
        </p:spPr>
        <p:txBody>
          <a:bodyPr lIns="0" tIns="0" rIns="0" bIns="0">
            <a:normAutofit/>
          </a:bodyPr>
          <a:lstStyle>
            <a:lvl1pPr>
              <a:lnSpc>
                <a:spcPct val="130000"/>
              </a:lnSpc>
              <a:tabLst>
                <a:tab pos="359971" algn="l"/>
                <a:tab pos="719942" algn="l"/>
                <a:tab pos="1079913" algn="l"/>
                <a:tab pos="1439885" algn="l"/>
                <a:tab pos="2159827" algn="l"/>
                <a:tab pos="2879769" algn="l"/>
                <a:tab pos="3599711" algn="l"/>
              </a:tabLst>
              <a:defRPr sz="2200" b="0" i="0">
                <a:solidFill>
                  <a:srgbClr val="008988"/>
                </a:solidFill>
                <a:latin typeface="Arial" pitchFamily="34" charset="0"/>
                <a:cs typeface="Arial" pitchFamily="34" charset="0"/>
              </a:defRPr>
            </a:lvl1pPr>
          </a:lstStyle>
          <a:p>
            <a:endParaRPr lang="en-GB" dirty="0" smtClean="0"/>
          </a:p>
          <a:p>
            <a:endParaRPr dirty="0"/>
          </a:p>
        </p:txBody>
      </p:sp>
    </p:spTree>
  </p:cSld>
  <p:clrMapOvr>
    <a:masterClrMapping/>
  </p:clrMapOvr>
  <p:transition>
    <p:sndAc>
      <p:end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_2 columns">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305947" y="6878774"/>
            <a:ext cx="1143342" cy="436430"/>
          </a:xfrm>
          <a:prstGeom prst="rect">
            <a:avLst/>
          </a:prstGeom>
          <a:blipFill>
            <a:blip r:embed="rId2" cstate="print"/>
            <a:stretch>
              <a:fillRect/>
            </a:stretch>
          </a:blipFill>
        </p:spPr>
        <p:txBody>
          <a:bodyPr wrap="square" lIns="0" tIns="0" rIns="0" bIns="0" rtlCol="0"/>
          <a:lstStyle/>
          <a:p>
            <a:endParaRPr dirty="0">
              <a:latin typeface="Arial" pitchFamily="34" charset="0"/>
            </a:endParaRPr>
          </a:p>
        </p:txBody>
      </p:sp>
      <p:sp>
        <p:nvSpPr>
          <p:cNvPr id="17" name="bk object 17"/>
          <p:cNvSpPr/>
          <p:nvPr/>
        </p:nvSpPr>
        <p:spPr>
          <a:xfrm>
            <a:off x="252007" y="6705009"/>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8" name="bk object 18"/>
          <p:cNvSpPr/>
          <p:nvPr/>
        </p:nvSpPr>
        <p:spPr>
          <a:xfrm>
            <a:off x="252007" y="270009"/>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9" name="bk object 19"/>
          <p:cNvSpPr/>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FFFFFF"/>
          </a:solidFill>
        </p:spPr>
        <p:txBody>
          <a:bodyPr wrap="square" lIns="0" tIns="0" rIns="0" bIns="0" rtlCol="0"/>
          <a:lstStyle/>
          <a:p>
            <a:endParaRPr dirty="0">
              <a:latin typeface="Arial" pitchFamily="34" charset="0"/>
            </a:endParaRPr>
          </a:p>
        </p:txBody>
      </p:sp>
      <p:sp>
        <p:nvSpPr>
          <p:cNvPr id="20" name="bk object 20"/>
          <p:cNvSpPr/>
          <p:nvPr/>
        </p:nvSpPr>
        <p:spPr>
          <a:xfrm>
            <a:off x="1" y="1"/>
            <a:ext cx="437515" cy="517525"/>
          </a:xfrm>
          <a:custGeom>
            <a:avLst/>
            <a:gdLst/>
            <a:ahLst/>
            <a:cxnLst/>
            <a:rect l="l" t="t" r="r" b="b"/>
            <a:pathLst>
              <a:path w="437515" h="517525">
                <a:moveTo>
                  <a:pt x="388600" y="0"/>
                </a:moveTo>
                <a:lnTo>
                  <a:pt x="0" y="0"/>
                </a:lnTo>
                <a:lnTo>
                  <a:pt x="0" y="503355"/>
                </a:lnTo>
                <a:lnTo>
                  <a:pt x="13539" y="507271"/>
                </a:lnTo>
                <a:lnTo>
                  <a:pt x="40223" y="512729"/>
                </a:lnTo>
                <a:lnTo>
                  <a:pt x="67619" y="516068"/>
                </a:lnTo>
                <a:lnTo>
                  <a:pt x="95639" y="517200"/>
                </a:lnTo>
                <a:lnTo>
                  <a:pt x="123659" y="516068"/>
                </a:lnTo>
                <a:lnTo>
                  <a:pt x="177740" y="507271"/>
                </a:lnTo>
                <a:lnTo>
                  <a:pt x="228622" y="490352"/>
                </a:lnTo>
                <a:lnTo>
                  <a:pt x="275602" y="466015"/>
                </a:lnTo>
                <a:lnTo>
                  <a:pt x="317977" y="434961"/>
                </a:lnTo>
                <a:lnTo>
                  <a:pt x="355043" y="397895"/>
                </a:lnTo>
                <a:lnTo>
                  <a:pt x="386096" y="355521"/>
                </a:lnTo>
                <a:lnTo>
                  <a:pt x="410434" y="308540"/>
                </a:lnTo>
                <a:lnTo>
                  <a:pt x="427353" y="257658"/>
                </a:lnTo>
                <a:lnTo>
                  <a:pt x="436150" y="203578"/>
                </a:lnTo>
                <a:lnTo>
                  <a:pt x="437282" y="175558"/>
                </a:lnTo>
                <a:lnTo>
                  <a:pt x="436150" y="147538"/>
                </a:lnTo>
                <a:lnTo>
                  <a:pt x="427353" y="93457"/>
                </a:lnTo>
                <a:lnTo>
                  <a:pt x="410434" y="42575"/>
                </a:lnTo>
                <a:lnTo>
                  <a:pt x="399149" y="18553"/>
                </a:lnTo>
                <a:lnTo>
                  <a:pt x="388600" y="0"/>
                </a:lnTo>
              </a:path>
            </a:pathLst>
          </a:custGeom>
          <a:solidFill>
            <a:srgbClr val="FFFFFF"/>
          </a:solidFill>
        </p:spPr>
        <p:txBody>
          <a:bodyPr wrap="square" lIns="0" tIns="0" rIns="0" bIns="0" rtlCol="0"/>
          <a:lstStyle/>
          <a:p>
            <a:endParaRPr dirty="0">
              <a:latin typeface="Arial" pitchFamily="34" charset="0"/>
            </a:endParaRPr>
          </a:p>
        </p:txBody>
      </p:sp>
      <p:sp>
        <p:nvSpPr>
          <p:cNvPr id="21" name="bk object 21"/>
          <p:cNvSpPr/>
          <p:nvPr/>
        </p:nvSpPr>
        <p:spPr>
          <a:xfrm>
            <a:off x="0" y="1"/>
            <a:ext cx="438783" cy="515620"/>
          </a:xfrm>
          <a:custGeom>
            <a:avLst/>
            <a:gdLst/>
            <a:ahLst/>
            <a:cxnLst/>
            <a:rect l="l" t="t" r="r" b="b"/>
            <a:pathLst>
              <a:path w="438784" h="515620">
                <a:moveTo>
                  <a:pt x="390803" y="0"/>
                </a:moveTo>
                <a:lnTo>
                  <a:pt x="0" y="0"/>
                </a:lnTo>
                <a:lnTo>
                  <a:pt x="0" y="501115"/>
                </a:lnTo>
                <a:lnTo>
                  <a:pt x="14651" y="505354"/>
                </a:lnTo>
                <a:lnTo>
                  <a:pt x="41336" y="510811"/>
                </a:lnTo>
                <a:lnTo>
                  <a:pt x="68732" y="514150"/>
                </a:lnTo>
                <a:lnTo>
                  <a:pt x="96752" y="515283"/>
                </a:lnTo>
                <a:lnTo>
                  <a:pt x="124772" y="514150"/>
                </a:lnTo>
                <a:lnTo>
                  <a:pt x="178853" y="505354"/>
                </a:lnTo>
                <a:lnTo>
                  <a:pt x="229735" y="488435"/>
                </a:lnTo>
                <a:lnTo>
                  <a:pt x="276715" y="464097"/>
                </a:lnTo>
                <a:lnTo>
                  <a:pt x="319089" y="433043"/>
                </a:lnTo>
                <a:lnTo>
                  <a:pt x="356155" y="395977"/>
                </a:lnTo>
                <a:lnTo>
                  <a:pt x="387209" y="353603"/>
                </a:lnTo>
                <a:lnTo>
                  <a:pt x="411547" y="306623"/>
                </a:lnTo>
                <a:lnTo>
                  <a:pt x="428466" y="255741"/>
                </a:lnTo>
                <a:lnTo>
                  <a:pt x="437262" y="201660"/>
                </a:lnTo>
                <a:lnTo>
                  <a:pt x="438395" y="173640"/>
                </a:lnTo>
                <a:lnTo>
                  <a:pt x="437262" y="145620"/>
                </a:lnTo>
                <a:lnTo>
                  <a:pt x="428466" y="91539"/>
                </a:lnTo>
                <a:lnTo>
                  <a:pt x="411547" y="40657"/>
                </a:lnTo>
                <a:lnTo>
                  <a:pt x="390803" y="0"/>
                </a:lnTo>
                <a:close/>
              </a:path>
            </a:pathLst>
          </a:custGeom>
          <a:solidFill>
            <a:srgbClr val="5ECFCC"/>
          </a:solidFill>
        </p:spPr>
        <p:txBody>
          <a:bodyPr wrap="square" lIns="0" tIns="0" rIns="0" bIns="0" rtlCol="0"/>
          <a:lstStyle/>
          <a:p>
            <a:endParaRPr dirty="0">
              <a:latin typeface="Arial" pitchFamily="34" charset="0"/>
            </a:endParaRPr>
          </a:p>
        </p:txBody>
      </p:sp>
      <p:sp>
        <p:nvSpPr>
          <p:cNvPr id="22" name="bk object 22"/>
          <p:cNvSpPr/>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EB3C8C"/>
          </a:solidFill>
        </p:spPr>
        <p:txBody>
          <a:bodyPr wrap="square" lIns="0" tIns="0" rIns="0" bIns="0" rtlCol="0"/>
          <a:lstStyle/>
          <a:p>
            <a:endParaRPr dirty="0">
              <a:latin typeface="Arial" pitchFamily="34" charset="0"/>
            </a:endParaRPr>
          </a:p>
        </p:txBody>
      </p:sp>
      <p:sp>
        <p:nvSpPr>
          <p:cNvPr id="2" name="Holder 2"/>
          <p:cNvSpPr>
            <a:spLocks noGrp="1"/>
          </p:cNvSpPr>
          <p:nvPr>
            <p:ph type="title"/>
          </p:nvPr>
        </p:nvSpPr>
        <p:spPr>
          <a:xfrm>
            <a:off x="469900" y="1571626"/>
            <a:ext cx="9710800" cy="915035"/>
          </a:xfrm>
          <a:prstGeom prst="rect">
            <a:avLst/>
          </a:prstGeom>
        </p:spPr>
        <p:txBody>
          <a:bodyPr lIns="0" tIns="0" rIns="0" bIns="0"/>
          <a:lstStyle>
            <a:lvl1pPr>
              <a:defRPr sz="2800" b="1" i="0">
                <a:solidFill>
                  <a:srgbClr val="008988"/>
                </a:solidFill>
                <a:latin typeface="Arial"/>
                <a:cs typeface="Arial"/>
              </a:defRPr>
            </a:lvl1pPr>
          </a:lstStyle>
          <a:p>
            <a:endParaRPr dirty="0"/>
          </a:p>
        </p:txBody>
      </p:sp>
      <p:sp>
        <p:nvSpPr>
          <p:cNvPr id="3" name="Holder 3"/>
          <p:cNvSpPr>
            <a:spLocks noGrp="1"/>
          </p:cNvSpPr>
          <p:nvPr>
            <p:ph type="body" idx="1"/>
          </p:nvPr>
        </p:nvSpPr>
        <p:spPr>
          <a:xfrm>
            <a:off x="491298" y="2714625"/>
            <a:ext cx="4680000" cy="3414672"/>
          </a:xfrm>
          <a:prstGeom prst="rect">
            <a:avLst/>
          </a:prstGeom>
        </p:spPr>
        <p:txBody>
          <a:bodyPr lIns="0" tIns="0" rIns="0" bIns="0">
            <a:noAutofit/>
          </a:bodyPr>
          <a:lstStyle>
            <a:lvl1pPr marL="0">
              <a:lnSpc>
                <a:spcPct val="130000"/>
              </a:lnSpc>
              <a:spcAft>
                <a:spcPts val="1800"/>
              </a:spcAft>
              <a:tabLst>
                <a:tab pos="359971" algn="l"/>
                <a:tab pos="719942" algn="l"/>
                <a:tab pos="1079913" algn="l"/>
                <a:tab pos="1439885" algn="l"/>
                <a:tab pos="2159827" algn="l"/>
                <a:tab pos="2879769" algn="l"/>
                <a:tab pos="3599711" algn="l"/>
              </a:tabLst>
              <a:defRPr lang="en-GB" sz="2200" b="0" i="0" dirty="0">
                <a:solidFill>
                  <a:srgbClr val="008988"/>
                </a:solidFill>
                <a:latin typeface="Arial" pitchFamily="34" charset="0"/>
                <a:ea typeface="+mn-ea"/>
                <a:cs typeface="Arial" pitchFamily="34" charset="0"/>
              </a:defRPr>
            </a:lvl1pPr>
          </a:lstStyle>
          <a:p>
            <a:endParaRPr dirty="0"/>
          </a:p>
        </p:txBody>
      </p:sp>
      <p:sp>
        <p:nvSpPr>
          <p:cNvPr id="11" name="Holder 3"/>
          <p:cNvSpPr>
            <a:spLocks noGrp="1"/>
          </p:cNvSpPr>
          <p:nvPr>
            <p:ph type="body" idx="10"/>
          </p:nvPr>
        </p:nvSpPr>
        <p:spPr>
          <a:xfrm>
            <a:off x="5467300" y="2714625"/>
            <a:ext cx="4680000" cy="3414672"/>
          </a:xfrm>
          <a:prstGeom prst="rect">
            <a:avLst/>
          </a:prstGeom>
        </p:spPr>
        <p:txBody>
          <a:bodyPr lIns="0" tIns="0" rIns="0" bIns="0">
            <a:noAutofit/>
          </a:bodyPr>
          <a:lstStyle>
            <a:lvl1pPr marL="0">
              <a:lnSpc>
                <a:spcPct val="130000"/>
              </a:lnSpc>
              <a:spcAft>
                <a:spcPts val="1800"/>
              </a:spcAft>
              <a:tabLst>
                <a:tab pos="359971" algn="l"/>
                <a:tab pos="719942" algn="l"/>
                <a:tab pos="1079913" algn="l"/>
                <a:tab pos="1439885" algn="l"/>
                <a:tab pos="2159827" algn="l"/>
                <a:tab pos="2879769" algn="l"/>
                <a:tab pos="3599711" algn="l"/>
              </a:tabLst>
              <a:defRPr lang="en-GB" sz="2200" b="0" i="0" dirty="0">
                <a:solidFill>
                  <a:srgbClr val="008988"/>
                </a:solidFill>
                <a:latin typeface="Arial" pitchFamily="34" charset="0"/>
                <a:ea typeface="+mn-ea"/>
                <a:cs typeface="Arial" pitchFamily="34" charset="0"/>
              </a:defRPr>
            </a:lvl1pPr>
          </a:lstStyle>
          <a:p>
            <a:endParaRPr dirty="0"/>
          </a:p>
        </p:txBody>
      </p:sp>
    </p:spTree>
  </p:cSld>
  <p:clrMapOvr>
    <a:masterClrMapping/>
  </p:clrMapOvr>
  <p:transition>
    <p:sndAc>
      <p:end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High 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305947" y="6878774"/>
            <a:ext cx="1143342" cy="436430"/>
          </a:xfrm>
          <a:prstGeom prst="rect">
            <a:avLst/>
          </a:prstGeom>
          <a:blipFill>
            <a:blip r:embed="rId2" cstate="print"/>
            <a:stretch>
              <a:fillRect/>
            </a:stretch>
          </a:blipFill>
        </p:spPr>
        <p:txBody>
          <a:bodyPr wrap="square" lIns="0" tIns="0" rIns="0" bIns="0" rtlCol="0"/>
          <a:lstStyle/>
          <a:p>
            <a:endParaRPr dirty="0">
              <a:latin typeface="Arial" pitchFamily="34" charset="0"/>
            </a:endParaRPr>
          </a:p>
        </p:txBody>
      </p:sp>
      <p:sp>
        <p:nvSpPr>
          <p:cNvPr id="17" name="bk object 17"/>
          <p:cNvSpPr/>
          <p:nvPr/>
        </p:nvSpPr>
        <p:spPr>
          <a:xfrm>
            <a:off x="252007" y="6705009"/>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8" name="bk object 18"/>
          <p:cNvSpPr/>
          <p:nvPr/>
        </p:nvSpPr>
        <p:spPr>
          <a:xfrm>
            <a:off x="252007" y="270009"/>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9" name="bk object 19"/>
          <p:cNvSpPr/>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FFFFFF"/>
          </a:solidFill>
        </p:spPr>
        <p:txBody>
          <a:bodyPr wrap="square" lIns="0" tIns="0" rIns="0" bIns="0" rtlCol="0"/>
          <a:lstStyle/>
          <a:p>
            <a:endParaRPr dirty="0">
              <a:latin typeface="Arial" pitchFamily="34" charset="0"/>
            </a:endParaRPr>
          </a:p>
        </p:txBody>
      </p:sp>
      <p:sp>
        <p:nvSpPr>
          <p:cNvPr id="20" name="bk object 20"/>
          <p:cNvSpPr/>
          <p:nvPr/>
        </p:nvSpPr>
        <p:spPr>
          <a:xfrm>
            <a:off x="1" y="1"/>
            <a:ext cx="437515" cy="517525"/>
          </a:xfrm>
          <a:custGeom>
            <a:avLst/>
            <a:gdLst/>
            <a:ahLst/>
            <a:cxnLst/>
            <a:rect l="l" t="t" r="r" b="b"/>
            <a:pathLst>
              <a:path w="437515" h="517525">
                <a:moveTo>
                  <a:pt x="388600" y="0"/>
                </a:moveTo>
                <a:lnTo>
                  <a:pt x="0" y="0"/>
                </a:lnTo>
                <a:lnTo>
                  <a:pt x="0" y="503355"/>
                </a:lnTo>
                <a:lnTo>
                  <a:pt x="13539" y="507271"/>
                </a:lnTo>
                <a:lnTo>
                  <a:pt x="40223" y="512729"/>
                </a:lnTo>
                <a:lnTo>
                  <a:pt x="67619" y="516068"/>
                </a:lnTo>
                <a:lnTo>
                  <a:pt x="95639" y="517200"/>
                </a:lnTo>
                <a:lnTo>
                  <a:pt x="123659" y="516068"/>
                </a:lnTo>
                <a:lnTo>
                  <a:pt x="177740" y="507271"/>
                </a:lnTo>
                <a:lnTo>
                  <a:pt x="228622" y="490352"/>
                </a:lnTo>
                <a:lnTo>
                  <a:pt x="275602" y="466015"/>
                </a:lnTo>
                <a:lnTo>
                  <a:pt x="317977" y="434961"/>
                </a:lnTo>
                <a:lnTo>
                  <a:pt x="355043" y="397895"/>
                </a:lnTo>
                <a:lnTo>
                  <a:pt x="386096" y="355521"/>
                </a:lnTo>
                <a:lnTo>
                  <a:pt x="410434" y="308540"/>
                </a:lnTo>
                <a:lnTo>
                  <a:pt x="427353" y="257658"/>
                </a:lnTo>
                <a:lnTo>
                  <a:pt x="436150" y="203578"/>
                </a:lnTo>
                <a:lnTo>
                  <a:pt x="437282" y="175558"/>
                </a:lnTo>
                <a:lnTo>
                  <a:pt x="436150" y="147538"/>
                </a:lnTo>
                <a:lnTo>
                  <a:pt x="427353" y="93457"/>
                </a:lnTo>
                <a:lnTo>
                  <a:pt x="410434" y="42575"/>
                </a:lnTo>
                <a:lnTo>
                  <a:pt x="399149" y="18553"/>
                </a:lnTo>
                <a:lnTo>
                  <a:pt x="388600" y="0"/>
                </a:lnTo>
              </a:path>
            </a:pathLst>
          </a:custGeom>
          <a:solidFill>
            <a:srgbClr val="FFFFFF"/>
          </a:solidFill>
        </p:spPr>
        <p:txBody>
          <a:bodyPr wrap="square" lIns="0" tIns="0" rIns="0" bIns="0" rtlCol="0"/>
          <a:lstStyle/>
          <a:p>
            <a:endParaRPr dirty="0">
              <a:latin typeface="Arial" pitchFamily="34" charset="0"/>
            </a:endParaRPr>
          </a:p>
        </p:txBody>
      </p:sp>
      <p:sp>
        <p:nvSpPr>
          <p:cNvPr id="21" name="bk object 21"/>
          <p:cNvSpPr/>
          <p:nvPr/>
        </p:nvSpPr>
        <p:spPr>
          <a:xfrm>
            <a:off x="0" y="1"/>
            <a:ext cx="438783" cy="515620"/>
          </a:xfrm>
          <a:custGeom>
            <a:avLst/>
            <a:gdLst/>
            <a:ahLst/>
            <a:cxnLst/>
            <a:rect l="l" t="t" r="r" b="b"/>
            <a:pathLst>
              <a:path w="438784" h="515620">
                <a:moveTo>
                  <a:pt x="390803" y="0"/>
                </a:moveTo>
                <a:lnTo>
                  <a:pt x="0" y="0"/>
                </a:lnTo>
                <a:lnTo>
                  <a:pt x="0" y="501115"/>
                </a:lnTo>
                <a:lnTo>
                  <a:pt x="14651" y="505354"/>
                </a:lnTo>
                <a:lnTo>
                  <a:pt x="41336" y="510811"/>
                </a:lnTo>
                <a:lnTo>
                  <a:pt x="68732" y="514150"/>
                </a:lnTo>
                <a:lnTo>
                  <a:pt x="96752" y="515283"/>
                </a:lnTo>
                <a:lnTo>
                  <a:pt x="124772" y="514150"/>
                </a:lnTo>
                <a:lnTo>
                  <a:pt x="178853" y="505354"/>
                </a:lnTo>
                <a:lnTo>
                  <a:pt x="229735" y="488435"/>
                </a:lnTo>
                <a:lnTo>
                  <a:pt x="276715" y="464097"/>
                </a:lnTo>
                <a:lnTo>
                  <a:pt x="319089" y="433043"/>
                </a:lnTo>
                <a:lnTo>
                  <a:pt x="356155" y="395977"/>
                </a:lnTo>
                <a:lnTo>
                  <a:pt x="387209" y="353603"/>
                </a:lnTo>
                <a:lnTo>
                  <a:pt x="411547" y="306623"/>
                </a:lnTo>
                <a:lnTo>
                  <a:pt x="428466" y="255741"/>
                </a:lnTo>
                <a:lnTo>
                  <a:pt x="437262" y="201660"/>
                </a:lnTo>
                <a:lnTo>
                  <a:pt x="438395" y="173640"/>
                </a:lnTo>
                <a:lnTo>
                  <a:pt x="437262" y="145620"/>
                </a:lnTo>
                <a:lnTo>
                  <a:pt x="428466" y="91539"/>
                </a:lnTo>
                <a:lnTo>
                  <a:pt x="411547" y="40657"/>
                </a:lnTo>
                <a:lnTo>
                  <a:pt x="390803" y="0"/>
                </a:lnTo>
                <a:close/>
              </a:path>
            </a:pathLst>
          </a:custGeom>
          <a:solidFill>
            <a:srgbClr val="5ECFCC"/>
          </a:solidFill>
        </p:spPr>
        <p:txBody>
          <a:bodyPr wrap="square" lIns="0" tIns="0" rIns="0" bIns="0" rtlCol="0"/>
          <a:lstStyle/>
          <a:p>
            <a:endParaRPr dirty="0">
              <a:latin typeface="Arial" pitchFamily="34" charset="0"/>
            </a:endParaRPr>
          </a:p>
        </p:txBody>
      </p:sp>
      <p:sp>
        <p:nvSpPr>
          <p:cNvPr id="22" name="bk object 22"/>
          <p:cNvSpPr/>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EB3C8C"/>
          </a:solidFill>
        </p:spPr>
        <p:txBody>
          <a:bodyPr wrap="square" lIns="0" tIns="0" rIns="0" bIns="0" rtlCol="0"/>
          <a:lstStyle/>
          <a:p>
            <a:endParaRPr dirty="0">
              <a:latin typeface="Arial" pitchFamily="34" charset="0"/>
            </a:endParaRPr>
          </a:p>
        </p:txBody>
      </p:sp>
      <p:sp>
        <p:nvSpPr>
          <p:cNvPr id="2" name="Holder 2"/>
          <p:cNvSpPr>
            <a:spLocks noGrp="1"/>
          </p:cNvSpPr>
          <p:nvPr>
            <p:ph type="title"/>
          </p:nvPr>
        </p:nvSpPr>
        <p:spPr>
          <a:xfrm>
            <a:off x="469900" y="885191"/>
            <a:ext cx="9710800" cy="915035"/>
          </a:xfrm>
          <a:prstGeom prst="rect">
            <a:avLst/>
          </a:prstGeom>
        </p:spPr>
        <p:txBody>
          <a:bodyPr lIns="0" tIns="0" rIns="0" bIns="0"/>
          <a:lstStyle>
            <a:lvl1pPr>
              <a:defRPr sz="2800" b="1" i="0">
                <a:solidFill>
                  <a:srgbClr val="008988"/>
                </a:solidFill>
                <a:latin typeface="Arial"/>
                <a:cs typeface="Arial"/>
              </a:defRPr>
            </a:lvl1pPr>
          </a:lstStyle>
          <a:p>
            <a:endParaRPr dirty="0"/>
          </a:p>
        </p:txBody>
      </p:sp>
      <p:sp>
        <p:nvSpPr>
          <p:cNvPr id="3" name="Holder 3"/>
          <p:cNvSpPr>
            <a:spLocks noGrp="1"/>
          </p:cNvSpPr>
          <p:nvPr>
            <p:ph type="body" idx="1"/>
          </p:nvPr>
        </p:nvSpPr>
        <p:spPr>
          <a:xfrm>
            <a:off x="491300" y="1952626"/>
            <a:ext cx="9710800" cy="4176672"/>
          </a:xfrm>
          <a:prstGeom prst="rect">
            <a:avLst/>
          </a:prstGeom>
        </p:spPr>
        <p:txBody>
          <a:bodyPr lIns="0" tIns="0" rIns="0" bIns="0">
            <a:normAutofit/>
          </a:bodyPr>
          <a:lstStyle>
            <a:lvl1pPr marL="0">
              <a:lnSpc>
                <a:spcPct val="130000"/>
              </a:lnSpc>
              <a:tabLst>
                <a:tab pos="359971" algn="l"/>
                <a:tab pos="719942" algn="l"/>
                <a:tab pos="1079913" algn="l"/>
                <a:tab pos="1439885" algn="l"/>
                <a:tab pos="2159827" algn="l"/>
                <a:tab pos="2879769" algn="l"/>
                <a:tab pos="3599711" algn="l"/>
              </a:tabLst>
              <a:defRPr lang="en-GB" sz="2200" b="0" i="0" dirty="0">
                <a:solidFill>
                  <a:srgbClr val="008988"/>
                </a:solidFill>
                <a:latin typeface="Arial" pitchFamily="34" charset="0"/>
                <a:ea typeface="+mn-ea"/>
                <a:cs typeface="Arial" pitchFamily="34" charset="0"/>
              </a:defRPr>
            </a:lvl1pPr>
          </a:lstStyle>
          <a:p>
            <a:endParaRPr dirty="0"/>
          </a:p>
        </p:txBody>
      </p:sp>
    </p:spTree>
  </p:cSld>
  <p:clrMapOvr>
    <a:masterClrMapping/>
  </p:clrMapOvr>
  <p:transition>
    <p:sndAc>
      <p:end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transition>
    <p:sndAc>
      <p:endSnd/>
    </p:sndAc>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and pictur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305947" y="6878774"/>
            <a:ext cx="1143342" cy="436430"/>
          </a:xfrm>
          <a:prstGeom prst="rect">
            <a:avLst/>
          </a:prstGeom>
          <a:blipFill>
            <a:blip r:embed="rId2" cstate="print"/>
            <a:stretch>
              <a:fillRect/>
            </a:stretch>
          </a:blipFill>
        </p:spPr>
        <p:txBody>
          <a:bodyPr wrap="square" lIns="0" tIns="0" rIns="0" bIns="0" rtlCol="0"/>
          <a:lstStyle/>
          <a:p>
            <a:endParaRPr dirty="0">
              <a:latin typeface="Arial" pitchFamily="34" charset="0"/>
            </a:endParaRPr>
          </a:p>
        </p:txBody>
      </p:sp>
      <p:sp>
        <p:nvSpPr>
          <p:cNvPr id="17" name="bk object 17"/>
          <p:cNvSpPr/>
          <p:nvPr/>
        </p:nvSpPr>
        <p:spPr>
          <a:xfrm>
            <a:off x="252007" y="6705009"/>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8" name="bk object 18"/>
          <p:cNvSpPr/>
          <p:nvPr/>
        </p:nvSpPr>
        <p:spPr>
          <a:xfrm>
            <a:off x="252007" y="270009"/>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9" name="bk object 19"/>
          <p:cNvSpPr/>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FFFFFF"/>
          </a:solidFill>
        </p:spPr>
        <p:txBody>
          <a:bodyPr wrap="square" lIns="0" tIns="0" rIns="0" bIns="0" rtlCol="0"/>
          <a:lstStyle/>
          <a:p>
            <a:endParaRPr dirty="0">
              <a:latin typeface="Arial" pitchFamily="34" charset="0"/>
            </a:endParaRPr>
          </a:p>
        </p:txBody>
      </p:sp>
      <p:sp>
        <p:nvSpPr>
          <p:cNvPr id="20" name="bk object 20"/>
          <p:cNvSpPr/>
          <p:nvPr/>
        </p:nvSpPr>
        <p:spPr>
          <a:xfrm>
            <a:off x="1" y="1"/>
            <a:ext cx="437515" cy="517525"/>
          </a:xfrm>
          <a:custGeom>
            <a:avLst/>
            <a:gdLst/>
            <a:ahLst/>
            <a:cxnLst/>
            <a:rect l="l" t="t" r="r" b="b"/>
            <a:pathLst>
              <a:path w="437515" h="517525">
                <a:moveTo>
                  <a:pt x="388600" y="0"/>
                </a:moveTo>
                <a:lnTo>
                  <a:pt x="0" y="0"/>
                </a:lnTo>
                <a:lnTo>
                  <a:pt x="0" y="503355"/>
                </a:lnTo>
                <a:lnTo>
                  <a:pt x="13539" y="507271"/>
                </a:lnTo>
                <a:lnTo>
                  <a:pt x="40223" y="512729"/>
                </a:lnTo>
                <a:lnTo>
                  <a:pt x="67619" y="516068"/>
                </a:lnTo>
                <a:lnTo>
                  <a:pt x="95639" y="517200"/>
                </a:lnTo>
                <a:lnTo>
                  <a:pt x="123659" y="516068"/>
                </a:lnTo>
                <a:lnTo>
                  <a:pt x="177740" y="507271"/>
                </a:lnTo>
                <a:lnTo>
                  <a:pt x="228622" y="490352"/>
                </a:lnTo>
                <a:lnTo>
                  <a:pt x="275602" y="466015"/>
                </a:lnTo>
                <a:lnTo>
                  <a:pt x="317977" y="434961"/>
                </a:lnTo>
                <a:lnTo>
                  <a:pt x="355043" y="397895"/>
                </a:lnTo>
                <a:lnTo>
                  <a:pt x="386096" y="355521"/>
                </a:lnTo>
                <a:lnTo>
                  <a:pt x="410434" y="308540"/>
                </a:lnTo>
                <a:lnTo>
                  <a:pt x="427353" y="257658"/>
                </a:lnTo>
                <a:lnTo>
                  <a:pt x="436150" y="203578"/>
                </a:lnTo>
                <a:lnTo>
                  <a:pt x="437282" y="175558"/>
                </a:lnTo>
                <a:lnTo>
                  <a:pt x="436150" y="147538"/>
                </a:lnTo>
                <a:lnTo>
                  <a:pt x="427353" y="93457"/>
                </a:lnTo>
                <a:lnTo>
                  <a:pt x="410434" y="42575"/>
                </a:lnTo>
                <a:lnTo>
                  <a:pt x="399149" y="18553"/>
                </a:lnTo>
                <a:lnTo>
                  <a:pt x="388600" y="0"/>
                </a:lnTo>
              </a:path>
            </a:pathLst>
          </a:custGeom>
          <a:solidFill>
            <a:srgbClr val="FFFFFF"/>
          </a:solidFill>
        </p:spPr>
        <p:txBody>
          <a:bodyPr wrap="square" lIns="0" tIns="0" rIns="0" bIns="0" rtlCol="0"/>
          <a:lstStyle/>
          <a:p>
            <a:endParaRPr dirty="0">
              <a:latin typeface="Arial" pitchFamily="34" charset="0"/>
            </a:endParaRPr>
          </a:p>
        </p:txBody>
      </p:sp>
      <p:sp>
        <p:nvSpPr>
          <p:cNvPr id="21" name="bk object 21"/>
          <p:cNvSpPr/>
          <p:nvPr/>
        </p:nvSpPr>
        <p:spPr>
          <a:xfrm>
            <a:off x="0" y="1"/>
            <a:ext cx="438783" cy="515620"/>
          </a:xfrm>
          <a:custGeom>
            <a:avLst/>
            <a:gdLst/>
            <a:ahLst/>
            <a:cxnLst/>
            <a:rect l="l" t="t" r="r" b="b"/>
            <a:pathLst>
              <a:path w="438784" h="515620">
                <a:moveTo>
                  <a:pt x="390803" y="0"/>
                </a:moveTo>
                <a:lnTo>
                  <a:pt x="0" y="0"/>
                </a:lnTo>
                <a:lnTo>
                  <a:pt x="0" y="501115"/>
                </a:lnTo>
                <a:lnTo>
                  <a:pt x="14651" y="505354"/>
                </a:lnTo>
                <a:lnTo>
                  <a:pt x="41336" y="510811"/>
                </a:lnTo>
                <a:lnTo>
                  <a:pt x="68732" y="514150"/>
                </a:lnTo>
                <a:lnTo>
                  <a:pt x="96752" y="515283"/>
                </a:lnTo>
                <a:lnTo>
                  <a:pt x="124772" y="514150"/>
                </a:lnTo>
                <a:lnTo>
                  <a:pt x="178853" y="505354"/>
                </a:lnTo>
                <a:lnTo>
                  <a:pt x="229735" y="488435"/>
                </a:lnTo>
                <a:lnTo>
                  <a:pt x="276715" y="464097"/>
                </a:lnTo>
                <a:lnTo>
                  <a:pt x="319089" y="433043"/>
                </a:lnTo>
                <a:lnTo>
                  <a:pt x="356155" y="395977"/>
                </a:lnTo>
                <a:lnTo>
                  <a:pt x="387209" y="353603"/>
                </a:lnTo>
                <a:lnTo>
                  <a:pt x="411547" y="306623"/>
                </a:lnTo>
                <a:lnTo>
                  <a:pt x="428466" y="255741"/>
                </a:lnTo>
                <a:lnTo>
                  <a:pt x="437262" y="201660"/>
                </a:lnTo>
                <a:lnTo>
                  <a:pt x="438395" y="173640"/>
                </a:lnTo>
                <a:lnTo>
                  <a:pt x="437262" y="145620"/>
                </a:lnTo>
                <a:lnTo>
                  <a:pt x="428466" y="91539"/>
                </a:lnTo>
                <a:lnTo>
                  <a:pt x="411547" y="40657"/>
                </a:lnTo>
                <a:lnTo>
                  <a:pt x="390803" y="0"/>
                </a:lnTo>
                <a:close/>
              </a:path>
            </a:pathLst>
          </a:custGeom>
          <a:solidFill>
            <a:srgbClr val="5ECFCC"/>
          </a:solidFill>
        </p:spPr>
        <p:txBody>
          <a:bodyPr wrap="square" lIns="0" tIns="0" rIns="0" bIns="0" rtlCol="0"/>
          <a:lstStyle/>
          <a:p>
            <a:endParaRPr dirty="0">
              <a:latin typeface="Arial" pitchFamily="34" charset="0"/>
            </a:endParaRPr>
          </a:p>
        </p:txBody>
      </p:sp>
      <p:sp>
        <p:nvSpPr>
          <p:cNvPr id="22" name="bk object 22"/>
          <p:cNvSpPr/>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EB3C8C"/>
          </a:solidFill>
        </p:spPr>
        <p:txBody>
          <a:bodyPr wrap="square" lIns="0" tIns="0" rIns="0" bIns="0" rtlCol="0"/>
          <a:lstStyle/>
          <a:p>
            <a:endParaRPr dirty="0">
              <a:latin typeface="Arial" pitchFamily="34" charset="0"/>
            </a:endParaRPr>
          </a:p>
        </p:txBody>
      </p:sp>
      <p:sp>
        <p:nvSpPr>
          <p:cNvPr id="2" name="Holder 2"/>
          <p:cNvSpPr>
            <a:spLocks noGrp="1"/>
          </p:cNvSpPr>
          <p:nvPr>
            <p:ph type="title"/>
          </p:nvPr>
        </p:nvSpPr>
        <p:spPr>
          <a:xfrm>
            <a:off x="469900" y="1571625"/>
            <a:ext cx="2819400" cy="3581400"/>
          </a:xfrm>
          <a:prstGeom prst="rect">
            <a:avLst/>
          </a:prstGeom>
        </p:spPr>
        <p:txBody>
          <a:bodyPr lIns="0" tIns="0" rIns="0" bIns="0"/>
          <a:lstStyle>
            <a:lvl1pPr>
              <a:defRPr sz="2800" b="1" i="0">
                <a:solidFill>
                  <a:srgbClr val="008988"/>
                </a:solidFill>
                <a:latin typeface="Arial"/>
                <a:cs typeface="Arial"/>
              </a:defRPr>
            </a:lvl1pPr>
          </a:lstStyle>
          <a:p>
            <a:endParaRPr dirty="0"/>
          </a:p>
        </p:txBody>
      </p:sp>
      <p:sp>
        <p:nvSpPr>
          <p:cNvPr id="12" name="Picture Placeholder 11"/>
          <p:cNvSpPr>
            <a:spLocks noGrp="1"/>
          </p:cNvSpPr>
          <p:nvPr>
            <p:ph type="pic" sz="quarter" idx="10"/>
          </p:nvPr>
        </p:nvSpPr>
        <p:spPr>
          <a:xfrm>
            <a:off x="3975101" y="504826"/>
            <a:ext cx="6477000" cy="6019800"/>
          </a:xfrm>
          <a:prstGeom prst="rect">
            <a:avLst/>
          </a:prstGeom>
        </p:spPr>
        <p:txBody>
          <a:bodyPr/>
          <a:lstStyle/>
          <a:p>
            <a:endParaRPr lang="en-GB" dirty="0"/>
          </a:p>
        </p:txBody>
      </p:sp>
    </p:spTree>
  </p:cSld>
  <p:clrMapOvr>
    <a:masterClrMapping/>
  </p:clrMapOvr>
  <p:transition>
    <p:sndAc>
      <p:end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slide">
    <p:bg>
      <p:bgPr>
        <a:solidFill>
          <a:schemeClr val="bg1"/>
        </a:solidFill>
        <a:effectLst/>
      </p:bgPr>
    </p:bg>
    <p:spTree>
      <p:nvGrpSpPr>
        <p:cNvPr id="1" name=""/>
        <p:cNvGrpSpPr/>
        <p:nvPr/>
      </p:nvGrpSpPr>
      <p:grpSpPr>
        <a:xfrm>
          <a:off x="0" y="0"/>
          <a:ext cx="0" cy="0"/>
          <a:chOff x="0" y="0"/>
          <a:chExt cx="0" cy="0"/>
        </a:xfrm>
      </p:grpSpPr>
      <p:sp>
        <p:nvSpPr>
          <p:cNvPr id="17" name="bk object 17"/>
          <p:cNvSpPr/>
          <p:nvPr/>
        </p:nvSpPr>
        <p:spPr>
          <a:xfrm>
            <a:off x="252007" y="6705009"/>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8" name="bk object 18"/>
          <p:cNvSpPr/>
          <p:nvPr/>
        </p:nvSpPr>
        <p:spPr>
          <a:xfrm>
            <a:off x="252007" y="270009"/>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9" name="bk object 19"/>
          <p:cNvSpPr/>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FFFFFF"/>
          </a:solidFill>
        </p:spPr>
        <p:txBody>
          <a:bodyPr wrap="square" lIns="0" tIns="0" rIns="0" bIns="0" rtlCol="0"/>
          <a:lstStyle/>
          <a:p>
            <a:endParaRPr dirty="0">
              <a:latin typeface="Arial" pitchFamily="34" charset="0"/>
            </a:endParaRPr>
          </a:p>
        </p:txBody>
      </p:sp>
      <p:sp>
        <p:nvSpPr>
          <p:cNvPr id="20" name="bk object 20"/>
          <p:cNvSpPr/>
          <p:nvPr/>
        </p:nvSpPr>
        <p:spPr>
          <a:xfrm>
            <a:off x="1" y="1"/>
            <a:ext cx="437515" cy="517525"/>
          </a:xfrm>
          <a:custGeom>
            <a:avLst/>
            <a:gdLst/>
            <a:ahLst/>
            <a:cxnLst/>
            <a:rect l="l" t="t" r="r" b="b"/>
            <a:pathLst>
              <a:path w="437515" h="517525">
                <a:moveTo>
                  <a:pt x="388600" y="0"/>
                </a:moveTo>
                <a:lnTo>
                  <a:pt x="0" y="0"/>
                </a:lnTo>
                <a:lnTo>
                  <a:pt x="0" y="503355"/>
                </a:lnTo>
                <a:lnTo>
                  <a:pt x="13539" y="507271"/>
                </a:lnTo>
                <a:lnTo>
                  <a:pt x="40223" y="512729"/>
                </a:lnTo>
                <a:lnTo>
                  <a:pt x="67619" y="516068"/>
                </a:lnTo>
                <a:lnTo>
                  <a:pt x="95639" y="517200"/>
                </a:lnTo>
                <a:lnTo>
                  <a:pt x="123659" y="516068"/>
                </a:lnTo>
                <a:lnTo>
                  <a:pt x="177740" y="507271"/>
                </a:lnTo>
                <a:lnTo>
                  <a:pt x="228622" y="490352"/>
                </a:lnTo>
                <a:lnTo>
                  <a:pt x="275602" y="466015"/>
                </a:lnTo>
                <a:lnTo>
                  <a:pt x="317977" y="434961"/>
                </a:lnTo>
                <a:lnTo>
                  <a:pt x="355043" y="397895"/>
                </a:lnTo>
                <a:lnTo>
                  <a:pt x="386096" y="355521"/>
                </a:lnTo>
                <a:lnTo>
                  <a:pt x="410434" y="308540"/>
                </a:lnTo>
                <a:lnTo>
                  <a:pt x="427353" y="257658"/>
                </a:lnTo>
                <a:lnTo>
                  <a:pt x="436150" y="203578"/>
                </a:lnTo>
                <a:lnTo>
                  <a:pt x="437282" y="175558"/>
                </a:lnTo>
                <a:lnTo>
                  <a:pt x="436150" y="147538"/>
                </a:lnTo>
                <a:lnTo>
                  <a:pt x="427353" y="93457"/>
                </a:lnTo>
                <a:lnTo>
                  <a:pt x="410434" y="42575"/>
                </a:lnTo>
                <a:lnTo>
                  <a:pt x="399149" y="18553"/>
                </a:lnTo>
                <a:lnTo>
                  <a:pt x="388600" y="0"/>
                </a:lnTo>
              </a:path>
            </a:pathLst>
          </a:custGeom>
          <a:solidFill>
            <a:srgbClr val="FFFFFF"/>
          </a:solidFill>
        </p:spPr>
        <p:txBody>
          <a:bodyPr wrap="square" lIns="0" tIns="0" rIns="0" bIns="0" rtlCol="0"/>
          <a:lstStyle/>
          <a:p>
            <a:endParaRPr dirty="0">
              <a:latin typeface="Arial" pitchFamily="34" charset="0"/>
            </a:endParaRPr>
          </a:p>
        </p:txBody>
      </p:sp>
      <p:sp>
        <p:nvSpPr>
          <p:cNvPr id="21" name="bk object 21"/>
          <p:cNvSpPr/>
          <p:nvPr/>
        </p:nvSpPr>
        <p:spPr>
          <a:xfrm>
            <a:off x="0" y="1"/>
            <a:ext cx="438783" cy="515620"/>
          </a:xfrm>
          <a:custGeom>
            <a:avLst/>
            <a:gdLst/>
            <a:ahLst/>
            <a:cxnLst/>
            <a:rect l="l" t="t" r="r" b="b"/>
            <a:pathLst>
              <a:path w="438784" h="515620">
                <a:moveTo>
                  <a:pt x="390803" y="0"/>
                </a:moveTo>
                <a:lnTo>
                  <a:pt x="0" y="0"/>
                </a:lnTo>
                <a:lnTo>
                  <a:pt x="0" y="501115"/>
                </a:lnTo>
                <a:lnTo>
                  <a:pt x="14651" y="505354"/>
                </a:lnTo>
                <a:lnTo>
                  <a:pt x="41336" y="510811"/>
                </a:lnTo>
                <a:lnTo>
                  <a:pt x="68732" y="514150"/>
                </a:lnTo>
                <a:lnTo>
                  <a:pt x="96752" y="515283"/>
                </a:lnTo>
                <a:lnTo>
                  <a:pt x="124772" y="514150"/>
                </a:lnTo>
                <a:lnTo>
                  <a:pt x="178853" y="505354"/>
                </a:lnTo>
                <a:lnTo>
                  <a:pt x="229735" y="488435"/>
                </a:lnTo>
                <a:lnTo>
                  <a:pt x="276715" y="464097"/>
                </a:lnTo>
                <a:lnTo>
                  <a:pt x="319089" y="433043"/>
                </a:lnTo>
                <a:lnTo>
                  <a:pt x="356155" y="395977"/>
                </a:lnTo>
                <a:lnTo>
                  <a:pt x="387209" y="353603"/>
                </a:lnTo>
                <a:lnTo>
                  <a:pt x="411547" y="306623"/>
                </a:lnTo>
                <a:lnTo>
                  <a:pt x="428466" y="255741"/>
                </a:lnTo>
                <a:lnTo>
                  <a:pt x="437262" y="201660"/>
                </a:lnTo>
                <a:lnTo>
                  <a:pt x="438395" y="173640"/>
                </a:lnTo>
                <a:lnTo>
                  <a:pt x="437262" y="145620"/>
                </a:lnTo>
                <a:lnTo>
                  <a:pt x="428466" y="91539"/>
                </a:lnTo>
                <a:lnTo>
                  <a:pt x="411547" y="40657"/>
                </a:lnTo>
                <a:lnTo>
                  <a:pt x="390803" y="0"/>
                </a:lnTo>
                <a:close/>
              </a:path>
            </a:pathLst>
          </a:custGeom>
          <a:solidFill>
            <a:srgbClr val="5ECFCC"/>
          </a:solidFill>
        </p:spPr>
        <p:txBody>
          <a:bodyPr wrap="square" lIns="0" tIns="0" rIns="0" bIns="0" rtlCol="0"/>
          <a:lstStyle/>
          <a:p>
            <a:endParaRPr dirty="0">
              <a:latin typeface="Arial" pitchFamily="34" charset="0"/>
            </a:endParaRPr>
          </a:p>
        </p:txBody>
      </p:sp>
      <p:sp>
        <p:nvSpPr>
          <p:cNvPr id="22" name="bk object 22"/>
          <p:cNvSpPr/>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EB3C8C"/>
          </a:solidFill>
        </p:spPr>
        <p:txBody>
          <a:bodyPr wrap="square" lIns="0" tIns="0" rIns="0" bIns="0" rtlCol="0"/>
          <a:lstStyle/>
          <a:p>
            <a:endParaRPr dirty="0">
              <a:latin typeface="Arial" pitchFamily="34" charset="0"/>
            </a:endParaRPr>
          </a:p>
        </p:txBody>
      </p:sp>
      <p:sp>
        <p:nvSpPr>
          <p:cNvPr id="23" name="Picture Placeholder 22"/>
          <p:cNvSpPr>
            <a:spLocks noGrp="1"/>
          </p:cNvSpPr>
          <p:nvPr>
            <p:ph type="pic" sz="quarter" idx="10"/>
          </p:nvPr>
        </p:nvSpPr>
        <p:spPr>
          <a:xfrm>
            <a:off x="774701" y="581025"/>
            <a:ext cx="9296400" cy="5867400"/>
          </a:xfrm>
          <a:prstGeom prst="rect">
            <a:avLst/>
          </a:prstGeom>
        </p:spPr>
        <p:txBody>
          <a:bodyPr/>
          <a:lstStyle/>
          <a:p>
            <a:endParaRPr lang="en-GB"/>
          </a:p>
        </p:txBody>
      </p:sp>
    </p:spTree>
  </p:cSld>
  <p:clrMapOvr>
    <a:masterClrMapping/>
  </p:clrMapOvr>
  <p:transition>
    <p:sndAc>
      <p:end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 name="object 4"/>
          <p:cNvSpPr/>
          <p:nvPr/>
        </p:nvSpPr>
        <p:spPr>
          <a:xfrm>
            <a:off x="252007" y="270009"/>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21" name="object 7"/>
          <p:cNvSpPr/>
          <p:nvPr/>
        </p:nvSpPr>
        <p:spPr>
          <a:xfrm>
            <a:off x="9305947" y="6878774"/>
            <a:ext cx="1143342" cy="436430"/>
          </a:xfrm>
          <a:prstGeom prst="rect">
            <a:avLst/>
          </a:prstGeom>
          <a:blipFill>
            <a:blip r:embed="rId15" cstate="print"/>
            <a:stretch>
              <a:fillRect/>
            </a:stretch>
          </a:blipFill>
        </p:spPr>
        <p:txBody>
          <a:bodyPr wrap="square" lIns="0" tIns="0" rIns="0" bIns="0" rtlCol="0"/>
          <a:lstStyle/>
          <a:p>
            <a:endParaRPr dirty="0">
              <a:latin typeface="Arial" pitchFamily="34" charset="0"/>
            </a:endParaRPr>
          </a:p>
        </p:txBody>
      </p:sp>
      <p:sp>
        <p:nvSpPr>
          <p:cNvPr id="20" name="object 6"/>
          <p:cNvSpPr/>
          <p:nvPr/>
        </p:nvSpPr>
        <p:spPr>
          <a:xfrm>
            <a:off x="252007" y="6642004"/>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22" name="Text Placeholder 21"/>
          <p:cNvSpPr>
            <a:spLocks noGrp="1"/>
          </p:cNvSpPr>
          <p:nvPr>
            <p:ph type="body" idx="1"/>
          </p:nvPr>
        </p:nvSpPr>
        <p:spPr>
          <a:xfrm>
            <a:off x="534989" y="1765301"/>
            <a:ext cx="9623425" cy="4991101"/>
          </a:xfrm>
          <a:prstGeom prst="rect">
            <a:avLst/>
          </a:prstGeom>
        </p:spPr>
        <p:txBody>
          <a:bodyPr vert="horz" lIns="91432" tIns="45716" rIns="91432" bIns="45716"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3" name="Title Placeholder 22"/>
          <p:cNvSpPr>
            <a:spLocks noGrp="1"/>
          </p:cNvSpPr>
          <p:nvPr>
            <p:ph type="title"/>
          </p:nvPr>
        </p:nvSpPr>
        <p:spPr>
          <a:xfrm>
            <a:off x="534989" y="303213"/>
            <a:ext cx="9623425" cy="1260475"/>
          </a:xfrm>
          <a:prstGeom prst="rect">
            <a:avLst/>
          </a:prstGeom>
        </p:spPr>
        <p:txBody>
          <a:bodyPr vert="horz" lIns="91432" tIns="45716" rIns="91432" bIns="45716" rtlCol="0" anchor="ctr">
            <a:normAutofit/>
          </a:bodyPr>
          <a:lstStyle/>
          <a:p>
            <a:r>
              <a:rPr lang="en-US" dirty="0" smtClean="0"/>
              <a:t>Click to edit Master title style</a:t>
            </a:r>
            <a:endParaRPr lang="en-GB" dirty="0"/>
          </a:p>
        </p:txBody>
      </p:sp>
    </p:spTree>
  </p:cSld>
  <p:clrMap bg1="lt1" tx1="dk1" bg2="lt2" tx2="dk2" accent1="accent1" accent2="accent2" accent3="accent3" accent4="accent4" accent5="accent5" accent6="accent6" hlink="hlink" folHlink="folHlink"/>
  <p:sldLayoutIdLst>
    <p:sldLayoutId id="2147483661" r:id="rId1"/>
    <p:sldLayoutId id="2147483667" r:id="rId2"/>
    <p:sldLayoutId id="2147483666" r:id="rId3"/>
    <p:sldLayoutId id="2147483662" r:id="rId4"/>
    <p:sldLayoutId id="2147483668" r:id="rId5"/>
    <p:sldLayoutId id="2147483669" r:id="rId6"/>
    <p:sldLayoutId id="2147483675" r:id="rId7"/>
    <p:sldLayoutId id="2147483670" r:id="rId8"/>
    <p:sldLayoutId id="2147483663" r:id="rId9"/>
    <p:sldLayoutId id="2147483665" r:id="rId10"/>
    <p:sldLayoutId id="2147483673" r:id="rId11"/>
    <p:sldLayoutId id="2147483674" r:id="rId12"/>
    <p:sldLayoutId id="2147483671" r:id="rId13"/>
  </p:sldLayoutIdLst>
  <p:transition>
    <p:sndAc>
      <p:endSnd/>
    </p:sndAc>
  </p:transition>
  <p:txStyles>
    <p:titleStyle>
      <a:lvl1pPr>
        <a:defRPr sz="2800" b="1">
          <a:solidFill>
            <a:srgbClr val="008988"/>
          </a:solidFill>
          <a:latin typeface="+mj-lt"/>
          <a:ea typeface="+mj-ea"/>
          <a:cs typeface="+mj-cs"/>
        </a:defRPr>
      </a:lvl1pPr>
    </p:titleStyle>
    <p:bodyStyle>
      <a:lvl1pPr marL="0">
        <a:lnSpc>
          <a:spcPct val="130000"/>
        </a:lnSpc>
        <a:spcAft>
          <a:spcPts val="1800"/>
        </a:spcAft>
        <a:tabLst>
          <a:tab pos="359971" algn="l"/>
          <a:tab pos="719942" algn="l"/>
          <a:tab pos="1079913" algn="l"/>
          <a:tab pos="1439885" algn="l"/>
          <a:tab pos="1799856" algn="l"/>
        </a:tabLst>
        <a:defRPr>
          <a:solidFill>
            <a:srgbClr val="008988"/>
          </a:solidFill>
          <a:latin typeface="+mn-lt"/>
          <a:ea typeface="+mn-ea"/>
          <a:cs typeface="+mn-cs"/>
        </a:defRPr>
      </a:lvl1pPr>
      <a:lvl2pPr marL="457163">
        <a:lnSpc>
          <a:spcPct val="130000"/>
        </a:lnSpc>
        <a:spcAft>
          <a:spcPts val="1800"/>
        </a:spcAft>
        <a:tabLst>
          <a:tab pos="359971" algn="l"/>
          <a:tab pos="719942" algn="l"/>
          <a:tab pos="1079913" algn="l"/>
          <a:tab pos="1439885" algn="l"/>
          <a:tab pos="1799856" algn="l"/>
        </a:tabLst>
        <a:defRPr>
          <a:solidFill>
            <a:srgbClr val="008988"/>
          </a:solidFill>
          <a:latin typeface="+mn-lt"/>
          <a:ea typeface="+mn-ea"/>
          <a:cs typeface="+mn-cs"/>
        </a:defRPr>
      </a:lvl2pPr>
      <a:lvl3pPr marL="914327">
        <a:lnSpc>
          <a:spcPct val="130000"/>
        </a:lnSpc>
        <a:spcAft>
          <a:spcPts val="1800"/>
        </a:spcAft>
        <a:tabLst>
          <a:tab pos="359971" algn="l"/>
          <a:tab pos="719942" algn="l"/>
          <a:tab pos="1079913" algn="l"/>
          <a:tab pos="1439885" algn="l"/>
          <a:tab pos="1799856" algn="l"/>
        </a:tabLst>
        <a:defRPr>
          <a:solidFill>
            <a:srgbClr val="008988"/>
          </a:solidFill>
          <a:latin typeface="+mn-lt"/>
          <a:ea typeface="+mn-ea"/>
          <a:cs typeface="+mn-cs"/>
        </a:defRPr>
      </a:lvl3pPr>
      <a:lvl4pPr marL="1371490">
        <a:lnSpc>
          <a:spcPct val="130000"/>
        </a:lnSpc>
        <a:spcAft>
          <a:spcPts val="1800"/>
        </a:spcAft>
        <a:tabLst>
          <a:tab pos="359971" algn="l"/>
          <a:tab pos="719942" algn="l"/>
          <a:tab pos="1079913" algn="l"/>
          <a:tab pos="1439885" algn="l"/>
          <a:tab pos="1799856" algn="l"/>
        </a:tabLst>
        <a:defRPr>
          <a:solidFill>
            <a:srgbClr val="008988"/>
          </a:solidFill>
          <a:latin typeface="+mn-lt"/>
          <a:ea typeface="+mn-ea"/>
          <a:cs typeface="+mn-cs"/>
        </a:defRPr>
      </a:lvl4pPr>
      <a:lvl5pPr marL="1828653">
        <a:lnSpc>
          <a:spcPct val="130000"/>
        </a:lnSpc>
        <a:spcAft>
          <a:spcPts val="1800"/>
        </a:spcAft>
        <a:tabLst>
          <a:tab pos="359971" algn="l"/>
          <a:tab pos="719942" algn="l"/>
          <a:tab pos="1079913" algn="l"/>
          <a:tab pos="1439885" algn="l"/>
          <a:tab pos="1799856" algn="l"/>
        </a:tabLst>
        <a:defRPr>
          <a:solidFill>
            <a:srgbClr val="008988"/>
          </a:solidFill>
          <a:latin typeface="+mn-lt"/>
          <a:ea typeface="+mn-ea"/>
          <a:cs typeface="+mn-cs"/>
        </a:defRPr>
      </a:lvl5pPr>
      <a:lvl6pPr marL="2285816">
        <a:defRPr>
          <a:latin typeface="+mn-lt"/>
          <a:ea typeface="+mn-ea"/>
          <a:cs typeface="+mn-cs"/>
        </a:defRPr>
      </a:lvl6pPr>
      <a:lvl7pPr marL="2742980">
        <a:defRPr>
          <a:latin typeface="+mn-lt"/>
          <a:ea typeface="+mn-ea"/>
          <a:cs typeface="+mn-cs"/>
        </a:defRPr>
      </a:lvl7pPr>
      <a:lvl8pPr marL="3200143">
        <a:defRPr>
          <a:latin typeface="+mn-lt"/>
          <a:ea typeface="+mn-ea"/>
          <a:cs typeface="+mn-cs"/>
        </a:defRPr>
      </a:lvl8pPr>
      <a:lvl9pPr marL="3657306">
        <a:defRPr>
          <a:latin typeface="+mn-lt"/>
          <a:ea typeface="+mn-ea"/>
          <a:cs typeface="+mn-cs"/>
        </a:defRPr>
      </a:lvl9pPr>
    </p:bodyStyle>
    <p:otherStyle>
      <a:lvl1pPr marL="0">
        <a:defRPr>
          <a:latin typeface="+mn-lt"/>
          <a:ea typeface="+mn-ea"/>
          <a:cs typeface="+mn-cs"/>
        </a:defRPr>
      </a:lvl1pPr>
      <a:lvl2pPr marL="457163">
        <a:defRPr>
          <a:latin typeface="+mn-lt"/>
          <a:ea typeface="+mn-ea"/>
          <a:cs typeface="+mn-cs"/>
        </a:defRPr>
      </a:lvl2pPr>
      <a:lvl3pPr marL="914327">
        <a:defRPr>
          <a:latin typeface="+mn-lt"/>
          <a:ea typeface="+mn-ea"/>
          <a:cs typeface="+mn-cs"/>
        </a:defRPr>
      </a:lvl3pPr>
      <a:lvl4pPr marL="1371490">
        <a:defRPr>
          <a:latin typeface="+mn-lt"/>
          <a:ea typeface="+mn-ea"/>
          <a:cs typeface="+mn-cs"/>
        </a:defRPr>
      </a:lvl4pPr>
      <a:lvl5pPr marL="1828653">
        <a:defRPr>
          <a:latin typeface="+mn-lt"/>
          <a:ea typeface="+mn-ea"/>
          <a:cs typeface="+mn-cs"/>
        </a:defRPr>
      </a:lvl5pPr>
      <a:lvl6pPr marL="2285816">
        <a:defRPr>
          <a:latin typeface="+mn-lt"/>
          <a:ea typeface="+mn-ea"/>
          <a:cs typeface="+mn-cs"/>
        </a:defRPr>
      </a:lvl6pPr>
      <a:lvl7pPr marL="2742980">
        <a:defRPr>
          <a:latin typeface="+mn-lt"/>
          <a:ea typeface="+mn-ea"/>
          <a:cs typeface="+mn-cs"/>
        </a:defRPr>
      </a:lvl7pPr>
      <a:lvl8pPr marL="3200143">
        <a:defRPr>
          <a:latin typeface="+mn-lt"/>
          <a:ea typeface="+mn-ea"/>
          <a:cs typeface="+mn-cs"/>
        </a:defRPr>
      </a:lvl8pPr>
      <a:lvl9pPr marL="3657306">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989" y="303213"/>
            <a:ext cx="9623425" cy="1260475"/>
          </a:xfrm>
          <a:prstGeom prst="rect">
            <a:avLst/>
          </a:prstGeom>
        </p:spPr>
        <p:txBody>
          <a:bodyPr vert="horz" lIns="91432" tIns="45716" rIns="91432" bIns="45716"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534989" y="1765301"/>
            <a:ext cx="9623425" cy="4991101"/>
          </a:xfrm>
          <a:prstGeom prst="rect">
            <a:avLst/>
          </a:prstGeom>
        </p:spPr>
        <p:txBody>
          <a:bodyPr vert="horz" lIns="91432" tIns="45716" rIns="91432" bIns="4571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534988" y="7010400"/>
            <a:ext cx="2495550" cy="401638"/>
          </a:xfrm>
          <a:prstGeom prst="rect">
            <a:avLst/>
          </a:prstGeom>
        </p:spPr>
        <p:txBody>
          <a:bodyPr vert="horz" lIns="91432" tIns="45716" rIns="91432" bIns="45716" rtlCol="0" anchor="ctr"/>
          <a:lstStyle>
            <a:lvl1pPr algn="l">
              <a:defRPr sz="1200">
                <a:solidFill>
                  <a:schemeClr val="tx1">
                    <a:tint val="75000"/>
                  </a:schemeClr>
                </a:solidFill>
              </a:defRPr>
            </a:lvl1pPr>
          </a:lstStyle>
          <a:p>
            <a:fld id="{CD6FAD5E-814E-4652-B153-5DD984B2D0C6}" type="datetimeFigureOut">
              <a:rPr lang="en-GB" smtClean="0"/>
              <a:pPr/>
              <a:t>18/02/2019</a:t>
            </a:fld>
            <a:endParaRPr lang="en-GB"/>
          </a:p>
        </p:txBody>
      </p:sp>
      <p:sp>
        <p:nvSpPr>
          <p:cNvPr id="5" name="Footer Placeholder 4"/>
          <p:cNvSpPr>
            <a:spLocks noGrp="1"/>
          </p:cNvSpPr>
          <p:nvPr>
            <p:ph type="ftr" sz="quarter" idx="3"/>
          </p:nvPr>
        </p:nvSpPr>
        <p:spPr>
          <a:xfrm>
            <a:off x="3652839" y="7010400"/>
            <a:ext cx="3387725" cy="401638"/>
          </a:xfrm>
          <a:prstGeom prst="rect">
            <a:avLst/>
          </a:prstGeom>
        </p:spPr>
        <p:txBody>
          <a:bodyPr vert="horz" lIns="91432" tIns="45716" rIns="91432" bIns="45716"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7662863" y="7010400"/>
            <a:ext cx="2495550" cy="401638"/>
          </a:xfrm>
          <a:prstGeom prst="rect">
            <a:avLst/>
          </a:prstGeom>
        </p:spPr>
        <p:txBody>
          <a:bodyPr vert="horz" lIns="91432" tIns="45716" rIns="91432" bIns="45716" rtlCol="0" anchor="ctr"/>
          <a:lstStyle>
            <a:lvl1pPr algn="r">
              <a:defRPr sz="1200">
                <a:solidFill>
                  <a:schemeClr val="tx1">
                    <a:tint val="75000"/>
                  </a:schemeClr>
                </a:solidFill>
              </a:defRPr>
            </a:lvl1pPr>
          </a:lstStyle>
          <a:p>
            <a:fld id="{4010F1EE-AC03-4F75-8863-4FE73CFB45C9}"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p:sndAc>
      <p:endSnd/>
    </p:sndAc>
  </p:transition>
  <p:timing>
    <p:tnLst>
      <p:par>
        <p:cTn id="1" dur="indefinite" restart="never" nodeType="tmRoot"/>
      </p:par>
    </p:tnLst>
  </p:timing>
  <p:txStyles>
    <p:titleStyle>
      <a:lvl1pPr algn="ctr" defTabSz="914327" rtl="0" eaLnBrk="1" latinLnBrk="0" hangingPunct="1">
        <a:spcBef>
          <a:spcPct val="0"/>
        </a:spcBef>
        <a:buNone/>
        <a:defRPr sz="4400" kern="1200">
          <a:solidFill>
            <a:schemeClr val="tx1"/>
          </a:solidFill>
          <a:latin typeface="+mj-lt"/>
          <a:ea typeface="+mj-ea"/>
          <a:cs typeface="+mj-cs"/>
        </a:defRPr>
      </a:lvl1pPr>
    </p:titleStyle>
    <p:bodyStyle>
      <a:lvl1pPr marL="342873" indent="-342873" algn="l" defTabSz="91432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91" indent="-285727" algn="l" defTabSz="91432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09" indent="-228582" algn="l" defTabSz="91432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72" indent="-228582" algn="l" defTabSz="91432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35" indent="-228582" algn="l" defTabSz="91432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99" indent="-228582" algn="l" defTabSz="91432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62" indent="-228582" algn="l" defTabSz="91432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25" indent="-228582" algn="l" defTabSz="91432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89" indent="-228582" algn="l" defTabSz="91432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27" rtl="0" eaLnBrk="1" latinLnBrk="0" hangingPunct="1">
        <a:defRPr sz="1900" kern="1200">
          <a:solidFill>
            <a:schemeClr val="tx1"/>
          </a:solidFill>
          <a:latin typeface="+mn-lt"/>
          <a:ea typeface="+mn-ea"/>
          <a:cs typeface="+mn-cs"/>
        </a:defRPr>
      </a:lvl1pPr>
      <a:lvl2pPr marL="457163" algn="l" defTabSz="914327" rtl="0" eaLnBrk="1" latinLnBrk="0" hangingPunct="1">
        <a:defRPr sz="1900" kern="1200">
          <a:solidFill>
            <a:schemeClr val="tx1"/>
          </a:solidFill>
          <a:latin typeface="+mn-lt"/>
          <a:ea typeface="+mn-ea"/>
          <a:cs typeface="+mn-cs"/>
        </a:defRPr>
      </a:lvl2pPr>
      <a:lvl3pPr marL="914327" algn="l" defTabSz="914327" rtl="0" eaLnBrk="1" latinLnBrk="0" hangingPunct="1">
        <a:defRPr sz="1900" kern="1200">
          <a:solidFill>
            <a:schemeClr val="tx1"/>
          </a:solidFill>
          <a:latin typeface="+mn-lt"/>
          <a:ea typeface="+mn-ea"/>
          <a:cs typeface="+mn-cs"/>
        </a:defRPr>
      </a:lvl3pPr>
      <a:lvl4pPr marL="1371490" algn="l" defTabSz="914327" rtl="0" eaLnBrk="1" latinLnBrk="0" hangingPunct="1">
        <a:defRPr sz="1900" kern="1200">
          <a:solidFill>
            <a:schemeClr val="tx1"/>
          </a:solidFill>
          <a:latin typeface="+mn-lt"/>
          <a:ea typeface="+mn-ea"/>
          <a:cs typeface="+mn-cs"/>
        </a:defRPr>
      </a:lvl4pPr>
      <a:lvl5pPr marL="1828653" algn="l" defTabSz="914327" rtl="0" eaLnBrk="1" latinLnBrk="0" hangingPunct="1">
        <a:defRPr sz="1900" kern="1200">
          <a:solidFill>
            <a:schemeClr val="tx1"/>
          </a:solidFill>
          <a:latin typeface="+mn-lt"/>
          <a:ea typeface="+mn-ea"/>
          <a:cs typeface="+mn-cs"/>
        </a:defRPr>
      </a:lvl5pPr>
      <a:lvl6pPr marL="2285816" algn="l" defTabSz="914327" rtl="0" eaLnBrk="1" latinLnBrk="0" hangingPunct="1">
        <a:defRPr sz="1900" kern="1200">
          <a:solidFill>
            <a:schemeClr val="tx1"/>
          </a:solidFill>
          <a:latin typeface="+mn-lt"/>
          <a:ea typeface="+mn-ea"/>
          <a:cs typeface="+mn-cs"/>
        </a:defRPr>
      </a:lvl6pPr>
      <a:lvl7pPr marL="2742980" algn="l" defTabSz="914327" rtl="0" eaLnBrk="1" latinLnBrk="0" hangingPunct="1">
        <a:defRPr sz="1900" kern="1200">
          <a:solidFill>
            <a:schemeClr val="tx1"/>
          </a:solidFill>
          <a:latin typeface="+mn-lt"/>
          <a:ea typeface="+mn-ea"/>
          <a:cs typeface="+mn-cs"/>
        </a:defRPr>
      </a:lvl7pPr>
      <a:lvl8pPr marL="3200143" algn="l" defTabSz="914327" rtl="0" eaLnBrk="1" latinLnBrk="0" hangingPunct="1">
        <a:defRPr sz="1900" kern="1200">
          <a:solidFill>
            <a:schemeClr val="tx1"/>
          </a:solidFill>
          <a:latin typeface="+mn-lt"/>
          <a:ea typeface="+mn-ea"/>
          <a:cs typeface="+mn-cs"/>
        </a:defRPr>
      </a:lvl8pPr>
      <a:lvl9pPr marL="3657306" algn="l" defTabSz="914327"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4.png"/><Relationship Id="rId7"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youtube.com/watch?v=AsAsxAmL3E0&amp;t=0s&amp;list=PLWQf4i33jKhEGSuXKsPYq7UidCcg3kXPi&amp;index=2" TargetMode="External"/><Relationship Id="rId5" Type="http://schemas.openxmlformats.org/officeDocument/2006/relationships/image" Target="../media/image5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7.jpg"/></Relationships>
</file>

<file path=ppt/slides/_rels/slide16.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youtube.com/watch?v=-8HegqOGhzs&amp;t=0s&amp;list=PLWQf4i33jKhEGSuXKsPYq7UidCcg3kXPi&amp;index=3" TargetMode="External"/><Relationship Id="rId5" Type="http://schemas.openxmlformats.org/officeDocument/2006/relationships/image" Target="../media/image61.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youtube.com/watch?v=juuEBphxB5s" TargetMode="External"/><Relationship Id="rId5" Type="http://schemas.openxmlformats.org/officeDocument/2006/relationships/image" Target="../media/image61.png"/><Relationship Id="rId4" Type="http://schemas.openxmlformats.org/officeDocument/2006/relationships/image" Target="../media/image63.jpe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64.jpe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www.youtube.com/watch?v=xpQNTCjtXts&amp;t=2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video" Target="file:///\\localhost\Volumes\user_data\SHARING%20FOLDER\!Temporary%20Sharing%20-%20Items%20will%20be%20deleted%20when%207%20days%20old!\Adam%20P\Videos%20to%20edit\Videos\Dog%20Body%20Language%20-%20What%20your%20dog%20is%20desperately%20trying%20to%20tell%20you!%20www.thefamilydog.avi" TargetMode="External"/><Relationship Id="rId6" Type="http://schemas.openxmlformats.org/officeDocument/2006/relationships/image" Target="../media/image4.png"/><Relationship Id="rId5" Type="http://schemas.openxmlformats.org/officeDocument/2006/relationships/image" Target="../media/image68.jpe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jpeg"/><Relationship Id="rId7"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6.jpeg"/><Relationship Id="rId11" Type="http://schemas.openxmlformats.org/officeDocument/2006/relationships/image" Target="../media/image21.jp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4.png"/><Relationship Id="rId9"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4.pn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1.jpeg"/><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g"/><Relationship Id="rId10" Type="http://schemas.openxmlformats.org/officeDocument/2006/relationships/image" Target="../media/image37.jpeg"/><Relationship Id="rId4" Type="http://schemas.openxmlformats.org/officeDocument/2006/relationships/image" Target="../media/image4.png"/><Relationship Id="rId9"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2401" y="6713041"/>
            <a:ext cx="1773080" cy="809625"/>
          </a:xfrm>
          <a:prstGeom prst="rect">
            <a:avLst/>
          </a:prstGeom>
        </p:spPr>
      </p:pic>
      <p:sp>
        <p:nvSpPr>
          <p:cNvPr id="5" name="TextBox 4"/>
          <p:cNvSpPr txBox="1"/>
          <p:nvPr/>
        </p:nvSpPr>
        <p:spPr>
          <a:xfrm>
            <a:off x="622300" y="2181225"/>
            <a:ext cx="4267200" cy="2123658"/>
          </a:xfrm>
          <a:prstGeom prst="rect">
            <a:avLst/>
          </a:prstGeom>
          <a:noFill/>
        </p:spPr>
        <p:txBody>
          <a:bodyPr wrap="square" rtlCol="0">
            <a:spAutoFit/>
          </a:bodyPr>
          <a:lstStyle/>
          <a:p>
            <a:pPr algn="ctr"/>
            <a:r>
              <a:rPr lang="en-GB" sz="4400" dirty="0" smtClean="0">
                <a:solidFill>
                  <a:srgbClr val="008988"/>
                </a:solidFill>
                <a:latin typeface="Comic Sans MS" panose="030F0702030302020204" pitchFamily="66" charset="0"/>
              </a:rPr>
              <a:t>Animal Heroes in </a:t>
            </a:r>
          </a:p>
          <a:p>
            <a:pPr algn="ctr"/>
            <a:r>
              <a:rPr lang="en-GB" sz="4400" dirty="0" smtClean="0">
                <a:solidFill>
                  <a:srgbClr val="008988"/>
                </a:solidFill>
                <a:latin typeface="Comic Sans MS" panose="030F0702030302020204" pitchFamily="66" charset="0"/>
              </a:rPr>
              <a:t>War and Peace </a:t>
            </a:r>
            <a:endParaRPr lang="en-GB" sz="4400" dirty="0">
              <a:solidFill>
                <a:srgbClr val="008988"/>
              </a:solidFill>
              <a:latin typeface="Comic Sans MS" panose="030F0702030302020204" pitchFamily="66"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1500" y="504825"/>
            <a:ext cx="4443650" cy="5821180"/>
          </a:xfrm>
          <a:prstGeom prst="rect">
            <a:avLst/>
          </a:prstGeom>
        </p:spPr>
      </p:pic>
    </p:spTree>
  </p:cSld>
  <p:clrMapOvr>
    <a:masterClrMapping/>
  </p:clrMapOvr>
  <p:transition>
    <p:sndAc>
      <p:end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32830" y="2593616"/>
            <a:ext cx="3657601" cy="1524000"/>
          </a:xfrm>
        </p:spPr>
        <p:txBody>
          <a:bodyPr>
            <a:normAutofit/>
          </a:bodyPr>
          <a:lstStyle/>
          <a:p>
            <a:r>
              <a:rPr lang="en-GB" dirty="0" smtClean="0"/>
              <a:t/>
            </a:r>
            <a:br>
              <a:rPr lang="en-GB" dirty="0" smtClean="0"/>
            </a:br>
            <a:r>
              <a:rPr lang="en-GB" dirty="0"/>
              <a:t/>
            </a:r>
            <a:br>
              <a:rPr lang="en-GB" dirty="0"/>
            </a:br>
            <a:endParaRPr lang="en-GB" dirty="0"/>
          </a:p>
        </p:txBody>
      </p:sp>
      <p:sp>
        <p:nvSpPr>
          <p:cNvPr id="8" name="TextBox 7"/>
          <p:cNvSpPr txBox="1"/>
          <p:nvPr/>
        </p:nvSpPr>
        <p:spPr>
          <a:xfrm>
            <a:off x="-520700" y="6819250"/>
            <a:ext cx="5181600" cy="646331"/>
          </a:xfrm>
          <a:prstGeom prst="rect">
            <a:avLst/>
          </a:prstGeom>
          <a:noFill/>
        </p:spPr>
        <p:txBody>
          <a:bodyPr wrap="square" rtlCol="0">
            <a:spAutoFit/>
          </a:bodyPr>
          <a:lstStyle/>
          <a:p>
            <a:pPr algn="ctr"/>
            <a:r>
              <a:rPr lang="en-GB" sz="3600" b="1" dirty="0" smtClean="0">
                <a:solidFill>
                  <a:srgbClr val="FF3399"/>
                </a:solidFill>
                <a:latin typeface="Comic Sans MS" panose="030F0702030302020204" pitchFamily="66" charset="0"/>
              </a:rPr>
              <a:t>Animals who help</a:t>
            </a:r>
            <a:endParaRPr lang="en-GB" sz="3600" b="1" dirty="0">
              <a:solidFill>
                <a:srgbClr val="FF3399"/>
              </a:solidFill>
              <a:latin typeface="Comic Sans MS" panose="030F0702030302020204" pitchFamily="66"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3237" y="6721983"/>
            <a:ext cx="1841500" cy="840867"/>
          </a:xfrm>
          <a:prstGeom prst="rect">
            <a:avLst/>
          </a:prstGeom>
        </p:spPr>
      </p:pic>
      <p:pic>
        <p:nvPicPr>
          <p:cNvPr id="16" name="Picture 15"/>
          <p:cNvPicPr/>
          <p:nvPr/>
        </p:nvPicPr>
        <p:blipFill>
          <a:blip r:embed="rId4" cstate="print">
            <a:extLst>
              <a:ext uri="{28A0092B-C50C-407E-A947-70E740481C1C}">
                <a14:useLocalDpi xmlns:a14="http://schemas.microsoft.com/office/drawing/2010/main" val="0"/>
              </a:ext>
            </a:extLst>
          </a:blip>
          <a:stretch>
            <a:fillRect/>
          </a:stretch>
        </p:blipFill>
        <p:spPr bwMode="auto">
          <a:xfrm>
            <a:off x="452496" y="352426"/>
            <a:ext cx="9257147" cy="6172200"/>
          </a:xfrm>
          <a:prstGeom prst="rect">
            <a:avLst/>
          </a:prstGeom>
          <a:noFill/>
          <a:extLst/>
        </p:spPr>
      </p:pic>
      <p:pic>
        <p:nvPicPr>
          <p:cNvPr id="17" name="Picture 16"/>
          <p:cNvPicPr/>
          <p:nvPr/>
        </p:nvPicPr>
        <p:blipFill>
          <a:blip r:embed="rId5" cstate="print">
            <a:extLst>
              <a:ext uri="{28A0092B-C50C-407E-A947-70E740481C1C}">
                <a14:useLocalDpi xmlns:a14="http://schemas.microsoft.com/office/drawing/2010/main" val="0"/>
              </a:ext>
            </a:extLst>
          </a:blip>
          <a:stretch>
            <a:fillRect/>
          </a:stretch>
        </p:blipFill>
        <p:spPr bwMode="auto">
          <a:xfrm>
            <a:off x="450908" y="352426"/>
            <a:ext cx="9337962" cy="6172200"/>
          </a:xfrm>
          <a:prstGeom prst="rect">
            <a:avLst/>
          </a:prstGeom>
          <a:noFill/>
          <a:extLst/>
        </p:spPr>
      </p:pic>
      <p:pic>
        <p:nvPicPr>
          <p:cNvPr id="13" name="Picture 12" descr="Image result for hearing dogs for the deaf images"/>
          <p:cNvPicPr/>
          <p:nvPr/>
        </p:nvPicPr>
        <p:blipFill>
          <a:blip r:embed="rId6">
            <a:extLst>
              <a:ext uri="{28A0092B-C50C-407E-A947-70E740481C1C}">
                <a14:useLocalDpi xmlns:a14="http://schemas.microsoft.com/office/drawing/2010/main" val="0"/>
              </a:ext>
            </a:extLst>
          </a:blip>
          <a:srcRect/>
          <a:stretch>
            <a:fillRect/>
          </a:stretch>
        </p:blipFill>
        <p:spPr bwMode="auto">
          <a:xfrm>
            <a:off x="450908" y="352426"/>
            <a:ext cx="9337962" cy="6172200"/>
          </a:xfrm>
          <a:prstGeom prst="rect">
            <a:avLst/>
          </a:prstGeom>
          <a:noFill/>
          <a:extLst/>
        </p:spPr>
      </p:pic>
      <p:pic>
        <p:nvPicPr>
          <p:cNvPr id="14" name="Picture 13"/>
          <p:cNvPicPr/>
          <p:nvPr/>
        </p:nvPicPr>
        <p:blipFill>
          <a:blip r:embed="rId7" cstate="print">
            <a:extLst>
              <a:ext uri="{28A0092B-C50C-407E-A947-70E740481C1C}">
                <a14:useLocalDpi xmlns:a14="http://schemas.microsoft.com/office/drawing/2010/main" val="0"/>
              </a:ext>
            </a:extLst>
          </a:blip>
          <a:stretch>
            <a:fillRect/>
          </a:stretch>
        </p:blipFill>
        <p:spPr bwMode="auto">
          <a:xfrm>
            <a:off x="1079500" y="352426"/>
            <a:ext cx="8630143" cy="6172199"/>
          </a:xfrm>
          <a:prstGeom prst="rect">
            <a:avLst/>
          </a:prstGeom>
          <a:noFill/>
          <a:extLst/>
        </p:spPr>
      </p:pic>
      <p:pic>
        <p:nvPicPr>
          <p:cNvPr id="15" name="Picture 14"/>
          <p:cNvPicPr/>
          <p:nvPr/>
        </p:nvPicPr>
        <p:blipFill>
          <a:blip r:embed="rId8">
            <a:extLst>
              <a:ext uri="{28A0092B-C50C-407E-A947-70E740481C1C}">
                <a14:useLocalDpi xmlns:a14="http://schemas.microsoft.com/office/drawing/2010/main" val="0"/>
              </a:ext>
            </a:extLst>
          </a:blip>
          <a:stretch>
            <a:fillRect/>
          </a:stretch>
        </p:blipFill>
        <p:spPr bwMode="auto">
          <a:xfrm>
            <a:off x="1079499" y="352425"/>
            <a:ext cx="8630143" cy="6172200"/>
          </a:xfrm>
          <a:prstGeom prst="rect">
            <a:avLst/>
          </a:prstGeom>
          <a:noFill/>
          <a:ln>
            <a:noFill/>
          </a:ln>
        </p:spPr>
      </p:pic>
      <p:pic>
        <p:nvPicPr>
          <p:cNvPr id="24" name="Picture 23"/>
          <p:cNvPicPr/>
          <p:nvPr/>
        </p:nvPicPr>
        <p:blipFill>
          <a:blip r:embed="rId9" cstate="print">
            <a:extLst>
              <a:ext uri="{28A0092B-C50C-407E-A947-70E740481C1C}">
                <a14:useLocalDpi xmlns:a14="http://schemas.microsoft.com/office/drawing/2010/main" val="0"/>
              </a:ext>
            </a:extLst>
          </a:blip>
          <a:stretch>
            <a:fillRect/>
          </a:stretch>
        </p:blipFill>
        <p:spPr bwMode="auto">
          <a:xfrm>
            <a:off x="1079498" y="352426"/>
            <a:ext cx="8630144" cy="6172199"/>
          </a:xfrm>
          <a:prstGeom prst="rect">
            <a:avLst/>
          </a:prstGeom>
          <a:noFill/>
          <a:extLst/>
        </p:spPr>
      </p:pic>
      <p:pic>
        <p:nvPicPr>
          <p:cNvPr id="25" name="Picture 24" descr="Image result for pets as therapy read2dogs"/>
          <p:cNvPicPr/>
          <p:nvPr/>
        </p:nvPicPr>
        <p:blipFill>
          <a:blip r:embed="rId10">
            <a:extLst>
              <a:ext uri="{28A0092B-C50C-407E-A947-70E740481C1C}">
                <a14:useLocalDpi xmlns:a14="http://schemas.microsoft.com/office/drawing/2010/main" val="0"/>
              </a:ext>
            </a:extLst>
          </a:blip>
          <a:srcRect/>
          <a:stretch>
            <a:fillRect/>
          </a:stretch>
        </p:blipFill>
        <p:spPr bwMode="auto">
          <a:xfrm>
            <a:off x="1079497" y="352425"/>
            <a:ext cx="8630145" cy="6172200"/>
          </a:xfrm>
          <a:prstGeom prst="rect">
            <a:avLst/>
          </a:prstGeom>
          <a:noFill/>
          <a:ln>
            <a:noFill/>
          </a:ln>
        </p:spPr>
      </p:pic>
      <p:pic>
        <p:nvPicPr>
          <p:cNvPr id="26" name="Picture 25" descr="thula-therapy-cat-autistic-artist-iris-grace-9"/>
          <p:cNvPicPr/>
          <p:nvPr/>
        </p:nvPicPr>
        <p:blipFill>
          <a:blip r:embed="rId11">
            <a:extLst>
              <a:ext uri="{28A0092B-C50C-407E-A947-70E740481C1C}">
                <a14:useLocalDpi xmlns:a14="http://schemas.microsoft.com/office/drawing/2010/main" val="0"/>
              </a:ext>
            </a:extLst>
          </a:blip>
          <a:srcRect/>
          <a:stretch>
            <a:fillRect/>
          </a:stretch>
        </p:blipFill>
        <p:spPr bwMode="auto">
          <a:xfrm>
            <a:off x="1079500" y="352424"/>
            <a:ext cx="8630146" cy="6172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663805"/>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1000"/>
                                        <p:tgtEl>
                                          <p:spTgt spid="26"/>
                                        </p:tgtEl>
                                      </p:cBhvr>
                                    </p:animEffect>
                                    <p:anim calcmode="lin" valueType="num">
                                      <p:cBhvr>
                                        <p:cTn id="57" dur="1000" fill="hold"/>
                                        <p:tgtEl>
                                          <p:spTgt spid="26"/>
                                        </p:tgtEl>
                                        <p:attrNameLst>
                                          <p:attrName>ppt_x</p:attrName>
                                        </p:attrNameLst>
                                      </p:cBhvr>
                                      <p:tavLst>
                                        <p:tav tm="0">
                                          <p:val>
                                            <p:strVal val="#ppt_x"/>
                                          </p:val>
                                        </p:tav>
                                        <p:tav tm="100000">
                                          <p:val>
                                            <p:strVal val="#ppt_x"/>
                                          </p:val>
                                        </p:tav>
                                      </p:tavLst>
                                    </p:anim>
                                    <p:anim calcmode="lin" valueType="num">
                                      <p:cBhvr>
                                        <p:cTn id="5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35077" y="525664"/>
            <a:ext cx="7940882" cy="584775"/>
          </a:xfrm>
          <a:prstGeom prst="rect">
            <a:avLst/>
          </a:prstGeom>
        </p:spPr>
        <p:txBody>
          <a:bodyPr wrap="square">
            <a:spAutoFit/>
          </a:bodyPr>
          <a:lstStyle/>
          <a:p>
            <a:pPr algn="ctr"/>
            <a:r>
              <a:rPr lang="en-GB" sz="3200" dirty="0">
                <a:solidFill>
                  <a:srgbClr val="009999"/>
                </a:solidFill>
                <a:latin typeface="Comic Sans MS" panose="030F0702030302020204" pitchFamily="66" charset="0"/>
                <a:cs typeface="Arial" charset="0"/>
              </a:rPr>
              <a:t>Maria </a:t>
            </a:r>
            <a:r>
              <a:rPr lang="en-GB" sz="3200" dirty="0" err="1">
                <a:solidFill>
                  <a:srgbClr val="009999"/>
                </a:solidFill>
                <a:latin typeface="Comic Sans MS" panose="030F0702030302020204" pitchFamily="66" charset="0"/>
                <a:cs typeface="Arial" charset="0"/>
              </a:rPr>
              <a:t>Dickin</a:t>
            </a:r>
            <a:r>
              <a:rPr lang="en-GB" sz="3200" dirty="0">
                <a:solidFill>
                  <a:srgbClr val="009999"/>
                </a:solidFill>
                <a:latin typeface="Comic Sans MS" panose="030F0702030302020204" pitchFamily="66" charset="0"/>
                <a:cs typeface="Arial" charset="0"/>
              </a:rPr>
              <a:t> CBE (1870–1951) </a:t>
            </a:r>
            <a:endParaRPr lang="en-GB" sz="3200" dirty="0">
              <a:solidFill>
                <a:srgbClr val="009999"/>
              </a:solidFill>
              <a:latin typeface="Comic Sans MS" panose="030F0702030302020204" pitchFamily="66" charset="0"/>
            </a:endParaRPr>
          </a:p>
        </p:txBody>
      </p:sp>
      <p:pic>
        <p:nvPicPr>
          <p:cNvPr id="7" name="Picture Placeholder 4" descr="Maria Di_0.tmp"/>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flipH="1">
            <a:off x="1308100" y="1190625"/>
            <a:ext cx="7992741" cy="5348125"/>
          </a:xfrm>
          <a:prstGeom prst="rect">
            <a:avLst/>
          </a:prstGeom>
          <a:effectLst>
            <a:softEdge rad="31750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5699" y="6759637"/>
            <a:ext cx="1759037" cy="803213"/>
          </a:xfrm>
          <a:prstGeom prst="rect">
            <a:avLst/>
          </a:prstGeom>
        </p:spPr>
      </p:pic>
    </p:spTree>
    <p:extLst>
      <p:ext uri="{BB962C8B-B14F-4D97-AF65-F5344CB8AC3E}">
        <p14:creationId xmlns:p14="http://schemas.microsoft.com/office/powerpoint/2010/main" val="1239198248"/>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32830" y="2593616"/>
            <a:ext cx="3657601" cy="1524000"/>
          </a:xfrm>
        </p:spPr>
        <p:txBody>
          <a:bodyPr>
            <a:normAutofit/>
          </a:bodyPr>
          <a:lstStyle/>
          <a:p>
            <a:r>
              <a:rPr lang="en-GB" dirty="0" smtClean="0"/>
              <a:t/>
            </a:r>
            <a:br>
              <a:rPr lang="en-GB" dirty="0" smtClean="0"/>
            </a:br>
            <a:r>
              <a:rPr lang="en-GB" dirty="0"/>
              <a:t/>
            </a:r>
            <a:br>
              <a:rPr lang="en-GB" dirty="0"/>
            </a:br>
            <a:endParaRPr lang="en-GB" dirty="0"/>
          </a:p>
        </p:txBody>
      </p:sp>
      <p:pic>
        <p:nvPicPr>
          <p:cNvPr id="4" name="Picture 1" descr="PDSA Dickin Medal"/>
          <p:cNvPicPr>
            <a:picLocks noChangeAspect="1" noChangeArrowheads="1"/>
          </p:cNvPicPr>
          <p:nvPr/>
        </p:nvPicPr>
        <p:blipFill>
          <a:blip r:embed="rId3" cstate="print"/>
          <a:srcRect/>
          <a:stretch>
            <a:fillRect/>
          </a:stretch>
        </p:blipFill>
        <p:spPr bwMode="auto">
          <a:xfrm>
            <a:off x="3407422" y="1343025"/>
            <a:ext cx="3758226" cy="4875472"/>
          </a:xfrm>
          <a:prstGeom prst="rect">
            <a:avLst/>
          </a:prstGeom>
          <a:noFill/>
        </p:spPr>
      </p:pic>
      <p:sp>
        <p:nvSpPr>
          <p:cNvPr id="8" name="TextBox 7"/>
          <p:cNvSpPr txBox="1"/>
          <p:nvPr/>
        </p:nvSpPr>
        <p:spPr>
          <a:xfrm>
            <a:off x="33971" y="6788473"/>
            <a:ext cx="5181600" cy="707886"/>
          </a:xfrm>
          <a:prstGeom prst="rect">
            <a:avLst/>
          </a:prstGeom>
          <a:noFill/>
        </p:spPr>
        <p:txBody>
          <a:bodyPr wrap="square" rtlCol="0">
            <a:spAutoFit/>
          </a:bodyPr>
          <a:lstStyle/>
          <a:p>
            <a:pPr algn="ctr"/>
            <a:r>
              <a:rPr lang="en-GB" sz="4000" b="1" dirty="0" smtClean="0">
                <a:solidFill>
                  <a:srgbClr val="FF3399"/>
                </a:solidFill>
                <a:latin typeface="Comic Sans MS" panose="030F0702030302020204" pitchFamily="66" charset="0"/>
              </a:rPr>
              <a:t>PDSA </a:t>
            </a:r>
            <a:r>
              <a:rPr lang="en-GB" sz="4000" b="1" dirty="0" err="1" smtClean="0">
                <a:solidFill>
                  <a:srgbClr val="FF3399"/>
                </a:solidFill>
                <a:latin typeface="Comic Sans MS" panose="030F0702030302020204" pitchFamily="66" charset="0"/>
              </a:rPr>
              <a:t>Dickin</a:t>
            </a:r>
            <a:r>
              <a:rPr lang="en-GB" sz="4000" b="1" dirty="0" smtClean="0">
                <a:solidFill>
                  <a:srgbClr val="FF3399"/>
                </a:solidFill>
                <a:latin typeface="Comic Sans MS" panose="030F0702030302020204" pitchFamily="66" charset="0"/>
              </a:rPr>
              <a:t> Medal</a:t>
            </a:r>
            <a:endParaRPr lang="en-GB" sz="4000" b="1" dirty="0">
              <a:solidFill>
                <a:srgbClr val="FF3399"/>
              </a:solidFill>
              <a:latin typeface="Comic Sans MS" panose="030F0702030302020204" pitchFamily="66" charset="0"/>
            </a:endParaRPr>
          </a:p>
        </p:txBody>
      </p:sp>
      <p:sp>
        <p:nvSpPr>
          <p:cNvPr id="19" name="TextBox 18"/>
          <p:cNvSpPr txBox="1"/>
          <p:nvPr/>
        </p:nvSpPr>
        <p:spPr>
          <a:xfrm>
            <a:off x="1460500" y="352425"/>
            <a:ext cx="7652071" cy="707886"/>
          </a:xfrm>
          <a:prstGeom prst="rect">
            <a:avLst/>
          </a:prstGeom>
          <a:noFill/>
        </p:spPr>
        <p:txBody>
          <a:bodyPr wrap="square" rtlCol="0">
            <a:spAutoFit/>
          </a:bodyPr>
          <a:lstStyle/>
          <a:p>
            <a:pPr algn="ctr"/>
            <a:r>
              <a:rPr lang="en-GB" sz="4000" b="1" dirty="0" smtClean="0">
                <a:solidFill>
                  <a:srgbClr val="008988"/>
                </a:solidFill>
                <a:latin typeface="Comic Sans MS" panose="030F0702030302020204" pitchFamily="66" charset="0"/>
              </a:rPr>
              <a:t>PDSA Animal </a:t>
            </a:r>
            <a:r>
              <a:rPr lang="en-GB" sz="4000" b="1" dirty="0">
                <a:solidFill>
                  <a:srgbClr val="008988"/>
                </a:solidFill>
                <a:latin typeface="Comic Sans MS" panose="030F0702030302020204" pitchFamily="66" charset="0"/>
              </a:rPr>
              <a:t>A</a:t>
            </a:r>
            <a:r>
              <a:rPr lang="en-GB" sz="4000" b="1" dirty="0" smtClean="0">
                <a:solidFill>
                  <a:srgbClr val="008988"/>
                </a:solidFill>
                <a:latin typeface="Comic Sans MS" panose="030F0702030302020204" pitchFamily="66" charset="0"/>
              </a:rPr>
              <a:t>wards</a:t>
            </a:r>
            <a:endParaRPr lang="en-GB" sz="4000" b="1" dirty="0">
              <a:solidFill>
                <a:srgbClr val="008988"/>
              </a:solidFill>
              <a:latin typeface="Comic Sans MS" panose="030F0702030302020204" pitchFamily="66"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3237" y="6721983"/>
            <a:ext cx="1841500" cy="840867"/>
          </a:xfrm>
          <a:prstGeom prst="rect">
            <a:avLst/>
          </a:prstGeom>
        </p:spPr>
      </p:pic>
    </p:spTree>
    <p:extLst>
      <p:ext uri="{BB962C8B-B14F-4D97-AF65-F5344CB8AC3E}">
        <p14:creationId xmlns:p14="http://schemas.microsoft.com/office/powerpoint/2010/main" val="2524500110"/>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5" name="Picture 3124"/>
          <p:cNvPicPr>
            <a:picLocks noChangeAspect="1"/>
          </p:cNvPicPr>
          <p:nvPr/>
        </p:nvPicPr>
        <p:blipFill>
          <a:blip r:embed="rId3"/>
          <a:stretch>
            <a:fillRect/>
          </a:stretch>
        </p:blipFill>
        <p:spPr>
          <a:xfrm rot="20599979">
            <a:off x="4017660" y="2078004"/>
            <a:ext cx="2624259" cy="3073620"/>
          </a:xfrm>
          <a:prstGeom prst="rect">
            <a:avLst/>
          </a:prstGeom>
        </p:spPr>
      </p:pic>
      <p:pic>
        <p:nvPicPr>
          <p:cNvPr id="3074" name="Picture 2" descr="\\Falcon\user_data\SHARING FOLDER\!Temporary Sharing - Items will be deleted when 7 days old!\Jenna Small DM images\Simon PDSA DM\Simon 8..jpg"/>
          <p:cNvPicPr>
            <a:picLocks noChangeAspect="1" noChangeArrowheads="1"/>
          </p:cNvPicPr>
          <p:nvPr/>
        </p:nvPicPr>
        <p:blipFill>
          <a:blip r:embed="rId4" cstate="print"/>
          <a:srcRect/>
          <a:stretch>
            <a:fillRect/>
          </a:stretch>
        </p:blipFill>
        <p:spPr bwMode="auto">
          <a:xfrm rot="21299155">
            <a:off x="303056" y="718621"/>
            <a:ext cx="3267018" cy="2704074"/>
          </a:xfrm>
          <a:prstGeom prst="rect">
            <a:avLst/>
          </a:prstGeom>
          <a:noFill/>
        </p:spPr>
      </p:pic>
      <p:sp>
        <p:nvSpPr>
          <p:cNvPr id="2" name="Rectangle 1"/>
          <p:cNvSpPr/>
          <p:nvPr/>
        </p:nvSpPr>
        <p:spPr>
          <a:xfrm>
            <a:off x="5226484" y="581025"/>
            <a:ext cx="284052" cy="523220"/>
          </a:xfrm>
          <a:prstGeom prst="rect">
            <a:avLst/>
          </a:prstGeom>
        </p:spPr>
        <p:txBody>
          <a:bodyPr wrap="none">
            <a:spAutoFit/>
          </a:bodyPr>
          <a:lstStyle/>
          <a:p>
            <a:pPr algn="ctr"/>
            <a:r>
              <a:rPr lang="en-GB" sz="2800" dirty="0" smtClean="0">
                <a:solidFill>
                  <a:srgbClr val="008988"/>
                </a:solidFill>
                <a:latin typeface="Arial" pitchFamily="34" charset="0"/>
                <a:cs typeface="Arial" pitchFamily="34" charset="0"/>
              </a:rPr>
              <a:t> </a:t>
            </a:r>
            <a:endParaRPr lang="en-GB" sz="4000" dirty="0">
              <a:solidFill>
                <a:srgbClr val="008988"/>
              </a:solidFill>
              <a:latin typeface="Arial" pitchFamily="34" charset="0"/>
              <a:cs typeface="Arial" pitchFamily="34" charset="0"/>
            </a:endParaRPr>
          </a:p>
        </p:txBody>
      </p:sp>
      <p:pic>
        <p:nvPicPr>
          <p:cNvPr id="6" name="Picture 4" descr="\\Falcon\user_data\SHARING FOLDER\!Temporary Sharing - Items will be deleted when 7 days old!\Jenna Small DM images\Beauty PDSA DM\Beauty 2..jpg"/>
          <p:cNvPicPr>
            <a:picLocks noChangeAspect="1" noChangeArrowheads="1"/>
          </p:cNvPicPr>
          <p:nvPr/>
        </p:nvPicPr>
        <p:blipFill>
          <a:blip r:embed="rId5" cstate="print"/>
          <a:srcRect/>
          <a:stretch>
            <a:fillRect/>
          </a:stretch>
        </p:blipFill>
        <p:spPr bwMode="auto">
          <a:xfrm>
            <a:off x="6825373" y="3720147"/>
            <a:ext cx="2413541" cy="2761401"/>
          </a:xfrm>
          <a:prstGeom prst="rect">
            <a:avLst/>
          </a:prstGeom>
          <a:noFill/>
        </p:spPr>
      </p:pic>
      <p:pic>
        <p:nvPicPr>
          <p:cNvPr id="7" name="Picture 3" descr="\\Falcon\user_data\SHARING FOLDER\!Temporary Sharing - Items will be deleted when 7 days old!\Jenna Small DM images\Beauty PDSA DM\Beauty 7..jpg"/>
          <p:cNvPicPr>
            <a:picLocks noChangeAspect="1" noChangeArrowheads="1"/>
          </p:cNvPicPr>
          <p:nvPr/>
        </p:nvPicPr>
        <p:blipFill>
          <a:blip r:embed="rId6" cstate="print"/>
          <a:srcRect/>
          <a:stretch>
            <a:fillRect/>
          </a:stretch>
        </p:blipFill>
        <p:spPr bwMode="auto">
          <a:xfrm rot="21600000">
            <a:off x="343157" y="3901847"/>
            <a:ext cx="3798783" cy="2449119"/>
          </a:xfrm>
          <a:prstGeom prst="rect">
            <a:avLst/>
          </a:prstGeom>
          <a:noFill/>
        </p:spPr>
      </p:pic>
      <p:pic>
        <p:nvPicPr>
          <p:cNvPr id="8" name="Picture 2" descr="\\Falcon\user_data\SHARING FOLDER\!Temporary Sharing - Items will be deleted when 7 days old!\Jenna Small DM images\Warrior\Originals\Queen Mary with General Jack Seely and Warrior.jpg"/>
          <p:cNvPicPr>
            <a:picLocks noChangeAspect="1" noChangeArrowheads="1"/>
          </p:cNvPicPr>
          <p:nvPr/>
        </p:nvPicPr>
        <p:blipFill>
          <a:blip r:embed="rId7" cstate="print"/>
          <a:srcRect/>
          <a:stretch>
            <a:fillRect/>
          </a:stretch>
        </p:blipFill>
        <p:spPr bwMode="auto">
          <a:xfrm rot="724387">
            <a:off x="7437354" y="701487"/>
            <a:ext cx="2513986" cy="2769722"/>
          </a:xfrm>
          <a:prstGeom prst="rect">
            <a:avLst/>
          </a:prstGeom>
          <a:noFill/>
        </p:spPr>
      </p:pic>
      <p:sp>
        <p:nvSpPr>
          <p:cNvPr id="15" name="TextBox 14"/>
          <p:cNvSpPr txBox="1"/>
          <p:nvPr/>
        </p:nvSpPr>
        <p:spPr>
          <a:xfrm>
            <a:off x="3548965" y="562861"/>
            <a:ext cx="1515382" cy="1569660"/>
          </a:xfrm>
          <a:prstGeom prst="rect">
            <a:avLst/>
          </a:prstGeom>
          <a:noFill/>
        </p:spPr>
        <p:txBody>
          <a:bodyPr wrap="square" rtlCol="0">
            <a:spAutoFit/>
          </a:bodyPr>
          <a:lstStyle/>
          <a:p>
            <a:pPr algn="ctr"/>
            <a:r>
              <a:rPr lang="en-GB" sz="2400" b="1" dirty="0" smtClean="0">
                <a:solidFill>
                  <a:srgbClr val="008988"/>
                </a:solidFill>
                <a:latin typeface="Comic Sans MS" panose="030F0702030302020204" pitchFamily="66" charset="0"/>
              </a:rPr>
              <a:t>Simon</a:t>
            </a:r>
            <a:r>
              <a:rPr lang="en-GB" sz="2400" dirty="0" smtClean="0">
                <a:solidFill>
                  <a:srgbClr val="008988"/>
                </a:solidFill>
                <a:latin typeface="Comic Sans MS" panose="030F0702030302020204" pitchFamily="66" charset="0"/>
              </a:rPr>
              <a:t> </a:t>
            </a:r>
            <a:r>
              <a:rPr lang="en-GB" sz="2400" dirty="0" smtClean="0">
                <a:solidFill>
                  <a:srgbClr val="FF66CC"/>
                </a:solidFill>
                <a:latin typeface="Comic Sans MS" panose="030F0702030302020204" pitchFamily="66" charset="0"/>
              </a:rPr>
              <a:t>the sailor’s friend!</a:t>
            </a:r>
            <a:endParaRPr lang="en-GB" sz="2400" dirty="0">
              <a:solidFill>
                <a:srgbClr val="FF66CC"/>
              </a:solidFill>
              <a:latin typeface="Comic Sans MS" panose="030F0702030302020204" pitchFamily="66" charset="0"/>
            </a:endParaRPr>
          </a:p>
        </p:txBody>
      </p:sp>
      <p:sp>
        <p:nvSpPr>
          <p:cNvPr id="25" name="TextBox 24"/>
          <p:cNvSpPr txBox="1"/>
          <p:nvPr/>
        </p:nvSpPr>
        <p:spPr>
          <a:xfrm>
            <a:off x="3687520" y="5162566"/>
            <a:ext cx="3487979" cy="830997"/>
          </a:xfrm>
          <a:prstGeom prst="rect">
            <a:avLst/>
          </a:prstGeom>
          <a:noFill/>
        </p:spPr>
        <p:txBody>
          <a:bodyPr wrap="square" rtlCol="0">
            <a:spAutoFit/>
          </a:bodyPr>
          <a:lstStyle/>
          <a:p>
            <a:pPr algn="ctr"/>
            <a:r>
              <a:rPr lang="en-GB" sz="2400" b="1" dirty="0" smtClean="0">
                <a:solidFill>
                  <a:srgbClr val="008988"/>
                </a:solidFill>
                <a:latin typeface="Comic Sans MS" panose="030F0702030302020204" pitchFamily="66" charset="0"/>
              </a:rPr>
              <a:t>Beauty</a:t>
            </a:r>
            <a:r>
              <a:rPr lang="en-GB" sz="2400" dirty="0" smtClean="0">
                <a:solidFill>
                  <a:srgbClr val="008988"/>
                </a:solidFill>
                <a:latin typeface="Comic Sans MS" panose="030F0702030302020204" pitchFamily="66" charset="0"/>
              </a:rPr>
              <a:t> </a:t>
            </a:r>
            <a:r>
              <a:rPr lang="en-GB" sz="2400" dirty="0" smtClean="0">
                <a:solidFill>
                  <a:srgbClr val="FF66CC"/>
                </a:solidFill>
                <a:latin typeface="Comic Sans MS" panose="030F0702030302020204" pitchFamily="66" charset="0"/>
              </a:rPr>
              <a:t>to the</a:t>
            </a:r>
          </a:p>
          <a:p>
            <a:pPr algn="ctr"/>
            <a:r>
              <a:rPr lang="en-GB" sz="2400" dirty="0" smtClean="0">
                <a:solidFill>
                  <a:srgbClr val="FF66CC"/>
                </a:solidFill>
                <a:latin typeface="Comic Sans MS" panose="030F0702030302020204" pitchFamily="66" charset="0"/>
              </a:rPr>
              <a:t> rescue</a:t>
            </a:r>
            <a:endParaRPr lang="en-GB" sz="2400" dirty="0">
              <a:solidFill>
                <a:srgbClr val="FF66CC"/>
              </a:solidFill>
              <a:latin typeface="Comic Sans MS" panose="030F0702030302020204" pitchFamily="66" charset="0"/>
            </a:endParaRPr>
          </a:p>
        </p:txBody>
      </p:sp>
      <p:sp>
        <p:nvSpPr>
          <p:cNvPr id="3086" name="TextBox 3085"/>
          <p:cNvSpPr txBox="1"/>
          <p:nvPr/>
        </p:nvSpPr>
        <p:spPr>
          <a:xfrm>
            <a:off x="5883037" y="614853"/>
            <a:ext cx="1447799" cy="1569660"/>
          </a:xfrm>
          <a:prstGeom prst="rect">
            <a:avLst/>
          </a:prstGeom>
          <a:noFill/>
        </p:spPr>
        <p:txBody>
          <a:bodyPr wrap="square" rtlCol="0">
            <a:spAutoFit/>
          </a:bodyPr>
          <a:lstStyle/>
          <a:p>
            <a:pPr algn="ctr"/>
            <a:r>
              <a:rPr lang="en-GB" sz="2400" b="1" dirty="0" smtClean="0">
                <a:solidFill>
                  <a:srgbClr val="008988"/>
                </a:solidFill>
                <a:latin typeface="Comic Sans MS" panose="030F0702030302020204" pitchFamily="66" charset="0"/>
              </a:rPr>
              <a:t>Warrior</a:t>
            </a:r>
            <a:r>
              <a:rPr lang="en-GB" sz="2400" dirty="0" smtClean="0">
                <a:solidFill>
                  <a:srgbClr val="008988"/>
                </a:solidFill>
                <a:latin typeface="Comic Sans MS" panose="030F0702030302020204" pitchFamily="66" charset="0"/>
              </a:rPr>
              <a:t> </a:t>
            </a:r>
            <a:r>
              <a:rPr lang="en-GB" sz="2400" dirty="0" smtClean="0">
                <a:solidFill>
                  <a:srgbClr val="FF66CC"/>
                </a:solidFill>
                <a:latin typeface="Comic Sans MS" panose="030F0702030302020204" pitchFamily="66" charset="0"/>
              </a:rPr>
              <a:t>the real War Horse</a:t>
            </a:r>
            <a:endParaRPr lang="en-GB" sz="2400" dirty="0">
              <a:solidFill>
                <a:srgbClr val="FF66CC"/>
              </a:solidFill>
              <a:latin typeface="Comic Sans MS" panose="030F0702030302020204" pitchFamily="66" charset="0"/>
            </a:endParaRPr>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75700" y="6759637"/>
            <a:ext cx="1759037" cy="803213"/>
          </a:xfrm>
          <a:prstGeom prst="rect">
            <a:avLst/>
          </a:prstGeom>
        </p:spPr>
      </p:pic>
    </p:spTree>
    <p:extLst>
      <p:ext uri="{BB962C8B-B14F-4D97-AF65-F5344CB8AC3E}">
        <p14:creationId xmlns:p14="http://schemas.microsoft.com/office/powerpoint/2010/main" val="2231238352"/>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86"/>
                                        </p:tgtEl>
                                        <p:attrNameLst>
                                          <p:attrName>style.visibility</p:attrName>
                                        </p:attrNameLst>
                                      </p:cBhvr>
                                      <p:to>
                                        <p:strVal val="visible"/>
                                      </p:to>
                                    </p:set>
                                    <p:animEffect transition="in" filter="fade">
                                      <p:cBhvr>
                                        <p:cTn id="22" dur="500"/>
                                        <p:tgtEl>
                                          <p:spTgt spid="308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p:bldP spid="308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43293" y="365153"/>
            <a:ext cx="3505200" cy="659331"/>
          </a:xfrm>
          <a:prstGeom prst="rect">
            <a:avLst/>
          </a:prstGeom>
          <a:noFill/>
        </p:spPr>
        <p:txBody>
          <a:bodyPr wrap="square" lIns="104315" tIns="52157" rIns="104315" bIns="52157" rtlCol="0">
            <a:spAutoFit/>
          </a:bodyPr>
          <a:lstStyle/>
          <a:p>
            <a:pPr algn="ctr"/>
            <a:r>
              <a:rPr lang="en-GB" sz="3600" dirty="0" smtClean="0">
                <a:solidFill>
                  <a:srgbClr val="008988"/>
                </a:solidFill>
                <a:latin typeface="Comic Sans MS" panose="030F0702030302020204" pitchFamily="66" charset="0"/>
                <a:cs typeface="Arial" pitchFamily="34" charset="0"/>
              </a:rPr>
              <a:t>Kuga</a:t>
            </a:r>
            <a:endParaRPr lang="en-GB" sz="3600" dirty="0">
              <a:solidFill>
                <a:srgbClr val="008988"/>
              </a:solidFill>
              <a:latin typeface="Comic Sans MS" panose="030F0702030302020204" pitchFamily="66" charset="0"/>
            </a:endParaRPr>
          </a:p>
        </p:txBody>
      </p:sp>
      <p:pic>
        <p:nvPicPr>
          <p:cNvPr id="2" name="Picture 1"/>
          <p:cNvPicPr>
            <a:picLocks noChangeAspect="1"/>
          </p:cNvPicPr>
          <p:nvPr/>
        </p:nvPicPr>
        <p:blipFill>
          <a:blip r:embed="rId3"/>
          <a:stretch>
            <a:fillRect/>
          </a:stretch>
        </p:blipFill>
        <p:spPr>
          <a:xfrm rot="20584409">
            <a:off x="6474677" y="766253"/>
            <a:ext cx="3336849" cy="3908227"/>
          </a:xfrm>
          <a:prstGeom prst="rect">
            <a:avLst/>
          </a:prstGeom>
        </p:spPr>
      </p:pic>
      <p:sp>
        <p:nvSpPr>
          <p:cNvPr id="3" name="TextBox 2"/>
          <p:cNvSpPr txBox="1"/>
          <p:nvPr/>
        </p:nvSpPr>
        <p:spPr>
          <a:xfrm>
            <a:off x="5751466" y="4436336"/>
            <a:ext cx="4783271" cy="1200329"/>
          </a:xfrm>
          <a:prstGeom prst="rect">
            <a:avLst/>
          </a:prstGeom>
          <a:noFill/>
        </p:spPr>
        <p:txBody>
          <a:bodyPr wrap="square" rtlCol="0">
            <a:spAutoFit/>
          </a:bodyPr>
          <a:lstStyle/>
          <a:p>
            <a:pPr algn="ctr"/>
            <a:r>
              <a:rPr lang="en-GB" sz="3600" dirty="0" smtClean="0">
                <a:solidFill>
                  <a:srgbClr val="008988"/>
                </a:solidFill>
                <a:latin typeface="Comic Sans MS" panose="030F0702030302020204" pitchFamily="66" charset="0"/>
              </a:rPr>
              <a:t>PDSA Dickin Medal</a:t>
            </a:r>
          </a:p>
          <a:p>
            <a:pPr algn="ctr"/>
            <a:r>
              <a:rPr lang="en-GB" sz="3600" dirty="0" smtClean="0">
                <a:solidFill>
                  <a:srgbClr val="008988"/>
                </a:solidFill>
                <a:latin typeface="Comic Sans MS" panose="030F0702030302020204" pitchFamily="66" charset="0"/>
              </a:rPr>
              <a:t>2018</a:t>
            </a:r>
            <a:endParaRPr lang="en-GB" sz="3600" dirty="0">
              <a:solidFill>
                <a:srgbClr val="008988"/>
              </a:solidFill>
              <a:latin typeface="Comic Sans MS" panose="030F0702030302020204" pitchFamily="66"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3237" y="6721983"/>
            <a:ext cx="1841500" cy="84086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673" y="1074146"/>
            <a:ext cx="4412478" cy="4412478"/>
          </a:xfrm>
          <a:prstGeom prst="rect">
            <a:avLst/>
          </a:prstGeom>
        </p:spPr>
      </p:pic>
      <p:sp>
        <p:nvSpPr>
          <p:cNvPr id="10" name="Rectangle 9"/>
          <p:cNvSpPr/>
          <p:nvPr/>
        </p:nvSpPr>
        <p:spPr>
          <a:xfrm>
            <a:off x="3822700" y="5767673"/>
            <a:ext cx="4114800" cy="523220"/>
          </a:xfrm>
          <a:prstGeom prst="rect">
            <a:avLst/>
          </a:prstGeom>
        </p:spPr>
        <p:txBody>
          <a:bodyPr wrap="square">
            <a:spAutoFit/>
          </a:bodyPr>
          <a:lstStyle/>
          <a:p>
            <a:r>
              <a:rPr lang="en-GB" sz="2800" b="1" dirty="0" smtClean="0">
                <a:solidFill>
                  <a:srgbClr val="FF3399"/>
                </a:solidFill>
                <a:hlinkClick r:id="rId6"/>
              </a:rPr>
              <a:t>Click here for video</a:t>
            </a:r>
            <a:endParaRPr lang="en-GB" sz="2800" b="1" dirty="0">
              <a:solidFill>
                <a:srgbClr val="FF3399"/>
              </a:solidFill>
            </a:endParaRPr>
          </a:p>
        </p:txBody>
      </p:sp>
    </p:spTree>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1185" y="657225"/>
            <a:ext cx="5867029" cy="1938992"/>
          </a:xfrm>
          <a:prstGeom prst="rect">
            <a:avLst/>
          </a:prstGeom>
          <a:noFill/>
        </p:spPr>
        <p:txBody>
          <a:bodyPr wrap="square" rtlCol="0">
            <a:spAutoFit/>
          </a:bodyPr>
          <a:lstStyle/>
          <a:p>
            <a:pPr algn="ctr"/>
            <a:r>
              <a:rPr lang="en-GB" sz="4000" dirty="0" smtClean="0">
                <a:solidFill>
                  <a:srgbClr val="008988"/>
                </a:solidFill>
                <a:latin typeface="Comic Sans MS" panose="030F0702030302020204" pitchFamily="66" charset="0"/>
              </a:rPr>
              <a:t>Remembering heroes</a:t>
            </a:r>
          </a:p>
          <a:p>
            <a:pPr algn="ctr"/>
            <a:endParaRPr lang="en-GB" sz="4000" dirty="0">
              <a:solidFill>
                <a:srgbClr val="008988"/>
              </a:solidFill>
              <a:latin typeface="+mj-lt"/>
            </a:endParaRPr>
          </a:p>
          <a:p>
            <a:pPr algn="ctr"/>
            <a:endParaRPr lang="en-GB" sz="4000" dirty="0" smtClean="0">
              <a:solidFill>
                <a:srgbClr val="008988"/>
              </a:solidFill>
              <a:latin typeface="+mj-lt"/>
            </a:endParaRPr>
          </a:p>
        </p:txBody>
      </p:sp>
      <p:sp>
        <p:nvSpPr>
          <p:cNvPr id="2" name="AutoShape 4" descr="Image result for pdsa pet tribute tag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2" descr="\\falcon\user_data\SHARING FOLDER\!Temporary Sharing - Items will be deleted when 7 days old!\Remembrance for Jenna\Ilford Cemetery re-opening 13 12 07 342.jpg"/>
          <p:cNvPicPr>
            <a:picLocks noChangeAspect="1" noChangeArrowheads="1"/>
          </p:cNvPicPr>
          <p:nvPr/>
        </p:nvPicPr>
        <p:blipFill>
          <a:blip r:embed="rId3" cstate="print"/>
          <a:srcRect/>
          <a:stretch>
            <a:fillRect/>
          </a:stretch>
        </p:blipFill>
        <p:spPr bwMode="auto">
          <a:xfrm>
            <a:off x="6299385" y="657225"/>
            <a:ext cx="3810000" cy="5715000"/>
          </a:xfrm>
          <a:prstGeom prst="rect">
            <a:avLst/>
          </a:prstGeom>
          <a:noFill/>
        </p:spPr>
      </p:pic>
      <p:pic>
        <p:nvPicPr>
          <p:cNvPr id="6" name="Picture 2"/>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774700" y="2028825"/>
            <a:ext cx="5182343" cy="37105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3237" y="6721983"/>
            <a:ext cx="1841500" cy="840867"/>
          </a:xfrm>
          <a:prstGeom prst="rect">
            <a:avLst/>
          </a:prstGeom>
        </p:spPr>
      </p:pic>
    </p:spTree>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32830" y="2593616"/>
            <a:ext cx="3657601" cy="1524000"/>
          </a:xfrm>
        </p:spPr>
        <p:txBody>
          <a:bodyPr>
            <a:normAutofit/>
          </a:bodyPr>
          <a:lstStyle/>
          <a:p>
            <a:r>
              <a:rPr lang="en-GB" dirty="0" smtClean="0"/>
              <a:t/>
            </a:r>
            <a:br>
              <a:rPr lang="en-GB" dirty="0" smtClean="0"/>
            </a:br>
            <a:r>
              <a:rPr lang="en-GB" dirty="0"/>
              <a:t/>
            </a:r>
            <a:br>
              <a:rPr lang="en-GB" dirty="0"/>
            </a:br>
            <a:endParaRPr lang="en-GB" dirty="0"/>
          </a:p>
        </p:txBody>
      </p:sp>
      <p:sp>
        <p:nvSpPr>
          <p:cNvPr id="10" name="TextBox 9"/>
          <p:cNvSpPr txBox="1"/>
          <p:nvPr/>
        </p:nvSpPr>
        <p:spPr>
          <a:xfrm>
            <a:off x="88900" y="6788473"/>
            <a:ext cx="4572000" cy="707886"/>
          </a:xfrm>
          <a:prstGeom prst="rect">
            <a:avLst/>
          </a:prstGeom>
          <a:noFill/>
        </p:spPr>
        <p:txBody>
          <a:bodyPr wrap="square" rtlCol="0">
            <a:spAutoFit/>
          </a:bodyPr>
          <a:lstStyle/>
          <a:p>
            <a:pPr algn="ctr"/>
            <a:r>
              <a:rPr lang="en-GB" sz="4000" b="1" dirty="0" smtClean="0">
                <a:solidFill>
                  <a:srgbClr val="FF3399"/>
                </a:solidFill>
                <a:latin typeface="Comic Sans MS" panose="030F0702030302020204" pitchFamily="66" charset="0"/>
              </a:rPr>
              <a:t>PDSA Gold Medal</a:t>
            </a:r>
            <a:endParaRPr lang="en-GB" sz="4000" b="1" dirty="0">
              <a:solidFill>
                <a:srgbClr val="FF3399"/>
              </a:solidFill>
              <a:latin typeface="Comic Sans MS" panose="030F0702030302020204" pitchFamily="66" charset="0"/>
            </a:endParaRPr>
          </a:p>
        </p:txBody>
      </p:sp>
      <p:sp>
        <p:nvSpPr>
          <p:cNvPr id="19" name="TextBox 18"/>
          <p:cNvSpPr txBox="1"/>
          <p:nvPr/>
        </p:nvSpPr>
        <p:spPr>
          <a:xfrm>
            <a:off x="1460500" y="352425"/>
            <a:ext cx="7652071" cy="646331"/>
          </a:xfrm>
          <a:prstGeom prst="rect">
            <a:avLst/>
          </a:prstGeom>
          <a:noFill/>
        </p:spPr>
        <p:txBody>
          <a:bodyPr wrap="square" rtlCol="0">
            <a:spAutoFit/>
          </a:bodyPr>
          <a:lstStyle/>
          <a:p>
            <a:pPr algn="ctr"/>
            <a:r>
              <a:rPr lang="en-GB" sz="3600" b="1" dirty="0" smtClean="0">
                <a:solidFill>
                  <a:srgbClr val="008988"/>
                </a:solidFill>
                <a:latin typeface="Comic Sans MS" panose="030F0702030302020204" pitchFamily="66" charset="0"/>
              </a:rPr>
              <a:t>PDSA Animal </a:t>
            </a:r>
            <a:r>
              <a:rPr lang="en-GB" sz="3600" b="1" dirty="0">
                <a:solidFill>
                  <a:srgbClr val="008988"/>
                </a:solidFill>
                <a:latin typeface="Comic Sans MS" panose="030F0702030302020204" pitchFamily="66" charset="0"/>
              </a:rPr>
              <a:t>A</a:t>
            </a:r>
            <a:r>
              <a:rPr lang="en-GB" sz="3600" b="1" dirty="0" smtClean="0">
                <a:solidFill>
                  <a:srgbClr val="008988"/>
                </a:solidFill>
                <a:latin typeface="Comic Sans MS" panose="030F0702030302020204" pitchFamily="66" charset="0"/>
              </a:rPr>
              <a:t>wards</a:t>
            </a:r>
            <a:endParaRPr lang="en-GB" sz="3600" b="1" dirty="0">
              <a:solidFill>
                <a:srgbClr val="008988"/>
              </a:solidFill>
              <a:latin typeface="Comic Sans MS" panose="030F0702030302020204" pitchFamily="66" charset="0"/>
            </a:endParaRPr>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00605" y="1266825"/>
            <a:ext cx="3775871" cy="518987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3237" y="6721983"/>
            <a:ext cx="1841500" cy="840867"/>
          </a:xfrm>
          <a:prstGeom prst="rect">
            <a:avLst/>
          </a:prstGeom>
        </p:spPr>
      </p:pic>
    </p:spTree>
    <p:extLst>
      <p:ext uri="{BB962C8B-B14F-4D97-AF65-F5344CB8AC3E}">
        <p14:creationId xmlns:p14="http://schemas.microsoft.com/office/powerpoint/2010/main" val="729450412"/>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7475" y="2625883"/>
            <a:ext cx="5791200" cy="646331"/>
          </a:xfrm>
          <a:prstGeom prst="rect">
            <a:avLst/>
          </a:prstGeom>
          <a:noFill/>
        </p:spPr>
        <p:txBody>
          <a:bodyPr wrap="square" rtlCol="0">
            <a:spAutoFit/>
          </a:bodyPr>
          <a:lstStyle/>
          <a:p>
            <a:pPr algn="ctr"/>
            <a:r>
              <a:rPr lang="en-GB" sz="3600" b="1" dirty="0" smtClean="0">
                <a:solidFill>
                  <a:srgbClr val="008988"/>
                </a:solidFill>
                <a:latin typeface="Comic Sans MS" panose="030F0702030302020204" pitchFamily="66" charset="0"/>
              </a:rPr>
              <a:t>Finn</a:t>
            </a:r>
            <a:endParaRPr lang="en-GB" sz="3600" b="1" dirty="0">
              <a:solidFill>
                <a:srgbClr val="008988"/>
              </a:solidFill>
              <a:latin typeface="Comic Sans MS" panose="030F0702030302020204" pitchFamily="66" charset="0"/>
            </a:endParaRPr>
          </a:p>
        </p:txBody>
      </p:sp>
      <p:sp>
        <p:nvSpPr>
          <p:cNvPr id="5" name="TextBox 4"/>
          <p:cNvSpPr txBox="1"/>
          <p:nvPr/>
        </p:nvSpPr>
        <p:spPr>
          <a:xfrm>
            <a:off x="3132006" y="3532981"/>
            <a:ext cx="2616232" cy="1200329"/>
          </a:xfrm>
          <a:prstGeom prst="rect">
            <a:avLst/>
          </a:prstGeom>
          <a:noFill/>
        </p:spPr>
        <p:txBody>
          <a:bodyPr wrap="square" rtlCol="0">
            <a:spAutoFit/>
          </a:bodyPr>
          <a:lstStyle/>
          <a:p>
            <a:pPr algn="ctr"/>
            <a:r>
              <a:rPr lang="en-GB" sz="3600" dirty="0" smtClean="0">
                <a:solidFill>
                  <a:srgbClr val="008988"/>
                </a:solidFill>
                <a:latin typeface="Comic Sans MS" panose="030F0702030302020204" pitchFamily="66" charset="0"/>
              </a:rPr>
              <a:t>Gold Medal</a:t>
            </a:r>
            <a:endParaRPr lang="en-GB" sz="3600" dirty="0">
              <a:solidFill>
                <a:srgbClr val="008988"/>
              </a:solidFill>
              <a:latin typeface="Comic Sans MS" panose="030F0702030302020204" pitchFamily="66" charset="0"/>
            </a:endParaRPr>
          </a:p>
          <a:p>
            <a:pPr algn="ctr"/>
            <a:r>
              <a:rPr lang="en-GB" sz="3600" dirty="0" smtClean="0">
                <a:solidFill>
                  <a:srgbClr val="008988"/>
                </a:solidFill>
                <a:latin typeface="Comic Sans MS" panose="030F0702030302020204" pitchFamily="66" charset="0"/>
              </a:rPr>
              <a:t>2018</a:t>
            </a:r>
            <a:endParaRPr lang="en-GB" sz="3600" dirty="0">
              <a:solidFill>
                <a:srgbClr val="008988"/>
              </a:solidFill>
              <a:latin typeface="Comic Sans MS" panose="030F0702030302020204" pitchFamily="66"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5775" y="1647825"/>
            <a:ext cx="2616231" cy="405911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3237" y="6721983"/>
            <a:ext cx="1841500" cy="840867"/>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10540"/>
          <a:stretch/>
        </p:blipFill>
        <p:spPr>
          <a:xfrm>
            <a:off x="5959474" y="885825"/>
            <a:ext cx="4438569" cy="5294312"/>
          </a:xfrm>
          <a:prstGeom prst="rect">
            <a:avLst/>
          </a:prstGeom>
        </p:spPr>
      </p:pic>
    </p:spTree>
    <p:extLst>
      <p:ext uri="{BB962C8B-B14F-4D97-AF65-F5344CB8AC3E}">
        <p14:creationId xmlns:p14="http://schemas.microsoft.com/office/powerpoint/2010/main" val="1271180334"/>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32830" y="2593616"/>
            <a:ext cx="3657601" cy="1524000"/>
          </a:xfrm>
        </p:spPr>
        <p:txBody>
          <a:bodyPr>
            <a:normAutofit/>
          </a:bodyPr>
          <a:lstStyle/>
          <a:p>
            <a:r>
              <a:rPr lang="en-GB" dirty="0" smtClean="0"/>
              <a:t/>
            </a:r>
            <a:br>
              <a:rPr lang="en-GB" dirty="0" smtClean="0"/>
            </a:br>
            <a:r>
              <a:rPr lang="en-GB" dirty="0"/>
              <a:t/>
            </a:r>
            <a:br>
              <a:rPr lang="en-GB" dirty="0"/>
            </a:br>
            <a:endParaRPr lang="en-GB" dirty="0"/>
          </a:p>
        </p:txBody>
      </p:sp>
      <p:sp>
        <p:nvSpPr>
          <p:cNvPr id="11" name="TextBox 10"/>
          <p:cNvSpPr txBox="1"/>
          <p:nvPr/>
        </p:nvSpPr>
        <p:spPr>
          <a:xfrm>
            <a:off x="-1016501" y="6784261"/>
            <a:ext cx="7817135" cy="707886"/>
          </a:xfrm>
          <a:prstGeom prst="rect">
            <a:avLst/>
          </a:prstGeom>
          <a:noFill/>
        </p:spPr>
        <p:txBody>
          <a:bodyPr wrap="square" rtlCol="0">
            <a:spAutoFit/>
          </a:bodyPr>
          <a:lstStyle/>
          <a:p>
            <a:pPr algn="ctr"/>
            <a:r>
              <a:rPr lang="en-GB" sz="4000" b="1" dirty="0" smtClean="0">
                <a:solidFill>
                  <a:srgbClr val="FF3399"/>
                </a:solidFill>
                <a:latin typeface="Comic Sans MS" panose="030F0702030302020204" pitchFamily="66" charset="0"/>
              </a:rPr>
              <a:t>PDSA Order of Merit</a:t>
            </a:r>
            <a:endParaRPr lang="en-GB" sz="4000" b="1" dirty="0">
              <a:solidFill>
                <a:srgbClr val="FF3399"/>
              </a:solidFill>
              <a:latin typeface="Comic Sans MS" panose="030F0702030302020204" pitchFamily="66" charset="0"/>
            </a:endParaRPr>
          </a:p>
        </p:txBody>
      </p:sp>
      <p:sp>
        <p:nvSpPr>
          <p:cNvPr id="19" name="TextBox 18"/>
          <p:cNvSpPr txBox="1"/>
          <p:nvPr/>
        </p:nvSpPr>
        <p:spPr>
          <a:xfrm>
            <a:off x="1449329" y="330671"/>
            <a:ext cx="7652071" cy="646331"/>
          </a:xfrm>
          <a:prstGeom prst="rect">
            <a:avLst/>
          </a:prstGeom>
          <a:noFill/>
        </p:spPr>
        <p:txBody>
          <a:bodyPr wrap="square" rtlCol="0">
            <a:spAutoFit/>
          </a:bodyPr>
          <a:lstStyle/>
          <a:p>
            <a:pPr algn="ctr"/>
            <a:r>
              <a:rPr lang="en-GB" sz="3600" b="1" dirty="0" smtClean="0">
                <a:solidFill>
                  <a:srgbClr val="008988"/>
                </a:solidFill>
                <a:latin typeface="Comic Sans MS" panose="030F0702030302020204" pitchFamily="66" charset="0"/>
              </a:rPr>
              <a:t>PDSA Animal Awards</a:t>
            </a:r>
            <a:endParaRPr lang="en-GB" sz="3600" b="1" dirty="0">
              <a:solidFill>
                <a:srgbClr val="008988"/>
              </a:solidFill>
              <a:latin typeface="Comic Sans MS" panose="030F0702030302020204" pitchFamily="66"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3237" y="6721983"/>
            <a:ext cx="1841500" cy="840867"/>
          </a:xfrm>
          <a:prstGeom prst="rect">
            <a:avLst/>
          </a:prstGeom>
        </p:spPr>
      </p:pic>
      <p:pic>
        <p:nvPicPr>
          <p:cNvPr id="2" name="Picture 1"/>
          <p:cNvPicPr>
            <a:picLocks noChangeAspect="1"/>
          </p:cNvPicPr>
          <p:nvPr/>
        </p:nvPicPr>
        <p:blipFill>
          <a:blip r:embed="rId4"/>
          <a:stretch>
            <a:fillRect/>
          </a:stretch>
        </p:blipFill>
        <p:spPr>
          <a:xfrm>
            <a:off x="3752634" y="1581805"/>
            <a:ext cx="3048000" cy="4173561"/>
          </a:xfrm>
          <a:prstGeom prst="rect">
            <a:avLst/>
          </a:prstGeom>
        </p:spPr>
      </p:pic>
    </p:spTree>
    <p:extLst>
      <p:ext uri="{BB962C8B-B14F-4D97-AF65-F5344CB8AC3E}">
        <p14:creationId xmlns:p14="http://schemas.microsoft.com/office/powerpoint/2010/main" val="3908525819"/>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5100" y="505138"/>
            <a:ext cx="10234290" cy="646331"/>
          </a:xfrm>
          <a:prstGeom prst="rect">
            <a:avLst/>
          </a:prstGeom>
          <a:noFill/>
        </p:spPr>
        <p:txBody>
          <a:bodyPr wrap="square" rtlCol="0">
            <a:spAutoFit/>
          </a:bodyPr>
          <a:lstStyle/>
          <a:p>
            <a:pPr algn="ctr"/>
            <a:r>
              <a:rPr lang="en-GB" sz="3600" dirty="0" smtClean="0">
                <a:solidFill>
                  <a:srgbClr val="008988"/>
                </a:solidFill>
                <a:latin typeface="Comic Sans MS" panose="030F0702030302020204" pitchFamily="66" charset="0"/>
              </a:rPr>
              <a:t>Mojo 2018</a:t>
            </a:r>
            <a:endParaRPr lang="en-GB" sz="3600" dirty="0">
              <a:solidFill>
                <a:srgbClr val="008988"/>
              </a:solidFill>
              <a:latin typeface="Comic Sans MS" panose="030F0702030302020204" pitchFamily="66"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8058" y="1343025"/>
            <a:ext cx="4702192" cy="434331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9500" y="6704294"/>
            <a:ext cx="1841500" cy="840867"/>
          </a:xfrm>
          <a:prstGeom prst="rect">
            <a:avLst/>
          </a:prstGeom>
        </p:spPr>
      </p:pic>
      <p:pic>
        <p:nvPicPr>
          <p:cNvPr id="8" name="Picture 7"/>
          <p:cNvPicPr>
            <a:picLocks noChangeAspect="1"/>
          </p:cNvPicPr>
          <p:nvPr/>
        </p:nvPicPr>
        <p:blipFill>
          <a:blip r:embed="rId5"/>
          <a:stretch>
            <a:fillRect/>
          </a:stretch>
        </p:blipFill>
        <p:spPr>
          <a:xfrm>
            <a:off x="1155700" y="1805269"/>
            <a:ext cx="3048000" cy="4173561"/>
          </a:xfrm>
          <a:prstGeom prst="rect">
            <a:avLst/>
          </a:prstGeom>
        </p:spPr>
      </p:pic>
      <p:sp>
        <p:nvSpPr>
          <p:cNvPr id="9" name="Rectangle 8"/>
          <p:cNvSpPr/>
          <p:nvPr/>
        </p:nvSpPr>
        <p:spPr>
          <a:xfrm>
            <a:off x="3822700" y="5978830"/>
            <a:ext cx="3683955" cy="461665"/>
          </a:xfrm>
          <a:prstGeom prst="rect">
            <a:avLst/>
          </a:prstGeom>
        </p:spPr>
        <p:txBody>
          <a:bodyPr wrap="square">
            <a:spAutoFit/>
          </a:bodyPr>
          <a:lstStyle/>
          <a:p>
            <a:r>
              <a:rPr lang="en-GB" sz="2400" b="1" dirty="0" smtClean="0">
                <a:solidFill>
                  <a:srgbClr val="FF3399"/>
                </a:solidFill>
                <a:hlinkClick r:id="rId6"/>
              </a:rPr>
              <a:t>Click here from video</a:t>
            </a:r>
            <a:endParaRPr lang="en-GB" sz="2400" b="1" dirty="0">
              <a:solidFill>
                <a:srgbClr val="FF3399"/>
              </a:solidFill>
            </a:endParaRPr>
          </a:p>
        </p:txBody>
      </p:sp>
    </p:spTree>
    <p:extLst>
      <p:ext uri="{BB962C8B-B14F-4D97-AF65-F5344CB8AC3E}">
        <p14:creationId xmlns:p14="http://schemas.microsoft.com/office/powerpoint/2010/main" val="1347558256"/>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W images_money.JPG"/>
          <p:cNvPicPr>
            <a:picLocks noChangeAspect="1"/>
          </p:cNvPicPr>
          <p:nvPr/>
        </p:nvPicPr>
        <p:blipFill rotWithShape="1">
          <a:blip r:embed="rId3" cstate="print"/>
          <a:srcRect r="38044"/>
          <a:stretch/>
        </p:blipFill>
        <p:spPr>
          <a:xfrm>
            <a:off x="9167047" y="4019651"/>
            <a:ext cx="1513653" cy="2590800"/>
          </a:xfrm>
          <a:prstGeom prst="rect">
            <a:avLst/>
          </a:prstGeom>
        </p:spPr>
      </p:pic>
      <p:sp>
        <p:nvSpPr>
          <p:cNvPr id="2" name="Title 1"/>
          <p:cNvSpPr>
            <a:spLocks noGrp="1"/>
          </p:cNvSpPr>
          <p:nvPr>
            <p:ph type="title"/>
          </p:nvPr>
        </p:nvSpPr>
        <p:spPr>
          <a:xfrm>
            <a:off x="2027861" y="6800831"/>
            <a:ext cx="8179109" cy="692564"/>
          </a:xfrm>
        </p:spPr>
        <p:txBody>
          <a:bodyPr>
            <a:normAutofit/>
          </a:bodyPr>
          <a:lstStyle/>
          <a:p>
            <a:r>
              <a:rPr lang="en-GB" sz="3088" i="1" dirty="0">
                <a:solidFill>
                  <a:srgbClr val="FF3399"/>
                </a:solidFill>
                <a:latin typeface="Comic Sans MS" panose="030F0702030302020204" pitchFamily="66" charset="0"/>
              </a:rPr>
              <a:t>The UK’s leading vet charity …</a:t>
            </a:r>
          </a:p>
        </p:txBody>
      </p:sp>
      <p:sp>
        <p:nvSpPr>
          <p:cNvPr id="4" name="TextBox 3"/>
          <p:cNvSpPr txBox="1"/>
          <p:nvPr/>
        </p:nvSpPr>
        <p:spPr>
          <a:xfrm>
            <a:off x="3694012" y="428625"/>
            <a:ext cx="6467045" cy="411645"/>
          </a:xfrm>
          <a:prstGeom prst="rect">
            <a:avLst/>
          </a:prstGeom>
          <a:noFill/>
        </p:spPr>
        <p:txBody>
          <a:bodyPr wrap="square" lIns="88384" tIns="44193" rIns="88384" bIns="44193" rtlCol="0">
            <a:spAutoFit/>
          </a:bodyPr>
          <a:lstStyle/>
          <a:p>
            <a:endParaRPr lang="en-GB" sz="2095" dirty="0"/>
          </a:p>
        </p:txBody>
      </p:sp>
      <p:pic>
        <p:nvPicPr>
          <p:cNvPr id="7" name="Picture 6" descr="old faithful.jpg"/>
          <p:cNvPicPr>
            <a:picLocks noChangeAspect="1"/>
          </p:cNvPicPr>
          <p:nvPr/>
        </p:nvPicPr>
        <p:blipFill>
          <a:blip r:embed="rId4" cstate="print"/>
          <a:stretch>
            <a:fillRect/>
          </a:stretch>
        </p:blipFill>
        <p:spPr>
          <a:xfrm rot="20852158">
            <a:off x="822647" y="730898"/>
            <a:ext cx="3244929" cy="2893008"/>
          </a:xfrm>
          <a:prstGeom prst="rect">
            <a:avLst/>
          </a:prstGeom>
          <a:ln>
            <a:noFill/>
          </a:ln>
          <a:effectLst>
            <a:outerShdw blurRad="292100" dist="139700" dir="2700000" algn="tl" rotWithShape="0">
              <a:srgbClr val="333333">
                <a:alpha val="65000"/>
              </a:srgbClr>
            </a:outerShdw>
            <a:softEdge rad="31750"/>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297" y="3978784"/>
            <a:ext cx="3844847" cy="2657553"/>
          </a:xfrm>
          <a:prstGeom prst="rect">
            <a:avLst/>
          </a:prstGeom>
          <a:ln>
            <a:noFill/>
          </a:ln>
          <a:effectLst>
            <a:outerShdw blurRad="292100" dist="139700" dir="2700000" algn="tl" rotWithShape="0">
              <a:srgbClr val="333333">
                <a:alpha val="65000"/>
              </a:srgbClr>
            </a:outerShdw>
            <a:softEdge rad="31750"/>
          </a:effectLst>
        </p:spPr>
      </p:pic>
      <p:sp>
        <p:nvSpPr>
          <p:cNvPr id="12" name="TextBox 11"/>
          <p:cNvSpPr txBox="1"/>
          <p:nvPr/>
        </p:nvSpPr>
        <p:spPr>
          <a:xfrm>
            <a:off x="4526662" y="355750"/>
            <a:ext cx="6166738" cy="1531567"/>
          </a:xfrm>
          <a:prstGeom prst="rect">
            <a:avLst/>
          </a:prstGeom>
          <a:noFill/>
        </p:spPr>
        <p:txBody>
          <a:bodyPr wrap="square" lIns="88384" tIns="44193" rIns="88384" bIns="44193" rtlCol="0">
            <a:spAutoFit/>
          </a:bodyPr>
          <a:lstStyle/>
          <a:p>
            <a:pPr>
              <a:buFont typeface="Arial" pitchFamily="34" charset="0"/>
              <a:buNone/>
            </a:pPr>
            <a:endParaRPr lang="en-GB" sz="2095" dirty="0"/>
          </a:p>
          <a:p>
            <a:pPr>
              <a:buClr>
                <a:srgbClr val="008988"/>
              </a:buClr>
              <a:buFont typeface="Arial" pitchFamily="34" charset="0"/>
              <a:buChar char="•"/>
            </a:pPr>
            <a:r>
              <a:rPr lang="en-GB" sz="2095" dirty="0"/>
              <a:t> </a:t>
            </a:r>
            <a:r>
              <a:rPr lang="en-GB" sz="2426" dirty="0">
                <a:solidFill>
                  <a:srgbClr val="008988"/>
                </a:solidFill>
                <a:latin typeface="Comic Sans MS" panose="030F0702030302020204" pitchFamily="66" charset="0"/>
                <a:cs typeface="Arial" pitchFamily="34" charset="0"/>
              </a:rPr>
              <a:t>Our charity </a:t>
            </a:r>
            <a:r>
              <a:rPr lang="en-GB" sz="2426" dirty="0" smtClean="0">
                <a:solidFill>
                  <a:srgbClr val="008988"/>
                </a:solidFill>
                <a:latin typeface="Comic Sans MS" panose="030F0702030302020204" pitchFamily="66" charset="0"/>
                <a:cs typeface="Arial" pitchFamily="34" charset="0"/>
              </a:rPr>
              <a:t>is </a:t>
            </a:r>
            <a:r>
              <a:rPr lang="en-GB" sz="2426" b="1" dirty="0" smtClean="0">
                <a:solidFill>
                  <a:srgbClr val="008988"/>
                </a:solidFill>
                <a:latin typeface="Comic Sans MS" panose="030F0702030302020204" pitchFamily="66" charset="0"/>
                <a:cs typeface="Arial" pitchFamily="34" charset="0"/>
              </a:rPr>
              <a:t>100</a:t>
            </a:r>
            <a:r>
              <a:rPr lang="en-GB" sz="2426" dirty="0" smtClean="0">
                <a:solidFill>
                  <a:srgbClr val="008988"/>
                </a:solidFill>
                <a:latin typeface="Comic Sans MS" panose="030F0702030302020204" pitchFamily="66" charset="0"/>
                <a:cs typeface="Arial" pitchFamily="34" charset="0"/>
              </a:rPr>
              <a:t> </a:t>
            </a:r>
            <a:r>
              <a:rPr lang="en-GB" sz="2426" dirty="0">
                <a:solidFill>
                  <a:srgbClr val="008988"/>
                </a:solidFill>
                <a:latin typeface="Comic Sans MS" panose="030F0702030302020204" pitchFamily="66" charset="0"/>
                <a:cs typeface="Arial" pitchFamily="34" charset="0"/>
              </a:rPr>
              <a:t>years old </a:t>
            </a:r>
            <a:r>
              <a:rPr lang="en-GB" sz="2426" dirty="0" smtClean="0">
                <a:solidFill>
                  <a:srgbClr val="008988"/>
                </a:solidFill>
                <a:latin typeface="Comic Sans MS" panose="030F0702030302020204" pitchFamily="66" charset="0"/>
                <a:cs typeface="Arial" pitchFamily="34" charset="0"/>
              </a:rPr>
              <a:t>and </a:t>
            </a:r>
            <a:r>
              <a:rPr lang="en-GB" sz="2426" dirty="0">
                <a:solidFill>
                  <a:srgbClr val="008988"/>
                </a:solidFill>
                <a:latin typeface="Comic Sans MS" panose="030F0702030302020204" pitchFamily="66" charset="0"/>
                <a:cs typeface="Arial" pitchFamily="34" charset="0"/>
              </a:rPr>
              <a:t>we’ve been treating sick and injured pets since 1917</a:t>
            </a:r>
          </a:p>
        </p:txBody>
      </p:sp>
      <p:sp>
        <p:nvSpPr>
          <p:cNvPr id="13" name="TextBox 12"/>
          <p:cNvSpPr txBox="1"/>
          <p:nvPr/>
        </p:nvSpPr>
        <p:spPr>
          <a:xfrm>
            <a:off x="4583532" y="3719459"/>
            <a:ext cx="5461060" cy="835864"/>
          </a:xfrm>
          <a:prstGeom prst="rect">
            <a:avLst/>
          </a:prstGeom>
          <a:noFill/>
        </p:spPr>
        <p:txBody>
          <a:bodyPr wrap="square" lIns="88384" tIns="44193" rIns="88384" bIns="44193" rtlCol="0">
            <a:spAutoFit/>
          </a:bodyPr>
          <a:lstStyle/>
          <a:p>
            <a:pPr>
              <a:buClr>
                <a:srgbClr val="008988"/>
              </a:buClr>
              <a:buFont typeface="Arial" pitchFamily="34" charset="0"/>
              <a:buChar char="•"/>
            </a:pPr>
            <a:r>
              <a:rPr lang="en-GB" sz="2095" dirty="0">
                <a:solidFill>
                  <a:srgbClr val="008988"/>
                </a:solidFill>
                <a:latin typeface="Comic Sans MS" panose="030F0702030302020204" pitchFamily="66" charset="0"/>
              </a:rPr>
              <a:t> </a:t>
            </a:r>
            <a:r>
              <a:rPr lang="en-GB" sz="2426" dirty="0" smtClean="0">
                <a:solidFill>
                  <a:srgbClr val="008988"/>
                </a:solidFill>
                <a:latin typeface="Comic Sans MS" panose="030F0702030302020204" pitchFamily="66" charset="0"/>
                <a:cs typeface="Arial" pitchFamily="34" charset="0"/>
              </a:rPr>
              <a:t>We help a sick or injured pet every 5 seconds!</a:t>
            </a:r>
            <a:endParaRPr lang="en-GB" sz="2426" dirty="0">
              <a:solidFill>
                <a:srgbClr val="008988"/>
              </a:solidFill>
              <a:latin typeface="Comic Sans MS" panose="030F0702030302020204" pitchFamily="66" charset="0"/>
              <a:cs typeface="Arial" pitchFamily="34" charset="0"/>
            </a:endParaRPr>
          </a:p>
        </p:txBody>
      </p:sp>
      <p:sp>
        <p:nvSpPr>
          <p:cNvPr id="14" name="TextBox 13"/>
          <p:cNvSpPr txBox="1"/>
          <p:nvPr/>
        </p:nvSpPr>
        <p:spPr>
          <a:xfrm>
            <a:off x="4563009" y="2368427"/>
            <a:ext cx="5461060" cy="835864"/>
          </a:xfrm>
          <a:prstGeom prst="rect">
            <a:avLst/>
          </a:prstGeom>
          <a:noFill/>
        </p:spPr>
        <p:txBody>
          <a:bodyPr wrap="square" lIns="88384" tIns="44193" rIns="88384" bIns="44193" rtlCol="0">
            <a:spAutoFit/>
          </a:bodyPr>
          <a:lstStyle/>
          <a:p>
            <a:pPr>
              <a:buClr>
                <a:srgbClr val="008988"/>
              </a:buClr>
              <a:buFont typeface="Arial" pitchFamily="34" charset="0"/>
              <a:buChar char="•"/>
            </a:pPr>
            <a:r>
              <a:rPr lang="en-GB" sz="2095" dirty="0">
                <a:solidFill>
                  <a:srgbClr val="008988"/>
                </a:solidFill>
                <a:latin typeface="Comic Sans MS" panose="030F0702030302020204" pitchFamily="66" charset="0"/>
              </a:rPr>
              <a:t> </a:t>
            </a:r>
            <a:r>
              <a:rPr lang="en-GB" sz="2426" dirty="0">
                <a:solidFill>
                  <a:srgbClr val="008988"/>
                </a:solidFill>
                <a:latin typeface="Comic Sans MS" panose="030F0702030302020204" pitchFamily="66" charset="0"/>
                <a:cs typeface="Arial" pitchFamily="34" charset="0"/>
              </a:rPr>
              <a:t>We have </a:t>
            </a:r>
            <a:r>
              <a:rPr lang="en-GB" sz="2426" dirty="0" smtClean="0">
                <a:solidFill>
                  <a:srgbClr val="008988"/>
                </a:solidFill>
                <a:latin typeface="Comic Sans MS" panose="030F0702030302020204" pitchFamily="66" charset="0"/>
                <a:cs typeface="Arial" pitchFamily="34" charset="0"/>
              </a:rPr>
              <a:t>Pet </a:t>
            </a:r>
            <a:r>
              <a:rPr lang="en-GB" sz="2426" dirty="0">
                <a:solidFill>
                  <a:srgbClr val="008988"/>
                </a:solidFill>
                <a:latin typeface="Comic Sans MS" panose="030F0702030302020204" pitchFamily="66" charset="0"/>
                <a:cs typeface="Arial" pitchFamily="34" charset="0"/>
              </a:rPr>
              <a:t>Hospitals </a:t>
            </a:r>
            <a:r>
              <a:rPr lang="en-GB" sz="2426" dirty="0" smtClean="0">
                <a:solidFill>
                  <a:srgbClr val="008988"/>
                </a:solidFill>
                <a:latin typeface="Comic Sans MS" panose="030F0702030302020204" pitchFamily="66" charset="0"/>
                <a:cs typeface="Arial" pitchFamily="34" charset="0"/>
              </a:rPr>
              <a:t>all over </a:t>
            </a:r>
            <a:r>
              <a:rPr lang="en-GB" sz="2426" dirty="0">
                <a:solidFill>
                  <a:srgbClr val="008988"/>
                </a:solidFill>
                <a:latin typeface="Comic Sans MS" panose="030F0702030302020204" pitchFamily="66" charset="0"/>
                <a:cs typeface="Arial" pitchFamily="34" charset="0"/>
              </a:rPr>
              <a:t>the UK</a:t>
            </a:r>
          </a:p>
        </p:txBody>
      </p:sp>
      <p:sp>
        <p:nvSpPr>
          <p:cNvPr id="17" name="Rectangle 16"/>
          <p:cNvSpPr/>
          <p:nvPr/>
        </p:nvSpPr>
        <p:spPr>
          <a:xfrm>
            <a:off x="4053291" y="3781426"/>
            <a:ext cx="5041900" cy="411645"/>
          </a:xfrm>
          <a:prstGeom prst="rect">
            <a:avLst/>
          </a:prstGeom>
        </p:spPr>
        <p:txBody>
          <a:bodyPr lIns="88384" tIns="44193" rIns="88384" bIns="44193">
            <a:spAutoFit/>
          </a:bodyPr>
          <a:lstStyle/>
          <a:p>
            <a:r>
              <a:rPr lang="en-GB" sz="2095" dirty="0"/>
              <a:t>  </a:t>
            </a:r>
          </a:p>
        </p:txBody>
      </p:sp>
      <p:sp>
        <p:nvSpPr>
          <p:cNvPr id="18" name="Rectangle 17"/>
          <p:cNvSpPr/>
          <p:nvPr/>
        </p:nvSpPr>
        <p:spPr>
          <a:xfrm>
            <a:off x="4643115" y="5221130"/>
            <a:ext cx="5041900" cy="835864"/>
          </a:xfrm>
          <a:prstGeom prst="rect">
            <a:avLst/>
          </a:prstGeom>
        </p:spPr>
        <p:txBody>
          <a:bodyPr wrap="square" lIns="88384" tIns="44193" rIns="88384" bIns="44193">
            <a:spAutoFit/>
          </a:bodyPr>
          <a:lstStyle/>
          <a:p>
            <a:pPr>
              <a:buFont typeface="Arial" pitchFamily="34" charset="0"/>
              <a:buChar char="•"/>
            </a:pPr>
            <a:r>
              <a:rPr lang="en-GB" sz="2095" dirty="0">
                <a:solidFill>
                  <a:srgbClr val="008988"/>
                </a:solidFill>
                <a:latin typeface="Comic Sans MS" panose="030F0702030302020204" pitchFamily="66" charset="0"/>
              </a:rPr>
              <a:t> </a:t>
            </a:r>
            <a:r>
              <a:rPr lang="en-GB" sz="2426" dirty="0">
                <a:solidFill>
                  <a:srgbClr val="008988"/>
                </a:solidFill>
                <a:latin typeface="Comic Sans MS" panose="030F0702030302020204" pitchFamily="66" charset="0"/>
                <a:cs typeface="Arial" pitchFamily="34" charset="0"/>
              </a:rPr>
              <a:t>It costs more than </a:t>
            </a:r>
            <a:r>
              <a:rPr lang="en-GB" sz="2426" b="1" dirty="0">
                <a:solidFill>
                  <a:srgbClr val="008988"/>
                </a:solidFill>
                <a:latin typeface="Comic Sans MS" panose="030F0702030302020204" pitchFamily="66" charset="0"/>
                <a:cs typeface="Arial" pitchFamily="34" charset="0"/>
              </a:rPr>
              <a:t>£1 million </a:t>
            </a:r>
            <a:r>
              <a:rPr lang="en-GB" sz="2426" dirty="0">
                <a:solidFill>
                  <a:srgbClr val="008988"/>
                </a:solidFill>
                <a:latin typeface="Comic Sans MS" panose="030F0702030302020204" pitchFamily="66" charset="0"/>
                <a:cs typeface="Arial" pitchFamily="34" charset="0"/>
              </a:rPr>
              <a:t>every week to do our work</a:t>
            </a:r>
          </a:p>
        </p:txBody>
      </p:sp>
      <p:sp>
        <p:nvSpPr>
          <p:cNvPr id="3" name="TextBox 2"/>
          <p:cNvSpPr txBox="1"/>
          <p:nvPr/>
        </p:nvSpPr>
        <p:spPr>
          <a:xfrm>
            <a:off x="2027861" y="428625"/>
            <a:ext cx="2114268" cy="414729"/>
          </a:xfrm>
          <a:prstGeom prst="rect">
            <a:avLst/>
          </a:prstGeom>
          <a:noFill/>
        </p:spPr>
        <p:txBody>
          <a:bodyPr wrap="square" rtlCol="0">
            <a:spAutoFit/>
          </a:bodyPr>
          <a:lstStyle/>
          <a:p>
            <a:endParaRPr lang="en-GB" sz="2095"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20000">
            <a:off x="508564" y="641431"/>
            <a:ext cx="3755482" cy="2966622"/>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75699" y="6759637"/>
            <a:ext cx="1759037" cy="803213"/>
          </a:xfrm>
          <a:prstGeom prst="rect">
            <a:avLst/>
          </a:prstGeom>
        </p:spPr>
      </p:pic>
    </p:spTree>
    <p:extLst>
      <p:ext uri="{BB962C8B-B14F-4D97-AF65-F5344CB8AC3E}">
        <p14:creationId xmlns:p14="http://schemas.microsoft.com/office/powerpoint/2010/main" val="4174010380"/>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6"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1000"/>
                                        <p:tgtEl>
                                          <p:spTgt spid="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6" presetClass="entr" presetSubtype="16"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in)">
                                      <p:cBhvr>
                                        <p:cTn id="33" dur="1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par>
                                <p:cTn id="39" presetID="10"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5100" y="505138"/>
            <a:ext cx="10234290" cy="646331"/>
          </a:xfrm>
          <a:prstGeom prst="rect">
            <a:avLst/>
          </a:prstGeom>
          <a:noFill/>
        </p:spPr>
        <p:txBody>
          <a:bodyPr wrap="square" rtlCol="0">
            <a:spAutoFit/>
          </a:bodyPr>
          <a:lstStyle/>
          <a:p>
            <a:pPr algn="ctr"/>
            <a:r>
              <a:rPr lang="en-GB" sz="3600" dirty="0" smtClean="0">
                <a:solidFill>
                  <a:srgbClr val="008988"/>
                </a:solidFill>
                <a:latin typeface="Comic Sans MS" panose="030F0702030302020204" pitchFamily="66" charset="0"/>
              </a:rPr>
              <a:t>Bryn 2017</a:t>
            </a:r>
            <a:endParaRPr lang="en-GB" sz="3600" dirty="0">
              <a:solidFill>
                <a:srgbClr val="008988"/>
              </a:solidFill>
              <a:latin typeface="Comic Sans MS" panose="030F0702030302020204" pitchFamily="66"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3237" y="6721983"/>
            <a:ext cx="1841500" cy="840867"/>
          </a:xfrm>
          <a:prstGeom prst="rect">
            <a:avLst/>
          </a:prstGeom>
        </p:spPr>
      </p:pic>
      <p:pic>
        <p:nvPicPr>
          <p:cNvPr id="10" name="Picture 9" descr="Bryn the Border Collie who has been awarded a PDSA Order of Merit for his search and rescue work. "/>
          <p:cNvPicPr/>
          <p:nvPr/>
        </p:nvPicPr>
        <p:blipFill>
          <a:blip r:embed="rId4">
            <a:extLst>
              <a:ext uri="{28A0092B-C50C-407E-A947-70E740481C1C}">
                <a14:useLocalDpi xmlns:a14="http://schemas.microsoft.com/office/drawing/2010/main" val="0"/>
              </a:ext>
            </a:extLst>
          </a:blip>
          <a:srcRect/>
          <a:stretch>
            <a:fillRect/>
          </a:stretch>
        </p:blipFill>
        <p:spPr bwMode="auto">
          <a:xfrm>
            <a:off x="469900" y="1419224"/>
            <a:ext cx="4953000" cy="4876800"/>
          </a:xfrm>
          <a:prstGeom prst="rect">
            <a:avLst/>
          </a:prstGeom>
          <a:noFill/>
          <a:ln>
            <a:noFill/>
          </a:ln>
        </p:spPr>
      </p:pic>
      <p:pic>
        <p:nvPicPr>
          <p:cNvPr id="7" name="Picture 6"/>
          <p:cNvPicPr>
            <a:picLocks noChangeAspect="1"/>
          </p:cNvPicPr>
          <p:nvPr/>
        </p:nvPicPr>
        <p:blipFill>
          <a:blip r:embed="rId5"/>
          <a:stretch>
            <a:fillRect/>
          </a:stretch>
        </p:blipFill>
        <p:spPr>
          <a:xfrm>
            <a:off x="6718300" y="1669392"/>
            <a:ext cx="3048000" cy="4173561"/>
          </a:xfrm>
          <a:prstGeom prst="rect">
            <a:avLst/>
          </a:prstGeom>
        </p:spPr>
      </p:pic>
      <p:sp>
        <p:nvSpPr>
          <p:cNvPr id="2" name="Rectangle 1"/>
          <p:cNvSpPr/>
          <p:nvPr/>
        </p:nvSpPr>
        <p:spPr>
          <a:xfrm>
            <a:off x="6718300" y="5871528"/>
            <a:ext cx="4316186" cy="461665"/>
          </a:xfrm>
          <a:prstGeom prst="rect">
            <a:avLst/>
          </a:prstGeom>
        </p:spPr>
        <p:txBody>
          <a:bodyPr wrap="square">
            <a:spAutoFit/>
          </a:bodyPr>
          <a:lstStyle/>
          <a:p>
            <a:r>
              <a:rPr lang="en-GB" sz="2400" b="1" dirty="0" smtClean="0">
                <a:solidFill>
                  <a:srgbClr val="008988"/>
                </a:solidFill>
                <a:hlinkClick r:id="rId6"/>
              </a:rPr>
              <a:t>Click here for video</a:t>
            </a:r>
            <a:endParaRPr lang="en-GB" sz="2400" b="1" dirty="0">
              <a:solidFill>
                <a:srgbClr val="008988"/>
              </a:solidFill>
            </a:endParaRPr>
          </a:p>
        </p:txBody>
      </p:sp>
    </p:spTree>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32830" y="2593616"/>
            <a:ext cx="3657601" cy="1524000"/>
          </a:xfrm>
        </p:spPr>
        <p:txBody>
          <a:bodyPr>
            <a:normAutofit/>
          </a:bodyPr>
          <a:lstStyle/>
          <a:p>
            <a:r>
              <a:rPr lang="en-GB" dirty="0" smtClean="0"/>
              <a:t/>
            </a:r>
            <a:br>
              <a:rPr lang="en-GB" dirty="0" smtClean="0"/>
            </a:br>
            <a:r>
              <a:rPr lang="en-GB" dirty="0"/>
              <a:t/>
            </a:r>
            <a:br>
              <a:rPr lang="en-GB" dirty="0"/>
            </a:br>
            <a:endParaRPr lang="en-GB"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3237" y="6721983"/>
            <a:ext cx="1841500" cy="840867"/>
          </a:xfrm>
          <a:prstGeom prst="rect">
            <a:avLst/>
          </a:prstGeom>
        </p:spPr>
      </p:pic>
      <p:sp>
        <p:nvSpPr>
          <p:cNvPr id="8" name="TextBox 7"/>
          <p:cNvSpPr txBox="1"/>
          <p:nvPr/>
        </p:nvSpPr>
        <p:spPr>
          <a:xfrm>
            <a:off x="3746500" y="2867025"/>
            <a:ext cx="3429000" cy="923330"/>
          </a:xfrm>
          <a:prstGeom prst="rect">
            <a:avLst/>
          </a:prstGeom>
          <a:noFill/>
        </p:spPr>
        <p:txBody>
          <a:bodyPr wrap="square" rtlCol="0">
            <a:spAutoFit/>
          </a:bodyPr>
          <a:lstStyle/>
          <a:p>
            <a:r>
              <a:rPr lang="en-GB" sz="5400" dirty="0" smtClean="0">
                <a:solidFill>
                  <a:srgbClr val="FF3399"/>
                </a:solidFill>
                <a:latin typeface="Comic Sans MS" panose="030F0702030302020204" pitchFamily="66" charset="0"/>
              </a:rPr>
              <a:t>Activity</a:t>
            </a:r>
            <a:endParaRPr lang="en-GB" sz="5400" dirty="0">
              <a:solidFill>
                <a:srgbClr val="FF3399"/>
              </a:solidFill>
              <a:latin typeface="Comic Sans MS" panose="030F0702030302020204" pitchFamily="66" charset="0"/>
            </a:endParaRPr>
          </a:p>
        </p:txBody>
      </p:sp>
    </p:spTree>
    <p:extLst>
      <p:ext uri="{BB962C8B-B14F-4D97-AF65-F5344CB8AC3E}">
        <p14:creationId xmlns:p14="http://schemas.microsoft.com/office/powerpoint/2010/main" val="341590205"/>
      </p:ext>
    </p:extLst>
  </p:cSld>
  <p:clrMapOvr>
    <a:masterClrMapping/>
  </p:clrMapOvr>
  <p:transition>
    <p:sndAc>
      <p:endSnd/>
    </p:sndAc>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5100" y="6871819"/>
            <a:ext cx="8153400" cy="584775"/>
          </a:xfrm>
          <a:prstGeom prst="rect">
            <a:avLst/>
          </a:prstGeom>
          <a:noFill/>
        </p:spPr>
        <p:txBody>
          <a:bodyPr wrap="square" rtlCol="0">
            <a:spAutoFit/>
          </a:bodyPr>
          <a:lstStyle/>
          <a:p>
            <a:r>
              <a:rPr lang="en-GB" sz="3200" b="1" dirty="0" smtClean="0">
                <a:solidFill>
                  <a:srgbClr val="FF3399"/>
                </a:solidFill>
                <a:latin typeface="Comic Sans MS" panose="030F0702030302020204" pitchFamily="66" charset="0"/>
              </a:rPr>
              <a:t>Everyday Animal Heroes</a:t>
            </a:r>
            <a:endParaRPr lang="en-GB" sz="3200" b="1" dirty="0">
              <a:solidFill>
                <a:srgbClr val="FF3399"/>
              </a:solidFill>
              <a:latin typeface="Comic Sans MS" panose="030F0702030302020204" pitchFamily="66"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9500" y="6765565"/>
            <a:ext cx="1841500" cy="797285"/>
          </a:xfrm>
          <a:prstGeom prst="rect">
            <a:avLst/>
          </a:prstGeom>
        </p:spPr>
      </p:pic>
      <p:pic>
        <p:nvPicPr>
          <p:cNvPr id="5" name="Picture Placeholder 4" descr="C:\Users\Baggott_A\AppData\Local\Microsoft\Windows\INetCache\Content.Outlook\AZPU3RB5\Romeo has been awarded a PDSA Commendation for his outstanding work.JPG"/>
          <p:cNvPicPr>
            <a:picLocks noGrp="1"/>
          </p:cNvPicPr>
          <p:nvPr>
            <p:ph type="pic" sz="quarter" idx="10"/>
          </p:nvPr>
        </p:nvPicPr>
        <p:blipFill rotWithShape="1">
          <a:blip r:embed="rId4" cstate="print">
            <a:extLst>
              <a:ext uri="{28A0092B-C50C-407E-A947-70E740481C1C}">
                <a14:useLocalDpi xmlns:a14="http://schemas.microsoft.com/office/drawing/2010/main" val="0"/>
              </a:ext>
            </a:extLst>
          </a:blip>
          <a:srcRect t="26431" b="26431"/>
          <a:stretch/>
        </p:blipFill>
        <p:spPr bwMode="auto">
          <a:xfrm>
            <a:off x="622300" y="428625"/>
            <a:ext cx="9677400" cy="6172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57762652"/>
      </p:ext>
    </p:extLst>
  </p:cSld>
  <p:clrMapOvr>
    <a:masterClrMapping/>
  </p:clrMapOvr>
  <p:transition>
    <p:sndAc>
      <p:endSnd/>
    </p:sndAc>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3237" y="6721983"/>
            <a:ext cx="1841500" cy="840867"/>
          </a:xfrm>
          <a:prstGeom prst="rect">
            <a:avLst/>
          </a:prstGeom>
        </p:spPr>
      </p:pic>
      <p:sp>
        <p:nvSpPr>
          <p:cNvPr id="4" name="Rectangle 3"/>
          <p:cNvSpPr/>
          <p:nvPr/>
        </p:nvSpPr>
        <p:spPr>
          <a:xfrm>
            <a:off x="1993900" y="3400425"/>
            <a:ext cx="6096000" cy="384721"/>
          </a:xfrm>
          <a:prstGeom prst="rect">
            <a:avLst/>
          </a:prstGeom>
        </p:spPr>
        <p:txBody>
          <a:bodyPr wrap="square">
            <a:spAutoFit/>
          </a:bodyPr>
          <a:lstStyle/>
          <a:p>
            <a:r>
              <a:rPr lang="en-GB" dirty="0">
                <a:hlinkClick r:id="rId4"/>
              </a:rPr>
              <a:t>https://www.youtube.com/watch?v=xpQNTCjtXts&amp;t=2s</a:t>
            </a:r>
            <a:endParaRPr lang="en-GB" dirty="0"/>
          </a:p>
        </p:txBody>
      </p:sp>
    </p:spTree>
  </p:cSld>
  <p:clrMapOvr>
    <a:masterClrMapping/>
  </p:clrMapOvr>
  <p:transition>
    <p:sndAc>
      <p:endSnd/>
    </p:sndAc>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3237" y="6721983"/>
            <a:ext cx="1841500" cy="840867"/>
          </a:xfrm>
          <a:prstGeom prst="rect">
            <a:avLst/>
          </a:prstGeom>
        </p:spPr>
      </p:pic>
      <p:sp>
        <p:nvSpPr>
          <p:cNvPr id="2" name="Rectangle 1"/>
          <p:cNvSpPr/>
          <p:nvPr/>
        </p:nvSpPr>
        <p:spPr>
          <a:xfrm>
            <a:off x="165100" y="6850028"/>
            <a:ext cx="2816797" cy="584775"/>
          </a:xfrm>
          <a:prstGeom prst="rect">
            <a:avLst/>
          </a:prstGeom>
        </p:spPr>
        <p:txBody>
          <a:bodyPr wrap="none">
            <a:spAutoFit/>
          </a:bodyPr>
          <a:lstStyle/>
          <a:p>
            <a:r>
              <a:rPr lang="en-GB" sz="3200" b="1" dirty="0" smtClean="0">
                <a:solidFill>
                  <a:srgbClr val="FF3399"/>
                </a:solidFill>
                <a:latin typeface="Comic Sans MS" panose="030F0702030302020204" pitchFamily="66" charset="0"/>
              </a:rPr>
              <a:t>Ruby’s story </a:t>
            </a:r>
            <a:endParaRPr lang="en-GB" sz="3200" b="1" dirty="0">
              <a:solidFill>
                <a:srgbClr val="FF3399"/>
              </a:solidFill>
              <a:latin typeface="Comic Sans MS" panose="030F0702030302020204" pitchFamily="66" charset="0"/>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064" t="35585" r="-1064"/>
          <a:stretch/>
        </p:blipFill>
        <p:spPr>
          <a:xfrm>
            <a:off x="1841500" y="359060"/>
            <a:ext cx="7162801" cy="6151874"/>
          </a:xfrm>
          <a:prstGeom prst="rect">
            <a:avLst/>
          </a:prstGeom>
        </p:spPr>
      </p:pic>
    </p:spTree>
    <p:extLst>
      <p:ext uri="{BB962C8B-B14F-4D97-AF65-F5344CB8AC3E}">
        <p14:creationId xmlns:p14="http://schemas.microsoft.com/office/powerpoint/2010/main" val="1492531204"/>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3237" y="6721983"/>
            <a:ext cx="1841500" cy="840867"/>
          </a:xfrm>
          <a:prstGeom prst="rect">
            <a:avLst/>
          </a:prstGeom>
        </p:spPr>
      </p:pic>
      <p:sp>
        <p:nvSpPr>
          <p:cNvPr id="2" name="Rectangle 1"/>
          <p:cNvSpPr/>
          <p:nvPr/>
        </p:nvSpPr>
        <p:spPr>
          <a:xfrm>
            <a:off x="241300" y="6850028"/>
            <a:ext cx="2816797" cy="584775"/>
          </a:xfrm>
          <a:prstGeom prst="rect">
            <a:avLst/>
          </a:prstGeom>
        </p:spPr>
        <p:txBody>
          <a:bodyPr wrap="none">
            <a:spAutoFit/>
          </a:bodyPr>
          <a:lstStyle/>
          <a:p>
            <a:r>
              <a:rPr lang="en-GB" sz="3200" b="1" dirty="0" smtClean="0">
                <a:solidFill>
                  <a:srgbClr val="FF3399"/>
                </a:solidFill>
                <a:latin typeface="Comic Sans MS" panose="030F0702030302020204" pitchFamily="66" charset="0"/>
              </a:rPr>
              <a:t>Ruby’s story </a:t>
            </a:r>
            <a:endParaRPr lang="en-GB" sz="3200" b="1" dirty="0">
              <a:solidFill>
                <a:srgbClr val="FF3399"/>
              </a:solidFill>
              <a:latin typeface="Comic Sans MS" panose="030F0702030302020204" pitchFamily="66" charset="0"/>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7177" b="21180"/>
          <a:stretch/>
        </p:blipFill>
        <p:spPr>
          <a:xfrm>
            <a:off x="393700" y="504825"/>
            <a:ext cx="6116524" cy="5995754"/>
          </a:xfrm>
          <a:prstGeom prst="rect">
            <a:avLst/>
          </a:prstGeom>
        </p:spPr>
      </p:pic>
      <p:sp>
        <p:nvSpPr>
          <p:cNvPr id="5" name="TextBox 4"/>
          <p:cNvSpPr txBox="1"/>
          <p:nvPr/>
        </p:nvSpPr>
        <p:spPr>
          <a:xfrm>
            <a:off x="6510224" y="2333625"/>
            <a:ext cx="3997958" cy="3416320"/>
          </a:xfrm>
          <a:prstGeom prst="rect">
            <a:avLst/>
          </a:prstGeom>
          <a:noFill/>
        </p:spPr>
        <p:txBody>
          <a:bodyPr wrap="square" rtlCol="0">
            <a:spAutoFit/>
          </a:bodyPr>
          <a:lstStyle/>
          <a:p>
            <a:pPr algn="ctr"/>
            <a:r>
              <a:rPr lang="en-GB" sz="5400" b="1" dirty="0" smtClean="0">
                <a:solidFill>
                  <a:srgbClr val="FF3399"/>
                </a:solidFill>
                <a:latin typeface="Comic Sans MS" panose="030F0702030302020204" pitchFamily="66" charset="0"/>
              </a:rPr>
              <a:t>SAVED</a:t>
            </a:r>
          </a:p>
          <a:p>
            <a:pPr algn="ctr"/>
            <a:endParaRPr lang="en-GB" sz="3600" b="1" dirty="0" smtClean="0">
              <a:solidFill>
                <a:srgbClr val="008080"/>
              </a:solidFill>
              <a:latin typeface="Comic Sans MS" panose="030F0702030302020204" pitchFamily="66" charset="0"/>
            </a:endParaRPr>
          </a:p>
          <a:p>
            <a:pPr algn="ctr"/>
            <a:r>
              <a:rPr lang="en-GB" sz="3600" b="1" dirty="0">
                <a:solidFill>
                  <a:srgbClr val="008080"/>
                </a:solidFill>
                <a:latin typeface="Comic Sans MS" panose="030F0702030302020204" pitchFamily="66" charset="0"/>
              </a:rPr>
              <a:t>t</a:t>
            </a:r>
            <a:r>
              <a:rPr lang="en-GB" sz="3600" b="1" dirty="0" smtClean="0">
                <a:solidFill>
                  <a:srgbClr val="008080"/>
                </a:solidFill>
                <a:latin typeface="Comic Sans MS" panose="030F0702030302020204" pitchFamily="66" charset="0"/>
              </a:rPr>
              <a:t>hanks to </a:t>
            </a:r>
          </a:p>
          <a:p>
            <a:pPr algn="ctr"/>
            <a:endParaRPr lang="en-GB" sz="3600" b="1" dirty="0">
              <a:solidFill>
                <a:srgbClr val="008080"/>
              </a:solidFill>
              <a:latin typeface="Comic Sans MS" panose="030F0702030302020204" pitchFamily="66" charset="0"/>
            </a:endParaRPr>
          </a:p>
          <a:p>
            <a:pPr algn="ctr"/>
            <a:r>
              <a:rPr lang="en-GB" sz="5400" b="1" dirty="0" smtClean="0">
                <a:solidFill>
                  <a:srgbClr val="FF3399"/>
                </a:solidFill>
                <a:latin typeface="Comic Sans MS" panose="030F0702030302020204" pitchFamily="66" charset="0"/>
              </a:rPr>
              <a:t>PDSA!</a:t>
            </a:r>
            <a:endParaRPr lang="en-GB" sz="5400" b="1" dirty="0">
              <a:solidFill>
                <a:srgbClr val="FF3399"/>
              </a:solidFill>
              <a:latin typeface="Comic Sans MS" panose="030F0702030302020204" pitchFamily="66" charset="0"/>
            </a:endParaRPr>
          </a:p>
        </p:txBody>
      </p:sp>
    </p:spTree>
    <p:extLst>
      <p:ext uri="{BB962C8B-B14F-4D97-AF65-F5344CB8AC3E}">
        <p14:creationId xmlns:p14="http://schemas.microsoft.com/office/powerpoint/2010/main" val="776958708"/>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5300" y="885825"/>
            <a:ext cx="9710800" cy="915035"/>
          </a:xfrm>
        </p:spPr>
        <p:txBody>
          <a:bodyPr>
            <a:normAutofit fontScale="90000"/>
          </a:bodyPr>
          <a:lstStyle/>
          <a:p>
            <a:pPr algn="ctr"/>
            <a:r>
              <a:rPr lang="en-GB" sz="4000" dirty="0" smtClean="0"/>
              <a:t/>
            </a:r>
            <a:br>
              <a:rPr lang="en-GB" sz="4000" dirty="0" smtClean="0"/>
            </a:br>
            <a:r>
              <a:rPr lang="en-GB" sz="4000" dirty="0" smtClean="0"/>
              <a:t/>
            </a:r>
            <a:br>
              <a:rPr lang="en-GB" sz="4000" dirty="0" smtClean="0"/>
            </a:br>
            <a:r>
              <a:rPr lang="en-GB" sz="4000" dirty="0" smtClean="0"/>
              <a:t/>
            </a:r>
            <a:br>
              <a:rPr lang="en-GB" sz="4000" dirty="0" smtClean="0"/>
            </a:br>
            <a:r>
              <a:rPr lang="en-GB" sz="4000" dirty="0" smtClean="0"/>
              <a:t/>
            </a:r>
            <a:br>
              <a:rPr lang="en-GB" sz="4000" dirty="0" smtClean="0"/>
            </a:br>
            <a:r>
              <a:rPr lang="en-GB" sz="4000" dirty="0" smtClean="0"/>
              <a:t/>
            </a:r>
            <a:br>
              <a:rPr lang="en-GB" sz="4000" dirty="0" smtClean="0"/>
            </a:br>
            <a:r>
              <a:rPr lang="en-GB" sz="4000" dirty="0" smtClean="0"/>
              <a:t/>
            </a:r>
            <a:br>
              <a:rPr lang="en-GB" sz="4000" dirty="0" smtClean="0"/>
            </a:br>
            <a:r>
              <a:rPr lang="en-GB" sz="4000" dirty="0" smtClean="0"/>
              <a:t/>
            </a:r>
            <a:br>
              <a:rPr lang="en-GB" sz="4000" dirty="0" smtClean="0"/>
            </a:br>
            <a:r>
              <a:rPr lang="en-GB" sz="4000" dirty="0" smtClean="0"/>
              <a:t/>
            </a:r>
            <a:br>
              <a:rPr lang="en-GB" sz="4000" dirty="0" smtClean="0"/>
            </a:br>
            <a:r>
              <a:rPr lang="en-GB" sz="4000" dirty="0" smtClean="0"/>
              <a:t/>
            </a:r>
            <a:br>
              <a:rPr lang="en-GB" sz="4000" dirty="0" smtClean="0"/>
            </a:br>
            <a:r>
              <a:rPr lang="en-GB" sz="4000" dirty="0" smtClean="0"/>
              <a:t/>
            </a:r>
            <a:br>
              <a:rPr lang="en-GB" sz="4000" dirty="0" smtClean="0"/>
            </a:br>
            <a:r>
              <a:rPr lang="en-GB" sz="4000" dirty="0" smtClean="0"/>
              <a:t/>
            </a:r>
            <a:br>
              <a:rPr lang="en-GB" sz="4000" dirty="0" smtClean="0"/>
            </a:br>
            <a:r>
              <a:rPr lang="en-GB" sz="4000" dirty="0" smtClean="0"/>
              <a:t/>
            </a:r>
            <a:br>
              <a:rPr lang="en-GB" sz="4000" dirty="0" smtClean="0"/>
            </a:br>
            <a:r>
              <a:rPr lang="en-GB" sz="4000" dirty="0" smtClean="0"/>
              <a:t>Thank you!</a:t>
            </a:r>
            <a:endParaRPr lang="en-GB" sz="4000" dirty="0"/>
          </a:p>
        </p:txBody>
      </p:sp>
      <p:pic>
        <p:nvPicPr>
          <p:cNvPr id="8" name="Dog Body Language - What your dog is desperately trying to tell you! www.thefamilydog.avi">
            <a:hlinkClick r:id="" action="ppaction://media"/>
          </p:cNvPr>
          <p:cNvPicPr>
            <a:picLocks noRot="1" noChangeAspect="1"/>
          </p:cNvPicPr>
          <p:nvPr>
            <a:videoFile r:link="rId1"/>
            <p:extLst/>
          </p:nvPr>
        </p:nvPicPr>
        <p:blipFill>
          <a:blip r:embed="rId4" cstate="print"/>
          <a:stretch>
            <a:fillRect/>
          </a:stretch>
        </p:blipFill>
        <p:spPr>
          <a:xfrm>
            <a:off x="2222500" y="2028825"/>
            <a:ext cx="6096000" cy="3429000"/>
          </a:xfrm>
          <a:prstGeom prst="rect">
            <a:avLst/>
          </a:prstGeom>
        </p:spPr>
      </p:pic>
      <p:pic>
        <p:nvPicPr>
          <p:cNvPr id="3074" name="Picture 2" descr="\\falcon\user_data\SHARING FOLDER\!Temporary Sharing - Items will be deleted when 7 days old!\Jenna\shutterstock_162290225.jpg"/>
          <p:cNvPicPr>
            <a:picLocks noChangeAspect="1" noChangeArrowheads="1"/>
          </p:cNvPicPr>
          <p:nvPr/>
        </p:nvPicPr>
        <p:blipFill rotWithShape="1">
          <a:blip r:embed="rId5" cstate="print"/>
          <a:srcRect l="16216" r="21621" b="8007"/>
          <a:stretch/>
        </p:blipFill>
        <p:spPr bwMode="auto">
          <a:xfrm>
            <a:off x="1155700" y="352425"/>
            <a:ext cx="3657600" cy="6281529"/>
          </a:xfrm>
          <a:prstGeom prst="rect">
            <a:avLst/>
          </a:prstGeom>
          <a:noFill/>
        </p:spPr>
      </p:pic>
      <p:sp>
        <p:nvSpPr>
          <p:cNvPr id="6" name="TextBox 5"/>
          <p:cNvSpPr txBox="1"/>
          <p:nvPr/>
        </p:nvSpPr>
        <p:spPr>
          <a:xfrm>
            <a:off x="4965700" y="3189327"/>
            <a:ext cx="4800600" cy="1107996"/>
          </a:xfrm>
          <a:prstGeom prst="rect">
            <a:avLst/>
          </a:prstGeom>
          <a:noFill/>
        </p:spPr>
        <p:txBody>
          <a:bodyPr wrap="square" rtlCol="0">
            <a:spAutoFit/>
          </a:bodyPr>
          <a:lstStyle/>
          <a:p>
            <a:r>
              <a:rPr lang="en-GB" sz="6600" b="1" dirty="0" smtClean="0">
                <a:solidFill>
                  <a:srgbClr val="008A89"/>
                </a:solidFill>
                <a:latin typeface="Comic Sans MS" panose="030F0702030302020204" pitchFamily="66" charset="0"/>
              </a:rPr>
              <a:t>Thanks! </a:t>
            </a:r>
            <a:endParaRPr lang="en-GB" sz="6600" b="1" dirty="0">
              <a:solidFill>
                <a:srgbClr val="008A89"/>
              </a:solidFill>
              <a:latin typeface="Comic Sans MS" panose="030F0702030302020204" pitchFamily="66"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51900" y="6794511"/>
            <a:ext cx="1682663" cy="768339"/>
          </a:xfrm>
          <a:prstGeom prst="rect">
            <a:avLst/>
          </a:prstGeom>
        </p:spPr>
      </p:pic>
    </p:spTree>
    <p:extLst>
      <p:ext uri="{BB962C8B-B14F-4D97-AF65-F5344CB8AC3E}">
        <p14:creationId xmlns:p14="http://schemas.microsoft.com/office/powerpoint/2010/main" val="259593899"/>
      </p:ext>
    </p:extLst>
  </p:cSld>
  <p:clrMapOvr>
    <a:masterClrMapping/>
  </p:clrMapOvr>
  <p:transition>
    <p:sndAc>
      <p:endSnd/>
    </p:sndAc>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p:nvPr>
        </p:nvSpPr>
        <p:spPr>
          <a:xfrm>
            <a:off x="1689100" y="1484307"/>
            <a:ext cx="7543799" cy="3416312"/>
          </a:xfrm>
          <a:prstGeom prst="rect">
            <a:avLst/>
          </a:prstGeom>
          <a:noFill/>
        </p:spPr>
        <p:txBody>
          <a:bodyPr wrap="square" rtlCol="0">
            <a:spAutoFit/>
          </a:bodyPr>
          <a:lstStyle/>
          <a:p>
            <a:pPr algn="ctr"/>
            <a:r>
              <a:rPr lang="en-GB" sz="7200" dirty="0" smtClean="0">
                <a:solidFill>
                  <a:srgbClr val="FF3399"/>
                </a:solidFill>
                <a:latin typeface="Comic Sans MS" panose="030F0702030302020204" pitchFamily="66" charset="0"/>
              </a:rPr>
              <a:t>Which words do you associate with bravery?</a:t>
            </a:r>
            <a:endParaRPr lang="en-GB" sz="7200" dirty="0">
              <a:solidFill>
                <a:srgbClr val="FF3399"/>
              </a:solidFill>
              <a:latin typeface="Comic Sans MS" panose="030F0702030302020204" pitchFamily="66"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5699" y="6759637"/>
            <a:ext cx="1759037" cy="803213"/>
          </a:xfrm>
          <a:prstGeom prst="rect">
            <a:avLst/>
          </a:prstGeom>
        </p:spPr>
      </p:pic>
    </p:spTree>
    <p:extLst>
      <p:ext uri="{BB962C8B-B14F-4D97-AF65-F5344CB8AC3E}">
        <p14:creationId xmlns:p14="http://schemas.microsoft.com/office/powerpoint/2010/main" val="287413569"/>
      </p:ext>
    </p:extLst>
  </p:cSld>
  <p:clrMapOvr>
    <a:masterClrMapping/>
  </p:clrMapOvr>
  <p:transition>
    <p:sndAc>
      <p:endSnd/>
    </p:sndAc>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p:nvPr>
        </p:nvSpPr>
        <p:spPr>
          <a:xfrm>
            <a:off x="1003300" y="1484307"/>
            <a:ext cx="9296400" cy="3416312"/>
          </a:xfrm>
          <a:prstGeom prst="rect">
            <a:avLst/>
          </a:prstGeom>
          <a:noFill/>
        </p:spPr>
        <p:txBody>
          <a:bodyPr wrap="square" rtlCol="0">
            <a:spAutoFit/>
          </a:bodyPr>
          <a:lstStyle/>
          <a:p>
            <a:pPr algn="ctr"/>
            <a:r>
              <a:rPr lang="en-GB" sz="7200" dirty="0" smtClean="0">
                <a:solidFill>
                  <a:srgbClr val="FF3399"/>
                </a:solidFill>
                <a:latin typeface="Comic Sans MS" panose="030F0702030302020204" pitchFamily="66" charset="0"/>
              </a:rPr>
              <a:t>What kind of qualities do heroes have?</a:t>
            </a:r>
            <a:endParaRPr lang="en-GB" sz="7200" dirty="0">
              <a:solidFill>
                <a:srgbClr val="FF3399"/>
              </a:solidFill>
              <a:latin typeface="Comic Sans MS" panose="030F0702030302020204" pitchFamily="66"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5699" y="6759637"/>
            <a:ext cx="1759037" cy="803213"/>
          </a:xfrm>
          <a:prstGeom prst="rect">
            <a:avLst/>
          </a:prstGeom>
        </p:spPr>
      </p:pic>
    </p:spTree>
    <p:extLst>
      <p:ext uri="{BB962C8B-B14F-4D97-AF65-F5344CB8AC3E}">
        <p14:creationId xmlns:p14="http://schemas.microsoft.com/office/powerpoint/2010/main" val="36771098"/>
      </p:ext>
    </p:extLst>
  </p:cSld>
  <p:clrMapOvr>
    <a:masterClrMapping/>
  </p:clrMapOvr>
  <p:transition>
    <p:sndAc>
      <p:end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0725" y="674258"/>
            <a:ext cx="5346700" cy="1200329"/>
          </a:xfrm>
          <a:prstGeom prst="rect">
            <a:avLst/>
          </a:prstGeom>
        </p:spPr>
        <p:txBody>
          <a:bodyPr>
            <a:spAutoFit/>
          </a:bodyPr>
          <a:lstStyle/>
          <a:p>
            <a:pPr algn="ctr"/>
            <a:r>
              <a:rPr lang="en-GB" sz="3600" dirty="0">
                <a:solidFill>
                  <a:srgbClr val="008988"/>
                </a:solidFill>
                <a:latin typeface="Comic Sans MS" panose="030F0702030302020204" pitchFamily="66" charset="0"/>
              </a:rPr>
              <a:t>Can you name </a:t>
            </a:r>
            <a:r>
              <a:rPr lang="en-GB" sz="3600" dirty="0" smtClean="0">
                <a:solidFill>
                  <a:srgbClr val="008988"/>
                </a:solidFill>
                <a:latin typeface="Comic Sans MS" panose="030F0702030302020204" pitchFamily="66" charset="0"/>
              </a:rPr>
              <a:t>these real-life heroes?</a:t>
            </a:r>
            <a:endParaRPr lang="en-GB" sz="3600" dirty="0">
              <a:solidFill>
                <a:srgbClr val="008988"/>
              </a:solidFill>
              <a:latin typeface="Comic Sans MS" panose="030F0702030302020204" pitchFamily="66"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5700" y="6756777"/>
            <a:ext cx="1765300" cy="806073"/>
          </a:xfrm>
          <a:prstGeom prst="rect">
            <a:avLst/>
          </a:prstGeom>
        </p:spPr>
      </p:pic>
      <p:sp>
        <p:nvSpPr>
          <p:cNvPr id="2" name="Rectangle 1"/>
          <p:cNvSpPr/>
          <p:nvPr/>
        </p:nvSpPr>
        <p:spPr>
          <a:xfrm>
            <a:off x="6422202" y="4619625"/>
            <a:ext cx="103213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6744" y="2482534"/>
            <a:ext cx="2314074" cy="329640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5977" y="2477106"/>
            <a:ext cx="2430217" cy="330182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1524" y="2478110"/>
            <a:ext cx="2387663" cy="3300823"/>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51411" y="2481991"/>
            <a:ext cx="2500689" cy="3296943"/>
          </a:xfrm>
          <a:prstGeom prst="rect">
            <a:avLst/>
          </a:prstGeom>
        </p:spPr>
      </p:pic>
    </p:spTree>
    <p:extLst>
      <p:ext uri="{BB962C8B-B14F-4D97-AF65-F5344CB8AC3E}">
        <p14:creationId xmlns:p14="http://schemas.microsoft.com/office/powerpoint/2010/main" val="3233804423"/>
      </p:ext>
    </p:extLst>
  </p:cSld>
  <p:clrMapOvr>
    <a:masterClrMapping/>
  </p:clrMapOvr>
  <p:transition>
    <p:sndAc>
      <p:endSnd/>
    </p:sndAc>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5699" y="6759637"/>
            <a:ext cx="1759037" cy="803213"/>
          </a:xfrm>
          <a:prstGeom prst="rect">
            <a:avLst/>
          </a:prstGeom>
        </p:spPr>
      </p:pic>
      <p:sp>
        <p:nvSpPr>
          <p:cNvPr id="6" name="TextBox 5"/>
          <p:cNvSpPr txBox="1"/>
          <p:nvPr/>
        </p:nvSpPr>
        <p:spPr>
          <a:xfrm>
            <a:off x="1917700" y="809625"/>
            <a:ext cx="7162800" cy="646331"/>
          </a:xfrm>
          <a:prstGeom prst="rect">
            <a:avLst/>
          </a:prstGeom>
          <a:noFill/>
        </p:spPr>
        <p:txBody>
          <a:bodyPr wrap="square" rtlCol="0">
            <a:spAutoFit/>
          </a:bodyPr>
          <a:lstStyle/>
          <a:p>
            <a:pPr algn="ctr"/>
            <a:r>
              <a:rPr lang="en-GB" sz="3600" dirty="0" smtClean="0">
                <a:solidFill>
                  <a:srgbClr val="008080"/>
                </a:solidFill>
                <a:latin typeface="Comic Sans MS" panose="030F0702030302020204" pitchFamily="66" charset="0"/>
              </a:rPr>
              <a:t>My Hero/Heroes</a:t>
            </a:r>
            <a:endParaRPr lang="en-GB" sz="3600" dirty="0">
              <a:solidFill>
                <a:srgbClr val="008080"/>
              </a:solidFill>
              <a:latin typeface="Comic Sans MS" panose="030F0702030302020204" pitchFamily="66" charset="0"/>
            </a:endParaRPr>
          </a:p>
        </p:txBody>
      </p:sp>
    </p:spTree>
    <p:extLst>
      <p:ext uri="{BB962C8B-B14F-4D97-AF65-F5344CB8AC3E}">
        <p14:creationId xmlns:p14="http://schemas.microsoft.com/office/powerpoint/2010/main" val="4171199594"/>
      </p:ext>
    </p:extLst>
  </p:cSld>
  <p:clrMapOvr>
    <a:masterClrMapping/>
  </p:clrMapOvr>
  <p:transition>
    <p:sndAc>
      <p:endSnd/>
    </p:sndAc>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tretch>
            <a:fillRect/>
          </a:stretch>
        </p:blipFill>
        <p:spPr>
          <a:xfrm>
            <a:off x="764121" y="595534"/>
            <a:ext cx="9637733" cy="5421345"/>
          </a:xfr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5699" y="6759637"/>
            <a:ext cx="1759037" cy="803213"/>
          </a:xfrm>
          <a:prstGeom prst="rect">
            <a:avLst/>
          </a:prstGeom>
        </p:spPr>
      </p:pic>
      <p:sp>
        <p:nvSpPr>
          <p:cNvPr id="4" name="TextBox 3"/>
          <p:cNvSpPr txBox="1"/>
          <p:nvPr/>
        </p:nvSpPr>
        <p:spPr>
          <a:xfrm>
            <a:off x="34471" y="6868855"/>
            <a:ext cx="8153400" cy="584775"/>
          </a:xfrm>
          <a:prstGeom prst="rect">
            <a:avLst/>
          </a:prstGeom>
          <a:noFill/>
        </p:spPr>
        <p:txBody>
          <a:bodyPr wrap="square" rtlCol="0">
            <a:spAutoFit/>
          </a:bodyPr>
          <a:lstStyle/>
          <a:p>
            <a:r>
              <a:rPr lang="en-GB" sz="3200" b="1" dirty="0" smtClean="0">
                <a:solidFill>
                  <a:srgbClr val="FF3399"/>
                </a:solidFill>
              </a:rPr>
              <a:t> </a:t>
            </a:r>
            <a:r>
              <a:rPr lang="en-GB" sz="3200" b="1" dirty="0" smtClean="0">
                <a:solidFill>
                  <a:srgbClr val="FF3399"/>
                </a:solidFill>
                <a:latin typeface="Comic Sans MS" panose="030F0702030302020204" pitchFamily="66" charset="0"/>
              </a:rPr>
              <a:t>People who are brave in their jobs</a:t>
            </a:r>
            <a:endParaRPr lang="en-GB" sz="3200" b="1" dirty="0">
              <a:solidFill>
                <a:srgbClr val="FF3399"/>
              </a:solidFill>
              <a:latin typeface="Comic Sans MS" panose="030F0702030302020204" pitchFamily="66"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121" y="595534"/>
            <a:ext cx="9637733" cy="548469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1740" y="605718"/>
            <a:ext cx="9640114" cy="5427212"/>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0481" y="583571"/>
            <a:ext cx="9729785" cy="5471505"/>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1120" y="535340"/>
            <a:ext cx="9859145" cy="5568536"/>
          </a:xfrm>
          <a:prstGeom prst="rect">
            <a:avLst/>
          </a:prstGeom>
        </p:spPr>
      </p:pic>
      <p:pic>
        <p:nvPicPr>
          <p:cNvPr id="12" name="Picture Placeholder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9531" y="431422"/>
            <a:ext cx="9860733" cy="5822994"/>
          </a:xfrm>
          <a:prstGeom prst="rect">
            <a:avLst/>
          </a:prstGeom>
        </p:spPr>
      </p:pic>
      <p:pic>
        <p:nvPicPr>
          <p:cNvPr id="10" name="Picture 9"/>
          <p:cNvPicPr>
            <a:picLocks noChangeAspect="1"/>
          </p:cNvPicPr>
          <p:nvPr/>
        </p:nvPicPr>
        <p:blipFill rotWithShape="1">
          <a:blip r:embed="rId10" cstate="print">
            <a:extLst>
              <a:ext uri="{28A0092B-C50C-407E-A947-70E740481C1C}">
                <a14:useLocalDpi xmlns:a14="http://schemas.microsoft.com/office/drawing/2010/main" val="0"/>
              </a:ext>
            </a:extLst>
          </a:blip>
          <a:srcRect b="7346"/>
          <a:stretch/>
        </p:blipFill>
        <p:spPr>
          <a:xfrm>
            <a:off x="467455" y="417919"/>
            <a:ext cx="9996794" cy="5839922"/>
          </a:xfrm>
          <a:prstGeom prst="rect">
            <a:avLst/>
          </a:prstGeom>
        </p:spPr>
      </p:pic>
      <p:pic>
        <p:nvPicPr>
          <p:cNvPr id="13" name="Picture 12"/>
          <p:cNvPicPr>
            <a:picLocks noChangeAspect="1"/>
          </p:cNvPicPr>
          <p:nvPr/>
        </p:nvPicPr>
        <p:blipFill rotWithShape="1">
          <a:blip r:embed="rId11">
            <a:extLst>
              <a:ext uri="{28A0092B-C50C-407E-A947-70E740481C1C}">
                <a14:useLocalDpi xmlns:a14="http://schemas.microsoft.com/office/drawing/2010/main" val="0"/>
              </a:ext>
            </a:extLst>
          </a:blip>
          <a:srcRect r="4631"/>
          <a:stretch/>
        </p:blipFill>
        <p:spPr>
          <a:xfrm>
            <a:off x="436913" y="431422"/>
            <a:ext cx="10027336" cy="6144542"/>
          </a:xfrm>
          <a:prstGeom prst="rect">
            <a:avLst/>
          </a:prstGeom>
        </p:spPr>
      </p:pic>
    </p:spTree>
    <p:extLst>
      <p:ext uri="{BB962C8B-B14F-4D97-AF65-F5344CB8AC3E}">
        <p14:creationId xmlns:p14="http://schemas.microsoft.com/office/powerpoint/2010/main" val="1675988605"/>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5100" y="6868855"/>
            <a:ext cx="6858000" cy="584775"/>
          </a:xfrm>
          <a:prstGeom prst="rect">
            <a:avLst/>
          </a:prstGeom>
          <a:noFill/>
        </p:spPr>
        <p:txBody>
          <a:bodyPr wrap="square" rtlCol="0">
            <a:spAutoFit/>
          </a:bodyPr>
          <a:lstStyle/>
          <a:p>
            <a:r>
              <a:rPr lang="en-GB" sz="3200" b="1" dirty="0" smtClean="0">
                <a:solidFill>
                  <a:srgbClr val="FF3399"/>
                </a:solidFill>
                <a:latin typeface="Comic Sans MS" panose="030F0702030302020204" pitchFamily="66" charset="0"/>
              </a:rPr>
              <a:t>People who are brave everyday </a:t>
            </a:r>
            <a:endParaRPr lang="en-GB" sz="3200" b="1" dirty="0">
              <a:solidFill>
                <a:srgbClr val="FF3399"/>
              </a:solidFill>
              <a:latin typeface="Comic Sans MS" panose="030F0702030302020204" pitchFamily="66"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5699" y="6759637"/>
            <a:ext cx="1759037" cy="80321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716" y="576642"/>
            <a:ext cx="9192259" cy="5832087"/>
          </a:xfrm>
          <a:prstGeom prst="rect">
            <a:avLst/>
          </a:prstGeom>
        </p:spPr>
      </p:pic>
      <p:pic>
        <p:nvPicPr>
          <p:cNvPr id="8" name="Picture Placeholder 7"/>
          <p:cNvPicPr>
            <a:picLocks noGrp="1" noChangeAspect="1"/>
          </p:cNvPicPr>
          <p:nvPr>
            <p:ph type="pic" sz="quarter" idx="10"/>
          </p:nvPr>
        </p:nvPicPr>
        <p:blipFill>
          <a:blip r:embed="rId5" cstate="print">
            <a:extLst>
              <a:ext uri="{28A0092B-C50C-407E-A947-70E740481C1C}">
                <a14:useLocalDpi xmlns:a14="http://schemas.microsoft.com/office/drawing/2010/main" val="0"/>
              </a:ext>
            </a:extLst>
          </a:blip>
          <a:stretch>
            <a:fillRect/>
          </a:stretch>
        </p:blipFill>
        <p:spPr>
          <a:xfrm>
            <a:off x="800002" y="596455"/>
            <a:ext cx="9189991" cy="5812274"/>
          </a:xfr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559" y="576642"/>
            <a:ext cx="9195434" cy="5832087"/>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0001" y="576642"/>
            <a:ext cx="9197687" cy="5867519"/>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559" y="576642"/>
            <a:ext cx="9203129" cy="5832087"/>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2745" y="551696"/>
            <a:ext cx="9204943" cy="5857033"/>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0001" y="551696"/>
            <a:ext cx="9196788" cy="5860481"/>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2745" y="553003"/>
            <a:ext cx="9204044" cy="5891158"/>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2715" y="535568"/>
            <a:ext cx="9201329" cy="5926928"/>
          </a:xfrm>
          <a:prstGeom prst="rect">
            <a:avLst/>
          </a:prstGeom>
        </p:spPr>
      </p:pic>
    </p:spTree>
    <p:extLst>
      <p:ext uri="{BB962C8B-B14F-4D97-AF65-F5344CB8AC3E}">
        <p14:creationId xmlns:p14="http://schemas.microsoft.com/office/powerpoint/2010/main" val="3838347884"/>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2"/>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6575" r="2007"/>
          <a:stretch/>
        </p:blipFill>
        <p:spPr>
          <a:xfrm>
            <a:off x="625212" y="384403"/>
            <a:ext cx="9544671" cy="6230710"/>
          </a:xfrm>
          <a:prstGeom prst="rect">
            <a:avLst/>
          </a:prstGeom>
        </p:spPr>
      </p:pic>
      <p:sp>
        <p:nvSpPr>
          <p:cNvPr id="6" name="TextBox 5"/>
          <p:cNvSpPr txBox="1"/>
          <p:nvPr/>
        </p:nvSpPr>
        <p:spPr>
          <a:xfrm>
            <a:off x="165100" y="6868855"/>
            <a:ext cx="8153400" cy="584775"/>
          </a:xfrm>
          <a:prstGeom prst="rect">
            <a:avLst/>
          </a:prstGeom>
          <a:noFill/>
        </p:spPr>
        <p:txBody>
          <a:bodyPr wrap="square" rtlCol="0">
            <a:spAutoFit/>
          </a:bodyPr>
          <a:lstStyle/>
          <a:p>
            <a:r>
              <a:rPr lang="en-GB" sz="3200" b="1" dirty="0" smtClean="0">
                <a:solidFill>
                  <a:srgbClr val="FF3399"/>
                </a:solidFill>
                <a:latin typeface="Comic Sans MS" panose="030F0702030302020204" pitchFamily="66" charset="0"/>
              </a:rPr>
              <a:t>Can animals be brave too?</a:t>
            </a:r>
            <a:endParaRPr lang="en-GB" sz="3200" b="1" dirty="0">
              <a:solidFill>
                <a:srgbClr val="FF3399"/>
              </a:solidFill>
              <a:latin typeface="Comic Sans MS" panose="030F0702030302020204" pitchFamily="66"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5699" y="6759637"/>
            <a:ext cx="1759037" cy="803213"/>
          </a:xfrm>
          <a:prstGeom prst="rect">
            <a:avLst/>
          </a:prstGeom>
        </p:spPr>
      </p:pic>
      <p:pic>
        <p:nvPicPr>
          <p:cNvPr id="17" name="Picture 16"/>
          <p:cNvPicPr/>
          <p:nvPr/>
        </p:nvPicPr>
        <p:blipFill>
          <a:blip r:embed="rId5">
            <a:extLst>
              <a:ext uri="{28A0092B-C50C-407E-A947-70E740481C1C}">
                <a14:useLocalDpi xmlns:a14="http://schemas.microsoft.com/office/drawing/2010/main" val="0"/>
              </a:ext>
            </a:extLst>
          </a:blip>
          <a:stretch>
            <a:fillRect/>
          </a:stretch>
        </p:blipFill>
        <p:spPr>
          <a:xfrm>
            <a:off x="625211" y="384403"/>
            <a:ext cx="9544671" cy="6230710"/>
          </a:xfrm>
          <a:prstGeom prst="rect">
            <a:avLst/>
          </a:prstGeom>
        </p:spPr>
      </p:pic>
      <p:pic>
        <p:nvPicPr>
          <p:cNvPr id="18" name="Picture 17" descr="VAN, TURKEY - NOV 10: After the earthquake in Van, rescue teams are searching for earthquake victims with the help of rescue dogs. Van, Turkey. November 10, 2011"/>
          <p:cNvPicPr/>
          <p:nvPr/>
        </p:nvPicPr>
        <p:blipFill>
          <a:blip r:embed="rId6" cstate="print"/>
          <a:stretch>
            <a:fillRect/>
          </a:stretch>
        </p:blipFill>
        <p:spPr bwMode="auto">
          <a:xfrm>
            <a:off x="625210" y="384403"/>
            <a:ext cx="9544672" cy="6230710"/>
          </a:xfrm>
          <a:prstGeom prst="rect">
            <a:avLst/>
          </a:prstGeom>
          <a:noFill/>
        </p:spPr>
      </p:pic>
      <p:pic>
        <p:nvPicPr>
          <p:cNvPr id="19" name="Picture 18"/>
          <p:cNvPicPr/>
          <p:nvPr/>
        </p:nvPicPr>
        <p:blipFill>
          <a:blip r:embed="rId7" cstate="print">
            <a:extLst>
              <a:ext uri="{28A0092B-C50C-407E-A947-70E740481C1C}">
                <a14:useLocalDpi xmlns:a14="http://schemas.microsoft.com/office/drawing/2010/main" val="0"/>
              </a:ext>
            </a:extLst>
          </a:blip>
          <a:stretch>
            <a:fillRect/>
          </a:stretch>
        </p:blipFill>
        <p:spPr>
          <a:xfrm>
            <a:off x="625209" y="384403"/>
            <a:ext cx="9544673" cy="6230710"/>
          </a:xfrm>
          <a:prstGeom prst="rect">
            <a:avLst/>
          </a:prstGeom>
        </p:spPr>
      </p:pic>
      <p:pic>
        <p:nvPicPr>
          <p:cNvPr id="20" name="Picture 19"/>
          <p:cNvPicPr/>
          <p:nvPr/>
        </p:nvPicPr>
        <p:blipFill>
          <a:blip r:embed="rId8" cstate="print">
            <a:extLst>
              <a:ext uri="{28A0092B-C50C-407E-A947-70E740481C1C}">
                <a14:useLocalDpi xmlns:a14="http://schemas.microsoft.com/office/drawing/2010/main" val="0"/>
              </a:ext>
            </a:extLst>
          </a:blip>
          <a:stretch>
            <a:fillRect/>
          </a:stretch>
        </p:blipFill>
        <p:spPr>
          <a:xfrm>
            <a:off x="625208" y="384403"/>
            <a:ext cx="9544674" cy="6230710"/>
          </a:xfrm>
          <a:prstGeom prst="rect">
            <a:avLst/>
          </a:prstGeom>
        </p:spPr>
      </p:pic>
      <p:pic>
        <p:nvPicPr>
          <p:cNvPr id="21" name="Picture 20"/>
          <p:cNvPicPr/>
          <p:nvPr/>
        </p:nvPicPr>
        <p:blipFill>
          <a:blip r:embed="rId9" cstate="print">
            <a:extLst>
              <a:ext uri="{28A0092B-C50C-407E-A947-70E740481C1C}">
                <a14:useLocalDpi xmlns:a14="http://schemas.microsoft.com/office/drawing/2010/main" val="0"/>
              </a:ext>
            </a:extLst>
          </a:blip>
          <a:stretch>
            <a:fillRect/>
          </a:stretch>
        </p:blipFill>
        <p:spPr>
          <a:xfrm>
            <a:off x="625207" y="384403"/>
            <a:ext cx="9544675" cy="6230710"/>
          </a:xfrm>
          <a:prstGeom prst="rect">
            <a:avLst/>
          </a:prstGeom>
        </p:spPr>
      </p:pic>
      <p:pic>
        <p:nvPicPr>
          <p:cNvPr id="22" name="Picture 21"/>
          <p:cNvPicPr/>
          <p:nvPr/>
        </p:nvPicPr>
        <p:blipFill>
          <a:blip r:embed="rId10" cstate="print">
            <a:extLst>
              <a:ext uri="{28A0092B-C50C-407E-A947-70E740481C1C}">
                <a14:useLocalDpi xmlns:a14="http://schemas.microsoft.com/office/drawing/2010/main" val="0"/>
              </a:ext>
            </a:extLst>
          </a:blip>
          <a:stretch>
            <a:fillRect/>
          </a:stretch>
        </p:blipFill>
        <p:spPr>
          <a:xfrm>
            <a:off x="625206" y="384403"/>
            <a:ext cx="9544676" cy="6230709"/>
          </a:xfrm>
          <a:prstGeom prst="rect">
            <a:avLst/>
          </a:prstGeom>
        </p:spPr>
      </p:pic>
      <p:pic>
        <p:nvPicPr>
          <p:cNvPr id="23" name="Picture 22"/>
          <p:cNvPicPr/>
          <p:nvPr/>
        </p:nvPicPr>
        <p:blipFill>
          <a:blip r:embed="rId11">
            <a:extLst>
              <a:ext uri="{28A0092B-C50C-407E-A947-70E740481C1C}">
                <a14:useLocalDpi xmlns:a14="http://schemas.microsoft.com/office/drawing/2010/main" val="0"/>
              </a:ext>
            </a:extLst>
          </a:blip>
          <a:stretch>
            <a:fillRect/>
          </a:stretch>
        </p:blipFill>
        <p:spPr>
          <a:xfrm>
            <a:off x="625205" y="384402"/>
            <a:ext cx="9544677" cy="6230710"/>
          </a:xfrm>
          <a:prstGeom prst="rect">
            <a:avLst/>
          </a:prstGeom>
        </p:spPr>
      </p:pic>
      <p:pic>
        <p:nvPicPr>
          <p:cNvPr id="24" name="Picture 23"/>
          <p:cNvPicPr/>
          <p:nvPr/>
        </p:nvPicPr>
        <p:blipFill>
          <a:blip r:embed="rId12" cstate="print">
            <a:extLst>
              <a:ext uri="{28A0092B-C50C-407E-A947-70E740481C1C}">
                <a14:useLocalDpi xmlns:a14="http://schemas.microsoft.com/office/drawing/2010/main" val="0"/>
              </a:ext>
            </a:extLst>
          </a:blip>
          <a:stretch>
            <a:fillRect/>
          </a:stretch>
        </p:blipFill>
        <p:spPr>
          <a:xfrm>
            <a:off x="625204" y="384400"/>
            <a:ext cx="9544678" cy="6230711"/>
          </a:xfrm>
          <a:prstGeom prst="rect">
            <a:avLst/>
          </a:prstGeom>
        </p:spPr>
      </p:pic>
    </p:spTree>
    <p:extLst>
      <p:ext uri="{BB962C8B-B14F-4D97-AF65-F5344CB8AC3E}">
        <p14:creationId xmlns:p14="http://schemas.microsoft.com/office/powerpoint/2010/main" val="2111555421"/>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anim calcmode="lin" valueType="num">
                                      <p:cBhvr>
                                        <p:cTn id="57" dur="1000" fill="hold"/>
                                        <p:tgtEl>
                                          <p:spTgt spid="24"/>
                                        </p:tgtEl>
                                        <p:attrNameLst>
                                          <p:attrName>ppt_x</p:attrName>
                                        </p:attrNameLst>
                                      </p:cBhvr>
                                      <p:tavLst>
                                        <p:tav tm="0">
                                          <p:val>
                                            <p:strVal val="#ppt_x"/>
                                          </p:val>
                                        </p:tav>
                                        <p:tav tm="100000">
                                          <p:val>
                                            <p:strVal val="#ppt_x"/>
                                          </p:val>
                                        </p:tav>
                                      </p:tavLst>
                                    </p:anim>
                                    <p:anim calcmode="lin" valueType="num">
                                      <p:cBhvr>
                                        <p:cTn id="5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DS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17834</TotalTime>
  <Words>2134</Words>
  <Application>Microsoft Office PowerPoint</Application>
  <PresentationFormat>Custom</PresentationFormat>
  <Paragraphs>246</Paragraphs>
  <Slides>26</Slides>
  <Notes>26</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26</vt:i4>
      </vt:variant>
    </vt:vector>
  </HeadingPairs>
  <TitlesOfParts>
    <vt:vector size="31" baseType="lpstr">
      <vt:lpstr>Arial</vt:lpstr>
      <vt:lpstr>Calibri</vt:lpstr>
      <vt:lpstr>Comic Sans MS</vt:lpstr>
      <vt:lpstr>Office Theme</vt:lpstr>
      <vt:lpstr>Custom Design</vt:lpstr>
      <vt:lpstr>PowerPoint Presentation</vt:lpstr>
      <vt:lpstr>The UK’s leading vet charity …</vt:lpstr>
      <vt:lpstr>Which words do you associate with bravery?</vt:lpstr>
      <vt:lpstr>What kind of qualities do heroes have?</vt:lpstr>
      <vt:lpstr>PowerPoint Presentation</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PowerPoint Presentation</vt:lpstr>
      <vt:lpstr>  </vt:lpstr>
      <vt:lpstr>PowerPoint Presentation</vt:lpstr>
      <vt:lpstr>  </vt:lpstr>
      <vt:lpstr>PowerPoint Presentation</vt:lpstr>
      <vt:lpstr>PowerPoint Presentation</vt:lpstr>
      <vt:lpstr>  </vt:lpstr>
      <vt:lpstr>PowerPoint Presentation</vt:lpstr>
      <vt:lpstr>PowerPoint Presentation</vt:lpstr>
      <vt:lpstr>PowerPoint Presentation</vt:lpstr>
      <vt:lpstr>PowerPoint Presentation</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Rachel Sutherland</dc:creator>
  <cp:lastModifiedBy>Jordan Reynolds</cp:lastModifiedBy>
  <cp:revision>682</cp:revision>
  <cp:lastPrinted>2016-05-24T14:03:09Z</cp:lastPrinted>
  <dcterms:created xsi:type="dcterms:W3CDTF">2014-12-03T14:49:38Z</dcterms:created>
  <dcterms:modified xsi:type="dcterms:W3CDTF">2019-02-18T10:49:52Z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2014-12-03T00:00:00Z</vt:filetime>
  </property>
  <property fmtid="{D5CDD505-2E9C-101B-9397-08002B2CF9AE}" pid="3" name="LastSaved">
    <vt:filetime>2014-12-03T00:00:00Z</vt:filetime>
  </property>
</Properties>
</file>