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4"/>
  </p:notesMasterIdLst>
  <p:sldIdLst>
    <p:sldId id="281" r:id="rId5"/>
    <p:sldId id="282" r:id="rId6"/>
    <p:sldId id="300" r:id="rId7"/>
    <p:sldId id="301" r:id="rId8"/>
    <p:sldId id="302" r:id="rId9"/>
    <p:sldId id="303" r:id="rId10"/>
    <p:sldId id="304" r:id="rId11"/>
    <p:sldId id="305" r:id="rId12"/>
    <p:sldId id="306" r:id="rId13"/>
    <p:sldId id="307" r:id="rId14"/>
    <p:sldId id="308" r:id="rId15"/>
    <p:sldId id="309" r:id="rId16"/>
    <p:sldId id="310" r:id="rId17"/>
    <p:sldId id="311" r:id="rId18"/>
    <p:sldId id="312" r:id="rId19"/>
    <p:sldId id="316" r:id="rId20"/>
    <p:sldId id="313" r:id="rId21"/>
    <p:sldId id="318" r:id="rId22"/>
    <p:sldId id="315" r:id="rId23"/>
  </p:sldIdLst>
  <p:sldSz cx="10693400" cy="7562850"/>
  <p:notesSz cx="10693400" cy="75628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988"/>
    <a:srgbClr val="C8337E"/>
    <a:srgbClr val="009A97"/>
    <a:srgbClr val="6BB4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85735" autoAdjust="0"/>
  </p:normalViewPr>
  <p:slideViewPr>
    <p:cSldViewPr>
      <p:cViewPr varScale="1">
        <p:scale>
          <a:sx n="90" d="100"/>
          <a:sy n="90" d="100"/>
        </p:scale>
        <p:origin x="1812" y="66"/>
      </p:cViewPr>
      <p:guideLst>
        <p:guide orient="horz" pos="2880"/>
        <p:guide pos="216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633913" cy="377825"/>
          </a:xfrm>
          <a:prstGeom prst="rect">
            <a:avLst/>
          </a:prstGeom>
        </p:spPr>
        <p:txBody>
          <a:bodyPr vert="horz" lIns="91440" tIns="45720" rIns="91440" bIns="45720" rtlCol="0"/>
          <a:lstStyle>
            <a:lvl1pPr algn="l">
              <a:defRPr sz="1200">
                <a:latin typeface="Arial" pitchFamily="34" charset="0"/>
              </a:defRPr>
            </a:lvl1pPr>
          </a:lstStyle>
          <a:p>
            <a:endParaRPr lang="en-GB" dirty="0"/>
          </a:p>
        </p:txBody>
      </p:sp>
      <p:sp>
        <p:nvSpPr>
          <p:cNvPr id="3" name="Date Placeholder 2"/>
          <p:cNvSpPr>
            <a:spLocks noGrp="1"/>
          </p:cNvSpPr>
          <p:nvPr>
            <p:ph type="dt" idx="1"/>
          </p:nvPr>
        </p:nvSpPr>
        <p:spPr>
          <a:xfrm>
            <a:off x="6057900" y="0"/>
            <a:ext cx="4632325" cy="377825"/>
          </a:xfrm>
          <a:prstGeom prst="rect">
            <a:avLst/>
          </a:prstGeom>
        </p:spPr>
        <p:txBody>
          <a:bodyPr vert="horz" lIns="91440" tIns="45720" rIns="91440" bIns="45720" rtlCol="0"/>
          <a:lstStyle>
            <a:lvl1pPr algn="r">
              <a:defRPr sz="1200">
                <a:latin typeface="Arial" pitchFamily="34" charset="0"/>
              </a:defRPr>
            </a:lvl1pPr>
          </a:lstStyle>
          <a:p>
            <a:fld id="{68ED7B93-89BE-46EB-93C0-E869E2B9B594}" type="datetimeFigureOut">
              <a:rPr lang="en-GB" smtClean="0"/>
              <a:pPr/>
              <a:t>23/04/2019</a:t>
            </a:fld>
            <a:endParaRPr lang="en-GB" dirty="0"/>
          </a:p>
        </p:txBody>
      </p:sp>
      <p:sp>
        <p:nvSpPr>
          <p:cNvPr id="4" name="Slide Image Placeholder 3"/>
          <p:cNvSpPr>
            <a:spLocks noGrp="1" noRot="1" noChangeAspect="1"/>
          </p:cNvSpPr>
          <p:nvPr>
            <p:ph type="sldImg" idx="2"/>
          </p:nvPr>
        </p:nvSpPr>
        <p:spPr>
          <a:xfrm>
            <a:off x="3341688" y="566738"/>
            <a:ext cx="4010025" cy="2836862"/>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1069975" y="3592513"/>
            <a:ext cx="8553450" cy="3403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7183438"/>
            <a:ext cx="4633913" cy="377825"/>
          </a:xfrm>
          <a:prstGeom prst="rect">
            <a:avLst/>
          </a:prstGeom>
        </p:spPr>
        <p:txBody>
          <a:bodyPr vert="horz" lIns="91440" tIns="45720" rIns="91440" bIns="45720" rtlCol="0" anchor="b"/>
          <a:lstStyle>
            <a:lvl1pPr algn="l">
              <a:defRPr sz="1200">
                <a:latin typeface="Arial" pitchFamily="34" charset="0"/>
              </a:defRPr>
            </a:lvl1pPr>
          </a:lstStyle>
          <a:p>
            <a:endParaRPr lang="en-GB" dirty="0"/>
          </a:p>
        </p:txBody>
      </p:sp>
      <p:sp>
        <p:nvSpPr>
          <p:cNvPr id="7" name="Slide Number Placeholder 6"/>
          <p:cNvSpPr>
            <a:spLocks noGrp="1"/>
          </p:cNvSpPr>
          <p:nvPr>
            <p:ph type="sldNum" sz="quarter" idx="5"/>
          </p:nvPr>
        </p:nvSpPr>
        <p:spPr>
          <a:xfrm>
            <a:off x="6057900" y="7183438"/>
            <a:ext cx="4632325" cy="377825"/>
          </a:xfrm>
          <a:prstGeom prst="rect">
            <a:avLst/>
          </a:prstGeom>
        </p:spPr>
        <p:txBody>
          <a:bodyPr vert="horz" lIns="91440" tIns="45720" rIns="91440" bIns="45720" rtlCol="0" anchor="b"/>
          <a:lstStyle>
            <a:lvl1pPr algn="r">
              <a:defRPr sz="1200">
                <a:latin typeface="Arial" pitchFamily="34" charset="0"/>
              </a:defRPr>
            </a:lvl1pPr>
          </a:lstStyle>
          <a:p>
            <a:fld id="{2CF8F773-EE7B-415C-9670-94845D9FC280}" type="slidenum">
              <a:rPr lang="en-GB" smtClean="0"/>
              <a:pPr/>
              <a:t>‹#›</a:t>
            </a:fld>
            <a:endParaRPr lang="en-GB"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b="1" dirty="0">
                <a:latin typeface="Arial" panose="020B0604020202020204" pitchFamily="34" charset="0"/>
                <a:cs typeface="Arial" panose="020B0604020202020204" pitchFamily="34" charset="0"/>
              </a:rPr>
              <a:t>Share:</a:t>
            </a:r>
          </a:p>
          <a:p>
            <a:pPr>
              <a:defRPr/>
            </a:pPr>
            <a:r>
              <a:rPr lang="en-GB" dirty="0">
                <a:latin typeface="Arial" panose="020B0604020202020204" pitchFamily="34" charset="0"/>
                <a:cs typeface="Arial" panose="020B0604020202020204" pitchFamily="34" charset="0"/>
              </a:rPr>
              <a:t>Introduce the session and PDSA. </a:t>
            </a:r>
          </a:p>
          <a:p>
            <a:pPr marL="171450" indent="-171450">
              <a:buFont typeface="Arial" panose="020B0604020202020204" pitchFamily="34" charset="0"/>
              <a:buChar char="•"/>
              <a:defRPr/>
            </a:pPr>
            <a:r>
              <a:rPr lang="en-GB" dirty="0">
                <a:latin typeface="Arial" panose="020B0604020202020204" pitchFamily="34" charset="0"/>
                <a:cs typeface="Arial" panose="020B0604020202020204" pitchFamily="34" charset="0"/>
              </a:rPr>
              <a:t>Tell children that PDSA treat the sick and injured pets of people in need...</a:t>
            </a:r>
          </a:p>
          <a:p>
            <a:pPr marL="171450" indent="-171450">
              <a:buFont typeface="Arial" panose="020B0604020202020204" pitchFamily="34" charset="0"/>
              <a:buChar char="•"/>
              <a:defRPr/>
            </a:pPr>
            <a:r>
              <a:rPr lang="en-GB" dirty="0">
                <a:latin typeface="Arial" panose="020B0604020202020204" pitchFamily="34" charset="0"/>
                <a:cs typeface="Arial" panose="020B0604020202020204" pitchFamily="34" charset="0"/>
              </a:rPr>
              <a:t> Explain that PDSA is a special kind of vets, because they’re a charity. Discuss what a charity is and explain that PDSA looks after pets when owners can’t afford vet treatment.</a:t>
            </a:r>
          </a:p>
          <a:p>
            <a:pPr marL="171450" indent="-171450">
              <a:buFont typeface="Arial" panose="020B0604020202020204" pitchFamily="34" charset="0"/>
              <a:buChar char="•"/>
              <a:defRPr/>
            </a:pPr>
            <a:endParaRPr lang="en-GB" dirty="0">
              <a:latin typeface="Arial" panose="020B0604020202020204" pitchFamily="34" charset="0"/>
              <a:cs typeface="Arial" panose="020B0604020202020204" pitchFamily="34" charset="0"/>
            </a:endParaRPr>
          </a:p>
          <a:p>
            <a:pPr>
              <a:defRPr/>
            </a:pPr>
            <a:r>
              <a:rPr lang="en-GB" b="1" dirty="0">
                <a:latin typeface="Arial" panose="020B0604020202020204" pitchFamily="34" charset="0"/>
                <a:cs typeface="Arial" panose="020B0604020202020204" pitchFamily="34" charset="0"/>
              </a:rPr>
              <a:t>Ask:</a:t>
            </a:r>
          </a:p>
          <a:p>
            <a:pPr>
              <a:defRPr/>
            </a:pPr>
            <a:endParaRPr lang="en-GB"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GB" dirty="0">
                <a:latin typeface="Arial" panose="020B0604020202020204" pitchFamily="34" charset="0"/>
                <a:cs typeface="Arial" panose="020B0604020202020204" pitchFamily="34" charset="0"/>
              </a:rPr>
              <a:t>If they think it’s important to help sick and injured animals to get better?</a:t>
            </a:r>
          </a:p>
          <a:p>
            <a:pPr marL="171450" indent="-171450">
              <a:buFont typeface="Arial" panose="020B0604020202020204" pitchFamily="34" charset="0"/>
              <a:buChar char="•"/>
              <a:defRPr/>
            </a:pPr>
            <a:endParaRPr lang="en-GB"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GB" dirty="0">
                <a:latin typeface="Arial" panose="020B0604020202020204" pitchFamily="34" charset="0"/>
                <a:cs typeface="Arial" panose="020B0604020202020204" pitchFamily="34" charset="0"/>
              </a:rPr>
              <a:t> What would happen to all the sick and injured pets PDSA treat if they   weren’t around?</a:t>
            </a:r>
          </a:p>
          <a:p>
            <a:pPr marL="171450" indent="-171450">
              <a:buFont typeface="Arial" panose="020B0604020202020204" pitchFamily="34" charset="0"/>
              <a:buChar char="•"/>
              <a:defRPr/>
            </a:pPr>
            <a:endParaRPr lang="en-GB" dirty="0">
              <a:latin typeface="Arial" panose="020B0604020202020204" pitchFamily="34" charset="0"/>
              <a:cs typeface="Arial" panose="020B0604020202020204" pitchFamily="34" charset="0"/>
            </a:endParaRPr>
          </a:p>
          <a:p>
            <a:pPr>
              <a:defRPr/>
            </a:pPr>
            <a:r>
              <a:rPr lang="en-GB" b="1" dirty="0">
                <a:latin typeface="Arial" panose="020B0604020202020204" pitchFamily="34" charset="0"/>
                <a:cs typeface="Arial" panose="020B0604020202020204" pitchFamily="34" charset="0"/>
              </a:rPr>
              <a:t>Share:</a:t>
            </a:r>
          </a:p>
          <a:p>
            <a:pPr>
              <a:defRPr/>
            </a:pPr>
            <a:endParaRPr lang="en-GB"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GB" dirty="0">
                <a:latin typeface="Arial" panose="020B0604020202020204" pitchFamily="34" charset="0"/>
                <a:cs typeface="Arial" panose="020B0604020202020204" pitchFamily="34" charset="0"/>
              </a:rPr>
              <a:t>Tell them that today, you’re all going to learn about what pets need to be healthy and happy and also about some of the pets that PDSA has helped in their Pet Hospitals.</a:t>
            </a:r>
          </a:p>
          <a:p>
            <a:pPr>
              <a:defRPr/>
            </a:pPr>
            <a:endParaRPr lang="en-GB" dirty="0"/>
          </a:p>
          <a:p>
            <a:endParaRPr lang="en-GB" dirty="0"/>
          </a:p>
        </p:txBody>
      </p:sp>
      <p:sp>
        <p:nvSpPr>
          <p:cNvPr id="4" name="Slide Number Placeholder 3"/>
          <p:cNvSpPr>
            <a:spLocks noGrp="1"/>
          </p:cNvSpPr>
          <p:nvPr>
            <p:ph type="sldNum" sz="quarter" idx="10"/>
          </p:nvPr>
        </p:nvSpPr>
        <p:spPr/>
        <p:txBody>
          <a:bodyPr/>
          <a:lstStyle/>
          <a:p>
            <a:fld id="{2CF8F773-EE7B-415C-9670-94845D9FC280}" type="slidenum">
              <a:rPr lang="en-GB" smtClean="0"/>
              <a:pPr/>
              <a:t>1</a:t>
            </a:fld>
            <a:endParaRPr lang="en-GB" dirty="0"/>
          </a:p>
        </p:txBody>
      </p:sp>
    </p:spTree>
    <p:extLst>
      <p:ext uri="{BB962C8B-B14F-4D97-AF65-F5344CB8AC3E}">
        <p14:creationId xmlns:p14="http://schemas.microsoft.com/office/powerpoint/2010/main" val="22309531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3EFA93C-652C-41A1-B038-E478FEC9B3B5}" type="slidenum">
              <a:rPr lang="en-GB" smtClean="0"/>
              <a:pPr/>
              <a:t>12</a:t>
            </a:fld>
            <a:endParaRPr lang="en-GB"/>
          </a:p>
        </p:txBody>
      </p:sp>
    </p:spTree>
    <p:extLst>
      <p:ext uri="{BB962C8B-B14F-4D97-AF65-F5344CB8AC3E}">
        <p14:creationId xmlns:p14="http://schemas.microsoft.com/office/powerpoint/2010/main" val="9214455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3EFA93C-652C-41A1-B038-E478FEC9B3B5}" type="slidenum">
              <a:rPr lang="en-GB" smtClean="0"/>
              <a:pPr/>
              <a:t>13</a:t>
            </a:fld>
            <a:endParaRPr lang="en-GB"/>
          </a:p>
        </p:txBody>
      </p:sp>
    </p:spTree>
    <p:extLst>
      <p:ext uri="{BB962C8B-B14F-4D97-AF65-F5344CB8AC3E}">
        <p14:creationId xmlns:p14="http://schemas.microsoft.com/office/powerpoint/2010/main" val="14226545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3EFA93C-652C-41A1-B038-E478FEC9B3B5}" type="slidenum">
              <a:rPr lang="en-GB" smtClean="0"/>
              <a:pPr/>
              <a:t>14</a:t>
            </a:fld>
            <a:endParaRPr lang="en-GB"/>
          </a:p>
        </p:txBody>
      </p:sp>
    </p:spTree>
    <p:extLst>
      <p:ext uri="{BB962C8B-B14F-4D97-AF65-F5344CB8AC3E}">
        <p14:creationId xmlns:p14="http://schemas.microsoft.com/office/powerpoint/2010/main" val="535662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3EFA93C-652C-41A1-B038-E478FEC9B3B5}" type="slidenum">
              <a:rPr lang="en-GB" smtClean="0"/>
              <a:pPr/>
              <a:t>15</a:t>
            </a:fld>
            <a:endParaRPr lang="en-GB"/>
          </a:p>
        </p:txBody>
      </p:sp>
    </p:spTree>
    <p:extLst>
      <p:ext uri="{BB962C8B-B14F-4D97-AF65-F5344CB8AC3E}">
        <p14:creationId xmlns:p14="http://schemas.microsoft.com/office/powerpoint/2010/main" val="16465297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400" dirty="0">
                <a:latin typeface="Arial" panose="020B0604020202020204" pitchFamily="34" charset="0"/>
                <a:cs typeface="Arial" panose="020B0604020202020204" pitchFamily="34" charset="0"/>
              </a:rPr>
              <a:t>Answer:</a:t>
            </a:r>
            <a:r>
              <a:rPr lang="en-GB" sz="1400" baseline="0" dirty="0">
                <a:latin typeface="Arial" panose="020B0604020202020204" pitchFamily="34" charset="0"/>
                <a:cs typeface="Arial" panose="020B0604020202020204" pitchFamily="34" charset="0"/>
              </a:rPr>
              <a:t> </a:t>
            </a:r>
            <a:r>
              <a:rPr lang="en-GB" sz="1400" dirty="0">
                <a:latin typeface="Arial" panose="020B0604020202020204" pitchFamily="34" charset="0"/>
                <a:cs typeface="Arial" panose="020B0604020202020204" pitchFamily="34" charset="0"/>
              </a:rPr>
              <a:t>I have a white horse called ‘Snow White’.</a:t>
            </a:r>
            <a:endParaRPr lang="en-GB" sz="1400" baseline="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3EFA93C-652C-41A1-B038-E478FEC9B3B5}" type="slidenum">
              <a:rPr lang="en-GB" smtClean="0"/>
              <a:pPr/>
              <a:t>17</a:t>
            </a:fld>
            <a:endParaRPr lang="en-GB"/>
          </a:p>
        </p:txBody>
      </p:sp>
    </p:spTree>
    <p:extLst>
      <p:ext uri="{BB962C8B-B14F-4D97-AF65-F5344CB8AC3E}">
        <p14:creationId xmlns:p14="http://schemas.microsoft.com/office/powerpoint/2010/main" val="26235409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400" baseline="0" dirty="0">
                <a:latin typeface="Arial" panose="020B0604020202020204" pitchFamily="34" charset="0"/>
                <a:cs typeface="Arial" panose="020B0604020202020204" pitchFamily="34" charset="0"/>
              </a:rPr>
              <a:t>Pupils may use a French dictionary to help them. </a:t>
            </a:r>
          </a:p>
          <a:p>
            <a:endParaRPr lang="en-GB"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3EFA93C-652C-41A1-B038-E478FEC9B3B5}" type="slidenum">
              <a:rPr lang="en-GB" smtClean="0"/>
              <a:pPr/>
              <a:t>18</a:t>
            </a:fld>
            <a:endParaRPr lang="en-GB"/>
          </a:p>
        </p:txBody>
      </p:sp>
    </p:spTree>
    <p:extLst>
      <p:ext uri="{BB962C8B-B14F-4D97-AF65-F5344CB8AC3E}">
        <p14:creationId xmlns:p14="http://schemas.microsoft.com/office/powerpoint/2010/main" val="14289587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baseline="0" dirty="0"/>
          </a:p>
        </p:txBody>
      </p:sp>
      <p:sp>
        <p:nvSpPr>
          <p:cNvPr id="419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CA85B8F-1480-4E2E-974B-08C339A71111}" type="slidenum">
              <a:rPr lang="en-GB">
                <a:cs typeface="Arial" charset="0"/>
              </a:rPr>
              <a:pPr fontAlgn="base">
                <a:spcBef>
                  <a:spcPct val="0"/>
                </a:spcBef>
                <a:spcAft>
                  <a:spcPct val="0"/>
                </a:spcAft>
              </a:pPr>
              <a:t>19</a:t>
            </a:fld>
            <a:endParaRPr lang="en-GB">
              <a:cs typeface="Arial" charset="0"/>
            </a:endParaRPr>
          </a:p>
        </p:txBody>
      </p:sp>
    </p:spTree>
    <p:extLst>
      <p:ext uri="{BB962C8B-B14F-4D97-AF65-F5344CB8AC3E}">
        <p14:creationId xmlns:p14="http://schemas.microsoft.com/office/powerpoint/2010/main" val="2049692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 pets, whether they’re large or small, need the same five things to keep them healthy and happy:</a:t>
            </a:r>
          </a:p>
          <a:p>
            <a:endParaRPr lang="en-GB" dirty="0"/>
          </a:p>
          <a:p>
            <a:r>
              <a:rPr lang="en-GB" dirty="0"/>
              <a:t>The right kind of safe, warm home with lots of space</a:t>
            </a:r>
          </a:p>
          <a:p>
            <a:endParaRPr lang="en-GB" dirty="0"/>
          </a:p>
          <a:p>
            <a:r>
              <a:rPr lang="en-GB" dirty="0"/>
              <a:t>The right kind of food and 24 hour access to fresh water</a:t>
            </a:r>
          </a:p>
          <a:p>
            <a:endParaRPr lang="en-GB" dirty="0"/>
          </a:p>
          <a:p>
            <a:r>
              <a:rPr lang="en-GB" dirty="0"/>
              <a:t>Exercise and fun (the chance to show normal behaviour)</a:t>
            </a:r>
          </a:p>
          <a:p>
            <a:endParaRPr lang="en-GB" dirty="0"/>
          </a:p>
          <a:p>
            <a:r>
              <a:rPr lang="en-GB" dirty="0"/>
              <a:t>Friends (This can be other animals, people, or both)</a:t>
            </a:r>
          </a:p>
          <a:p>
            <a:endParaRPr lang="en-GB" dirty="0"/>
          </a:p>
          <a:p>
            <a:r>
              <a:rPr lang="en-GB" dirty="0"/>
              <a:t>Health ( We all need to make sure our pets are kept healthy and take them to the vet when they’re not well)</a:t>
            </a:r>
          </a:p>
          <a:p>
            <a:endParaRPr lang="en-GB" dirty="0"/>
          </a:p>
          <a:p>
            <a:r>
              <a:rPr lang="en-GB" dirty="0"/>
              <a:t>Ask whose responsibility it is to keep pets healthy and happy and confirm that owners are responsible for looking after their pet properly.</a:t>
            </a:r>
          </a:p>
          <a:p>
            <a:endParaRPr lang="en-GB" dirty="0"/>
          </a:p>
        </p:txBody>
      </p:sp>
      <p:sp>
        <p:nvSpPr>
          <p:cNvPr id="4" name="Slide Number Placeholder 3"/>
          <p:cNvSpPr>
            <a:spLocks noGrp="1"/>
          </p:cNvSpPr>
          <p:nvPr>
            <p:ph type="sldNum" sz="quarter" idx="10"/>
          </p:nvPr>
        </p:nvSpPr>
        <p:spPr/>
        <p:txBody>
          <a:bodyPr/>
          <a:lstStyle/>
          <a:p>
            <a:fld id="{2CF8F773-EE7B-415C-9670-94845D9FC280}" type="slidenum">
              <a:rPr lang="en-GB" smtClean="0"/>
              <a:pPr/>
              <a:t>3</a:t>
            </a:fld>
            <a:endParaRPr lang="en-GB" dirty="0"/>
          </a:p>
        </p:txBody>
      </p:sp>
    </p:spTree>
    <p:extLst>
      <p:ext uri="{BB962C8B-B14F-4D97-AF65-F5344CB8AC3E}">
        <p14:creationId xmlns:p14="http://schemas.microsoft.com/office/powerpoint/2010/main" val="545376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3EFA93C-652C-41A1-B038-E478FEC9B3B5}" type="slidenum">
              <a:rPr lang="en-GB" smtClean="0"/>
              <a:pPr/>
              <a:t>5</a:t>
            </a:fld>
            <a:endParaRPr lang="en-GB"/>
          </a:p>
        </p:txBody>
      </p:sp>
    </p:spTree>
    <p:extLst>
      <p:ext uri="{BB962C8B-B14F-4D97-AF65-F5344CB8AC3E}">
        <p14:creationId xmlns:p14="http://schemas.microsoft.com/office/powerpoint/2010/main" val="1961826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3EFA93C-652C-41A1-B038-E478FEC9B3B5}" type="slidenum">
              <a:rPr lang="en-GB" smtClean="0"/>
              <a:pPr/>
              <a:t>6</a:t>
            </a:fld>
            <a:endParaRPr lang="en-GB"/>
          </a:p>
        </p:txBody>
      </p:sp>
    </p:spTree>
    <p:extLst>
      <p:ext uri="{BB962C8B-B14F-4D97-AF65-F5344CB8AC3E}">
        <p14:creationId xmlns:p14="http://schemas.microsoft.com/office/powerpoint/2010/main" val="2552390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3EFA93C-652C-41A1-B038-E478FEC9B3B5}" type="slidenum">
              <a:rPr lang="en-GB" smtClean="0"/>
              <a:pPr/>
              <a:t>7</a:t>
            </a:fld>
            <a:endParaRPr lang="en-GB"/>
          </a:p>
        </p:txBody>
      </p:sp>
    </p:spTree>
    <p:extLst>
      <p:ext uri="{BB962C8B-B14F-4D97-AF65-F5344CB8AC3E}">
        <p14:creationId xmlns:p14="http://schemas.microsoft.com/office/powerpoint/2010/main" val="2427924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3EFA93C-652C-41A1-B038-E478FEC9B3B5}" type="slidenum">
              <a:rPr lang="en-GB" smtClean="0"/>
              <a:pPr/>
              <a:t>8</a:t>
            </a:fld>
            <a:endParaRPr lang="en-GB"/>
          </a:p>
        </p:txBody>
      </p:sp>
    </p:spTree>
    <p:extLst>
      <p:ext uri="{BB962C8B-B14F-4D97-AF65-F5344CB8AC3E}">
        <p14:creationId xmlns:p14="http://schemas.microsoft.com/office/powerpoint/2010/main" val="746080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3EFA93C-652C-41A1-B038-E478FEC9B3B5}" type="slidenum">
              <a:rPr lang="en-GB" smtClean="0"/>
              <a:pPr/>
              <a:t>9</a:t>
            </a:fld>
            <a:endParaRPr lang="en-GB"/>
          </a:p>
        </p:txBody>
      </p:sp>
    </p:spTree>
    <p:extLst>
      <p:ext uri="{BB962C8B-B14F-4D97-AF65-F5344CB8AC3E}">
        <p14:creationId xmlns:p14="http://schemas.microsoft.com/office/powerpoint/2010/main" val="20218084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3EFA93C-652C-41A1-B038-E478FEC9B3B5}" type="slidenum">
              <a:rPr lang="en-GB" smtClean="0"/>
              <a:pPr/>
              <a:t>10</a:t>
            </a:fld>
            <a:endParaRPr lang="en-GB"/>
          </a:p>
        </p:txBody>
      </p:sp>
    </p:spTree>
    <p:extLst>
      <p:ext uri="{BB962C8B-B14F-4D97-AF65-F5344CB8AC3E}">
        <p14:creationId xmlns:p14="http://schemas.microsoft.com/office/powerpoint/2010/main" val="16241540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3EFA93C-652C-41A1-B038-E478FEC9B3B5}" type="slidenum">
              <a:rPr lang="en-GB" smtClean="0"/>
              <a:pPr/>
              <a:t>11</a:t>
            </a:fld>
            <a:endParaRPr lang="en-GB"/>
          </a:p>
        </p:txBody>
      </p:sp>
    </p:spTree>
    <p:extLst>
      <p:ext uri="{BB962C8B-B14F-4D97-AF65-F5344CB8AC3E}">
        <p14:creationId xmlns:p14="http://schemas.microsoft.com/office/powerpoint/2010/main" val="39410119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image" Target="../media/image3.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4.png"/><Relationship Id="rId5" Type="http://schemas.openxmlformats.org/officeDocument/2006/relationships/slideMaster" Target="../slideMasters/slideMaster1.xml"/><Relationship Id="rId4" Type="http://schemas.openxmlformats.org/officeDocument/2006/relationships/tags" Target="../tags/tag9.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image" Target="../media/image4.png"/><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54.xml"/><Relationship Id="rId7" Type="http://schemas.openxmlformats.org/officeDocument/2006/relationships/image" Target="../media/image6.png"/><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image" Target="../media/image4.png"/><Relationship Id="rId5" Type="http://schemas.openxmlformats.org/officeDocument/2006/relationships/slideMaster" Target="../slideMasters/slideMaster1.xml"/><Relationship Id="rId4" Type="http://schemas.openxmlformats.org/officeDocument/2006/relationships/tags" Target="../tags/tag55.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5.png"/><Relationship Id="rId5" Type="http://schemas.openxmlformats.org/officeDocument/2006/relationships/slideMaster" Target="../slideMasters/slideMaster1.xml"/><Relationship Id="rId4" Type="http://schemas.openxmlformats.org/officeDocument/2006/relationships/tags" Target="../tags/tag1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6.xml"/><Relationship Id="rId7"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 Id="rId9"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2.xml"/><Relationship Id="rId7"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tags" Target="../tags/tag23.xml"/><Relationship Id="rId9"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8.xml"/><Relationship Id="rId7" Type="http://schemas.openxmlformats.org/officeDocument/2006/relationships/slideMaster" Target="../slideMasters/slideMaster1.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tags" Target="../tags/tag31.xml"/><Relationship Id="rId5" Type="http://schemas.openxmlformats.org/officeDocument/2006/relationships/tags" Target="../tags/tag30.xml"/><Relationship Id="rId4" Type="http://schemas.openxmlformats.org/officeDocument/2006/relationships/tags" Target="../tags/tag29.xml"/><Relationship Id="rId9"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8" Type="http://schemas.openxmlformats.org/officeDocument/2006/relationships/tags" Target="../tags/tag39.xml"/><Relationship Id="rId3" Type="http://schemas.openxmlformats.org/officeDocument/2006/relationships/tags" Target="../tags/tag34.xml"/><Relationship Id="rId7" Type="http://schemas.openxmlformats.org/officeDocument/2006/relationships/tags" Target="../tags/tag38.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tags" Target="../tags/tag37.xml"/><Relationship Id="rId5" Type="http://schemas.openxmlformats.org/officeDocument/2006/relationships/tags" Target="../tags/tag36.xml"/><Relationship Id="rId10" Type="http://schemas.openxmlformats.org/officeDocument/2006/relationships/image" Target="../media/image2.png"/><Relationship Id="rId4" Type="http://schemas.openxmlformats.org/officeDocument/2006/relationships/tags" Target="../tags/tag35.xml"/><Relationship Id="rId9"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40.xm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48.xml"/><Relationship Id="rId3" Type="http://schemas.openxmlformats.org/officeDocument/2006/relationships/tags" Target="../tags/tag43.xml"/><Relationship Id="rId7" Type="http://schemas.openxmlformats.org/officeDocument/2006/relationships/tags" Target="../tags/tag47.xml"/><Relationship Id="rId12" Type="http://schemas.openxmlformats.org/officeDocument/2006/relationships/image" Target="../media/image2.png"/><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tags" Target="../tags/tag46.xml"/><Relationship Id="rId11" Type="http://schemas.openxmlformats.org/officeDocument/2006/relationships/image" Target="../media/image1.png"/><Relationship Id="rId5" Type="http://schemas.openxmlformats.org/officeDocument/2006/relationships/tags" Target="../tags/tag45.xml"/><Relationship Id="rId10" Type="http://schemas.openxmlformats.org/officeDocument/2006/relationships/image" Target="../media/image4.png"/><Relationship Id="rId4" Type="http://schemas.openxmlformats.org/officeDocument/2006/relationships/tags" Target="../tags/tag44.xml"/><Relationship Id="rId9"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1st choice">
    <p:spTree>
      <p:nvGrpSpPr>
        <p:cNvPr id="1" name=""/>
        <p:cNvGrpSpPr/>
        <p:nvPr/>
      </p:nvGrpSpPr>
      <p:grpSpPr>
        <a:xfrm>
          <a:off x="0" y="0"/>
          <a:ext cx="0" cy="0"/>
          <a:chOff x="0" y="0"/>
          <a:chExt cx="0" cy="0"/>
        </a:xfrm>
      </p:grpSpPr>
      <p:sp>
        <p:nvSpPr>
          <p:cNvPr id="8" name="object 2"/>
          <p:cNvSpPr>
            <a:spLocks noGrp="1" noSelect="1" noRot="1" noMove="1" noResize="1" noEditPoints="1" noAdjustHandles="1" noChangeArrowheads="1" noChangeShapeType="1" noTextEdit="1"/>
          </p:cNvSpPr>
          <p:nvPr userDrawn="1">
            <p:custDataLst>
              <p:tags r:id="rId1"/>
            </p:custDataLst>
          </p:nvPr>
        </p:nvSpPr>
        <p:spPr>
          <a:xfrm>
            <a:off x="4346713" y="1014062"/>
            <a:ext cx="6093460" cy="6093460"/>
          </a:xfrm>
          <a:custGeom>
            <a:avLst/>
            <a:gdLst/>
            <a:ahLst/>
            <a:cxnLst/>
            <a:rect l="l" t="t" r="r" b="b"/>
            <a:pathLst>
              <a:path w="6093459" h="6093459">
                <a:moveTo>
                  <a:pt x="3046768" y="0"/>
                </a:moveTo>
                <a:lnTo>
                  <a:pt x="2796899" y="10098"/>
                </a:lnTo>
                <a:lnTo>
                  <a:pt x="2552590" y="39870"/>
                </a:lnTo>
                <a:lnTo>
                  <a:pt x="2314626" y="88533"/>
                </a:lnTo>
                <a:lnTo>
                  <a:pt x="2083791" y="155303"/>
                </a:lnTo>
                <a:lnTo>
                  <a:pt x="1860870" y="239395"/>
                </a:lnTo>
                <a:lnTo>
                  <a:pt x="1646646" y="340026"/>
                </a:lnTo>
                <a:lnTo>
                  <a:pt x="1441904" y="456413"/>
                </a:lnTo>
                <a:lnTo>
                  <a:pt x="1247429" y="587771"/>
                </a:lnTo>
                <a:lnTo>
                  <a:pt x="1064004" y="733316"/>
                </a:lnTo>
                <a:lnTo>
                  <a:pt x="892414" y="892265"/>
                </a:lnTo>
                <a:lnTo>
                  <a:pt x="733444" y="1063834"/>
                </a:lnTo>
                <a:lnTo>
                  <a:pt x="587877" y="1247239"/>
                </a:lnTo>
                <a:lnTo>
                  <a:pt x="456499" y="1441697"/>
                </a:lnTo>
                <a:lnTo>
                  <a:pt x="340093" y="1646423"/>
                </a:lnTo>
                <a:lnTo>
                  <a:pt x="239444" y="1860634"/>
                </a:lnTo>
                <a:lnTo>
                  <a:pt x="155335" y="2083546"/>
                </a:lnTo>
                <a:lnTo>
                  <a:pt x="88552" y="2314375"/>
                </a:lnTo>
                <a:lnTo>
                  <a:pt x="39879" y="2552337"/>
                </a:lnTo>
                <a:lnTo>
                  <a:pt x="10100" y="2796649"/>
                </a:lnTo>
                <a:lnTo>
                  <a:pt x="0" y="3046526"/>
                </a:lnTo>
                <a:lnTo>
                  <a:pt x="10100" y="3296417"/>
                </a:lnTo>
                <a:lnTo>
                  <a:pt x="39879" y="3540743"/>
                </a:lnTo>
                <a:lnTo>
                  <a:pt x="88552" y="3778719"/>
                </a:lnTo>
                <a:lnTo>
                  <a:pt x="155335" y="4009562"/>
                </a:lnTo>
                <a:lnTo>
                  <a:pt x="239444" y="4232488"/>
                </a:lnTo>
                <a:lnTo>
                  <a:pt x="340093" y="4446713"/>
                </a:lnTo>
                <a:lnTo>
                  <a:pt x="456499" y="4651452"/>
                </a:lnTo>
                <a:lnTo>
                  <a:pt x="587877" y="4845923"/>
                </a:lnTo>
                <a:lnTo>
                  <a:pt x="733444" y="5029341"/>
                </a:lnTo>
                <a:lnTo>
                  <a:pt x="892414" y="5200923"/>
                </a:lnTo>
                <a:lnTo>
                  <a:pt x="1064004" y="5359883"/>
                </a:lnTo>
                <a:lnTo>
                  <a:pt x="1247429" y="5505439"/>
                </a:lnTo>
                <a:lnTo>
                  <a:pt x="1441904" y="5636807"/>
                </a:lnTo>
                <a:lnTo>
                  <a:pt x="1646646" y="5753202"/>
                </a:lnTo>
                <a:lnTo>
                  <a:pt x="1860870" y="5853841"/>
                </a:lnTo>
                <a:lnTo>
                  <a:pt x="2083791" y="5937940"/>
                </a:lnTo>
                <a:lnTo>
                  <a:pt x="2314626" y="6004715"/>
                </a:lnTo>
                <a:lnTo>
                  <a:pt x="2552590" y="6053382"/>
                </a:lnTo>
                <a:lnTo>
                  <a:pt x="2796899" y="6083157"/>
                </a:lnTo>
                <a:lnTo>
                  <a:pt x="3046768" y="6093256"/>
                </a:lnTo>
                <a:lnTo>
                  <a:pt x="3296628" y="6083157"/>
                </a:lnTo>
                <a:lnTo>
                  <a:pt x="3540926" y="6053382"/>
                </a:lnTo>
                <a:lnTo>
                  <a:pt x="3778877" y="6004715"/>
                </a:lnTo>
                <a:lnTo>
                  <a:pt x="4009698" y="5937940"/>
                </a:lnTo>
                <a:lnTo>
                  <a:pt x="4232605" y="5853841"/>
                </a:lnTo>
                <a:lnTo>
                  <a:pt x="4446812" y="5753202"/>
                </a:lnTo>
                <a:lnTo>
                  <a:pt x="4651537" y="5636807"/>
                </a:lnTo>
                <a:lnTo>
                  <a:pt x="4845995" y="5505439"/>
                </a:lnTo>
                <a:lnTo>
                  <a:pt x="5029403" y="5359883"/>
                </a:lnTo>
                <a:lnTo>
                  <a:pt x="5200975" y="5200923"/>
                </a:lnTo>
                <a:lnTo>
                  <a:pt x="5359928" y="5029341"/>
                </a:lnTo>
                <a:lnTo>
                  <a:pt x="5505479" y="4845923"/>
                </a:lnTo>
                <a:lnTo>
                  <a:pt x="5636842" y="4651452"/>
                </a:lnTo>
                <a:lnTo>
                  <a:pt x="5753234" y="4446713"/>
                </a:lnTo>
                <a:lnTo>
                  <a:pt x="5853870" y="4232488"/>
                </a:lnTo>
                <a:lnTo>
                  <a:pt x="5937968" y="4009562"/>
                </a:lnTo>
                <a:lnTo>
                  <a:pt x="6004741" y="3778719"/>
                </a:lnTo>
                <a:lnTo>
                  <a:pt x="6053408" y="3540743"/>
                </a:lnTo>
                <a:lnTo>
                  <a:pt x="6083183" y="3296417"/>
                </a:lnTo>
                <a:lnTo>
                  <a:pt x="6093282" y="3046526"/>
                </a:lnTo>
                <a:lnTo>
                  <a:pt x="6083183" y="2796649"/>
                </a:lnTo>
                <a:lnTo>
                  <a:pt x="6053408" y="2552337"/>
                </a:lnTo>
                <a:lnTo>
                  <a:pt x="6004741" y="2314375"/>
                </a:lnTo>
                <a:lnTo>
                  <a:pt x="5937968" y="2083546"/>
                </a:lnTo>
                <a:lnTo>
                  <a:pt x="5853870" y="1860634"/>
                </a:lnTo>
                <a:lnTo>
                  <a:pt x="5753234" y="1646423"/>
                </a:lnTo>
                <a:lnTo>
                  <a:pt x="5636842" y="1441697"/>
                </a:lnTo>
                <a:lnTo>
                  <a:pt x="5505479" y="1247239"/>
                </a:lnTo>
                <a:lnTo>
                  <a:pt x="5359928" y="1063834"/>
                </a:lnTo>
                <a:lnTo>
                  <a:pt x="5200975" y="892265"/>
                </a:lnTo>
                <a:lnTo>
                  <a:pt x="5029403" y="733316"/>
                </a:lnTo>
                <a:lnTo>
                  <a:pt x="4845995" y="587771"/>
                </a:lnTo>
                <a:lnTo>
                  <a:pt x="4651537" y="456413"/>
                </a:lnTo>
                <a:lnTo>
                  <a:pt x="4446812" y="340026"/>
                </a:lnTo>
                <a:lnTo>
                  <a:pt x="4232605" y="239395"/>
                </a:lnTo>
                <a:lnTo>
                  <a:pt x="4009698" y="155303"/>
                </a:lnTo>
                <a:lnTo>
                  <a:pt x="3778877" y="88533"/>
                </a:lnTo>
                <a:lnTo>
                  <a:pt x="3540926" y="39870"/>
                </a:lnTo>
                <a:lnTo>
                  <a:pt x="3296628" y="10098"/>
                </a:lnTo>
                <a:lnTo>
                  <a:pt x="3046768" y="0"/>
                </a:lnTo>
                <a:close/>
              </a:path>
            </a:pathLst>
          </a:custGeom>
          <a:solidFill>
            <a:srgbClr val="5ECFCC">
              <a:alpha val="25000"/>
            </a:srgbClr>
          </a:solidFill>
        </p:spPr>
        <p:txBody>
          <a:bodyPr wrap="square" lIns="0" tIns="0" rIns="0" bIns="0" rtlCol="0"/>
          <a:lstStyle/>
          <a:p>
            <a:endParaRPr dirty="0">
              <a:latin typeface="Arial" pitchFamily="34" charset="0"/>
            </a:endParaRPr>
          </a:p>
        </p:txBody>
      </p:sp>
      <p:sp>
        <p:nvSpPr>
          <p:cNvPr id="9" name="object 3"/>
          <p:cNvSpPr>
            <a:spLocks noGrp="1" noSelect="1" noRot="1" noMove="1" noResize="1" noEditPoints="1" noAdjustHandles="1" noChangeArrowheads="1" noChangeShapeType="1" noTextEdit="1"/>
          </p:cNvSpPr>
          <p:nvPr userDrawn="1">
            <p:custDataLst>
              <p:tags r:id="rId2"/>
            </p:custDataLst>
          </p:nvPr>
        </p:nvSpPr>
        <p:spPr>
          <a:xfrm>
            <a:off x="4856816" y="2432904"/>
            <a:ext cx="5212586" cy="3416300"/>
          </a:xfrm>
          <a:prstGeom prst="rect">
            <a:avLst/>
          </a:prstGeom>
          <a:blipFill>
            <a:blip r:embed="rId6" cstate="print"/>
            <a:stretch>
              <a:fillRect/>
            </a:stretch>
          </a:blipFill>
        </p:spPr>
        <p:txBody>
          <a:bodyPr wrap="square" lIns="0" tIns="0" rIns="0" bIns="0" rtlCol="0"/>
          <a:lstStyle/>
          <a:p>
            <a:endParaRPr dirty="0">
              <a:latin typeface="Arial" pitchFamily="34" charset="0"/>
            </a:endParaRPr>
          </a:p>
        </p:txBody>
      </p:sp>
      <p:sp>
        <p:nvSpPr>
          <p:cNvPr id="11" name="object 5"/>
          <p:cNvSpPr>
            <a:spLocks noGrp="1" noSelect="1" noRot="1" noMove="1" noResize="1" noEditPoints="1" noAdjustHandles="1" noChangeArrowheads="1" noChangeShapeType="1" noTextEdit="1"/>
          </p:cNvSpPr>
          <p:nvPr userDrawn="1">
            <p:custDataLst>
              <p:tags r:id="rId3"/>
            </p:custDataLst>
          </p:nvPr>
        </p:nvSpPr>
        <p:spPr>
          <a:xfrm>
            <a:off x="5012995" y="6657788"/>
            <a:ext cx="4067506" cy="703767"/>
          </a:xfrm>
          <a:custGeom>
            <a:avLst/>
            <a:gdLst/>
            <a:ahLst/>
            <a:cxnLst/>
            <a:rect l="l" t="t" r="r" b="b"/>
            <a:pathLst>
              <a:path w="4559934" h="684529">
                <a:moveTo>
                  <a:pt x="0" y="683996"/>
                </a:moveTo>
                <a:lnTo>
                  <a:pt x="4559744" y="683996"/>
                </a:lnTo>
                <a:lnTo>
                  <a:pt x="4559744" y="0"/>
                </a:lnTo>
                <a:lnTo>
                  <a:pt x="0" y="0"/>
                </a:lnTo>
                <a:lnTo>
                  <a:pt x="0" y="683996"/>
                </a:lnTo>
                <a:close/>
              </a:path>
            </a:pathLst>
          </a:custGeom>
          <a:solidFill>
            <a:srgbClr val="FFFFFF"/>
          </a:solidFill>
        </p:spPr>
        <p:txBody>
          <a:bodyPr wrap="square" lIns="0" tIns="0" rIns="0" bIns="0" rtlCol="0"/>
          <a:lstStyle/>
          <a:p>
            <a:endParaRPr dirty="0">
              <a:latin typeface="Arial" pitchFamily="34" charset="0"/>
            </a:endParaRPr>
          </a:p>
        </p:txBody>
      </p:sp>
      <p:sp>
        <p:nvSpPr>
          <p:cNvPr id="20" name="object 6"/>
          <p:cNvSpPr>
            <a:spLocks noGrp="1" noSelect="1" noRot="1" noMove="1" noResize="1" noEditPoints="1" noAdjustHandles="1" noChangeArrowheads="1" noChangeShapeType="1" noTextEdit="1"/>
          </p:cNvSpPr>
          <p:nvPr userDrawn="1">
            <p:custDataLst>
              <p:tags r:id="rId4"/>
            </p:custDataLst>
          </p:nvPr>
        </p:nvSpPr>
        <p:spPr>
          <a:xfrm>
            <a:off x="252006" y="6642004"/>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10" name="Text Placeholder 21"/>
          <p:cNvSpPr>
            <a:spLocks noGrp="1"/>
          </p:cNvSpPr>
          <p:nvPr>
            <p:ph type="body" sz="quarter" idx="11" hasCustomPrompt="1"/>
          </p:nvPr>
        </p:nvSpPr>
        <p:spPr>
          <a:xfrm>
            <a:off x="774700" y="5849417"/>
            <a:ext cx="3657600" cy="218008"/>
          </a:xfrm>
          <a:prstGeom prst="rect">
            <a:avLst/>
          </a:prstGeom>
        </p:spPr>
        <p:txBody>
          <a:bodyPr vert="horz" wrap="square" lIns="0" tIns="0" rIns="0" bIns="0" rtlCol="0">
            <a:spAutoFit/>
          </a:bodyPr>
          <a:lstStyle>
            <a:lvl1pPr marL="12700" algn="l" defTabSz="914400" rtl="0" eaLnBrk="1" latinLnBrk="0" hangingPunct="1">
              <a:lnSpc>
                <a:spcPts val="1655"/>
              </a:lnSpc>
              <a:defRPr lang="en-GB" sz="1400" b="1" kern="1200" spc="-15" baseline="0" dirty="0">
                <a:solidFill>
                  <a:srgbClr val="6BB4B5"/>
                </a:solidFill>
                <a:latin typeface="Arial"/>
                <a:ea typeface="+mn-ea"/>
                <a:cs typeface="Arial"/>
              </a:defRPr>
            </a:lvl1pPr>
          </a:lstStyle>
          <a:p>
            <a:pPr marL="12700">
              <a:lnSpc>
                <a:spcPts val="1655"/>
              </a:lnSpc>
            </a:pPr>
            <a:r>
              <a:rPr lang="en-GB" sz="1400" b="1" spc="-15" dirty="0">
                <a:solidFill>
                  <a:srgbClr val="6BB4B5"/>
                </a:solidFill>
                <a:latin typeface="Arial"/>
                <a:cs typeface="Arial"/>
              </a:rPr>
              <a:t>Date or name etc here</a:t>
            </a:r>
            <a:endParaRPr lang="en-GB" sz="1400" dirty="0">
              <a:solidFill>
                <a:srgbClr val="6BB4B5"/>
              </a:solidFill>
              <a:latin typeface="Arial"/>
              <a:cs typeface="Arial"/>
            </a:endParaRPr>
          </a:p>
        </p:txBody>
      </p:sp>
      <p:sp>
        <p:nvSpPr>
          <p:cNvPr id="12" name="Title 23"/>
          <p:cNvSpPr>
            <a:spLocks noGrp="1"/>
          </p:cNvSpPr>
          <p:nvPr>
            <p:ph type="title" hasCustomPrompt="1"/>
          </p:nvPr>
        </p:nvSpPr>
        <p:spPr>
          <a:xfrm>
            <a:off x="774700" y="4314825"/>
            <a:ext cx="3657600" cy="1524000"/>
          </a:xfrm>
          <a:prstGeom prst="rect">
            <a:avLst/>
          </a:prstGeom>
        </p:spPr>
        <p:txBody>
          <a:bodyPr lIns="0"/>
          <a:lstStyle>
            <a:lvl1pPr>
              <a:defRPr sz="2800" b="1">
                <a:solidFill>
                  <a:srgbClr val="008988"/>
                </a:solidFill>
                <a:latin typeface="Arial" pitchFamily="34" charset="0"/>
                <a:cs typeface="Arial" pitchFamily="34" charset="0"/>
              </a:defRPr>
            </a:lvl1pPr>
          </a:lstStyle>
          <a:p>
            <a:r>
              <a:rPr lang="en-US" dirty="0"/>
              <a:t>Title text here</a:t>
            </a:r>
            <a:endParaRPr lang="en-GB" dirty="0"/>
          </a:p>
        </p:txBody>
      </p:sp>
      <p:grpSp>
        <p:nvGrpSpPr>
          <p:cNvPr id="13" name="Group 12"/>
          <p:cNvGrpSpPr/>
          <p:nvPr userDrawn="1"/>
        </p:nvGrpSpPr>
        <p:grpSpPr>
          <a:xfrm>
            <a:off x="8843565" y="6533161"/>
            <a:ext cx="1862365" cy="1155328"/>
            <a:chOff x="8831035" y="6501757"/>
            <a:chExt cx="1862365" cy="1155328"/>
          </a:xfrm>
        </p:grpSpPr>
        <p:sp>
          <p:nvSpPr>
            <p:cNvPr id="14" name="Rectangle 13"/>
            <p:cNvSpPr/>
            <p:nvPr userDrawn="1"/>
          </p:nvSpPr>
          <p:spPr>
            <a:xfrm>
              <a:off x="9163124" y="6705009"/>
              <a:ext cx="1368152" cy="7488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pic>
          <p:nvPicPr>
            <p:cNvPr id="15" name="Picture 1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831035" y="6501757"/>
              <a:ext cx="1862365" cy="1155328"/>
            </a:xfrm>
            <a:prstGeom prst="rect">
              <a:avLst/>
            </a:prstGeom>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Divider_green">
    <p:spTree>
      <p:nvGrpSpPr>
        <p:cNvPr id="1" name=""/>
        <p:cNvGrpSpPr/>
        <p:nvPr/>
      </p:nvGrpSpPr>
      <p:grpSpPr>
        <a:xfrm>
          <a:off x="0" y="0"/>
          <a:ext cx="0" cy="0"/>
          <a:chOff x="0" y="0"/>
          <a:chExt cx="0" cy="0"/>
        </a:xfrm>
      </p:grpSpPr>
      <p:sp>
        <p:nvSpPr>
          <p:cNvPr id="8" name="object 2"/>
          <p:cNvSpPr>
            <a:spLocks noGrp="1" noSelect="1" noRot="1" noMove="1" noResize="1" noEditPoints="1" noAdjustHandles="1" noChangeArrowheads="1" noChangeShapeType="1" noTextEdit="1"/>
          </p:cNvSpPr>
          <p:nvPr userDrawn="1">
            <p:custDataLst>
              <p:tags r:id="rId1"/>
            </p:custDataLst>
          </p:nvPr>
        </p:nvSpPr>
        <p:spPr>
          <a:xfrm>
            <a:off x="4346713" y="1014062"/>
            <a:ext cx="6093460" cy="6093460"/>
          </a:xfrm>
          <a:custGeom>
            <a:avLst/>
            <a:gdLst/>
            <a:ahLst/>
            <a:cxnLst/>
            <a:rect l="l" t="t" r="r" b="b"/>
            <a:pathLst>
              <a:path w="6093459" h="6093459">
                <a:moveTo>
                  <a:pt x="3046768" y="0"/>
                </a:moveTo>
                <a:lnTo>
                  <a:pt x="2796899" y="10098"/>
                </a:lnTo>
                <a:lnTo>
                  <a:pt x="2552590" y="39870"/>
                </a:lnTo>
                <a:lnTo>
                  <a:pt x="2314626" y="88533"/>
                </a:lnTo>
                <a:lnTo>
                  <a:pt x="2083791" y="155303"/>
                </a:lnTo>
                <a:lnTo>
                  <a:pt x="1860870" y="239395"/>
                </a:lnTo>
                <a:lnTo>
                  <a:pt x="1646646" y="340026"/>
                </a:lnTo>
                <a:lnTo>
                  <a:pt x="1441904" y="456413"/>
                </a:lnTo>
                <a:lnTo>
                  <a:pt x="1247429" y="587771"/>
                </a:lnTo>
                <a:lnTo>
                  <a:pt x="1064004" y="733316"/>
                </a:lnTo>
                <a:lnTo>
                  <a:pt x="892414" y="892265"/>
                </a:lnTo>
                <a:lnTo>
                  <a:pt x="733444" y="1063834"/>
                </a:lnTo>
                <a:lnTo>
                  <a:pt x="587877" y="1247239"/>
                </a:lnTo>
                <a:lnTo>
                  <a:pt x="456499" y="1441697"/>
                </a:lnTo>
                <a:lnTo>
                  <a:pt x="340093" y="1646423"/>
                </a:lnTo>
                <a:lnTo>
                  <a:pt x="239444" y="1860634"/>
                </a:lnTo>
                <a:lnTo>
                  <a:pt x="155335" y="2083546"/>
                </a:lnTo>
                <a:lnTo>
                  <a:pt x="88552" y="2314375"/>
                </a:lnTo>
                <a:lnTo>
                  <a:pt x="39879" y="2552337"/>
                </a:lnTo>
                <a:lnTo>
                  <a:pt x="10100" y="2796649"/>
                </a:lnTo>
                <a:lnTo>
                  <a:pt x="0" y="3046526"/>
                </a:lnTo>
                <a:lnTo>
                  <a:pt x="10100" y="3296417"/>
                </a:lnTo>
                <a:lnTo>
                  <a:pt x="39879" y="3540743"/>
                </a:lnTo>
                <a:lnTo>
                  <a:pt x="88552" y="3778719"/>
                </a:lnTo>
                <a:lnTo>
                  <a:pt x="155335" y="4009562"/>
                </a:lnTo>
                <a:lnTo>
                  <a:pt x="239444" y="4232488"/>
                </a:lnTo>
                <a:lnTo>
                  <a:pt x="340093" y="4446713"/>
                </a:lnTo>
                <a:lnTo>
                  <a:pt x="456499" y="4651452"/>
                </a:lnTo>
                <a:lnTo>
                  <a:pt x="587877" y="4845923"/>
                </a:lnTo>
                <a:lnTo>
                  <a:pt x="733444" y="5029341"/>
                </a:lnTo>
                <a:lnTo>
                  <a:pt x="892414" y="5200923"/>
                </a:lnTo>
                <a:lnTo>
                  <a:pt x="1064004" y="5359883"/>
                </a:lnTo>
                <a:lnTo>
                  <a:pt x="1247429" y="5505439"/>
                </a:lnTo>
                <a:lnTo>
                  <a:pt x="1441904" y="5636807"/>
                </a:lnTo>
                <a:lnTo>
                  <a:pt x="1646646" y="5753202"/>
                </a:lnTo>
                <a:lnTo>
                  <a:pt x="1860870" y="5853841"/>
                </a:lnTo>
                <a:lnTo>
                  <a:pt x="2083791" y="5937940"/>
                </a:lnTo>
                <a:lnTo>
                  <a:pt x="2314626" y="6004715"/>
                </a:lnTo>
                <a:lnTo>
                  <a:pt x="2552590" y="6053382"/>
                </a:lnTo>
                <a:lnTo>
                  <a:pt x="2796899" y="6083157"/>
                </a:lnTo>
                <a:lnTo>
                  <a:pt x="3046768" y="6093256"/>
                </a:lnTo>
                <a:lnTo>
                  <a:pt x="3296628" y="6083157"/>
                </a:lnTo>
                <a:lnTo>
                  <a:pt x="3540926" y="6053382"/>
                </a:lnTo>
                <a:lnTo>
                  <a:pt x="3778877" y="6004715"/>
                </a:lnTo>
                <a:lnTo>
                  <a:pt x="4009698" y="5937940"/>
                </a:lnTo>
                <a:lnTo>
                  <a:pt x="4232605" y="5853841"/>
                </a:lnTo>
                <a:lnTo>
                  <a:pt x="4446812" y="5753202"/>
                </a:lnTo>
                <a:lnTo>
                  <a:pt x="4651537" y="5636807"/>
                </a:lnTo>
                <a:lnTo>
                  <a:pt x="4845995" y="5505439"/>
                </a:lnTo>
                <a:lnTo>
                  <a:pt x="5029403" y="5359883"/>
                </a:lnTo>
                <a:lnTo>
                  <a:pt x="5200975" y="5200923"/>
                </a:lnTo>
                <a:lnTo>
                  <a:pt x="5359928" y="5029341"/>
                </a:lnTo>
                <a:lnTo>
                  <a:pt x="5505479" y="4845923"/>
                </a:lnTo>
                <a:lnTo>
                  <a:pt x="5636842" y="4651452"/>
                </a:lnTo>
                <a:lnTo>
                  <a:pt x="5753234" y="4446713"/>
                </a:lnTo>
                <a:lnTo>
                  <a:pt x="5853870" y="4232488"/>
                </a:lnTo>
                <a:lnTo>
                  <a:pt x="5937968" y="4009562"/>
                </a:lnTo>
                <a:lnTo>
                  <a:pt x="6004741" y="3778719"/>
                </a:lnTo>
                <a:lnTo>
                  <a:pt x="6053408" y="3540743"/>
                </a:lnTo>
                <a:lnTo>
                  <a:pt x="6083183" y="3296417"/>
                </a:lnTo>
                <a:lnTo>
                  <a:pt x="6093282" y="3046526"/>
                </a:lnTo>
                <a:lnTo>
                  <a:pt x="6083183" y="2796649"/>
                </a:lnTo>
                <a:lnTo>
                  <a:pt x="6053408" y="2552337"/>
                </a:lnTo>
                <a:lnTo>
                  <a:pt x="6004741" y="2314375"/>
                </a:lnTo>
                <a:lnTo>
                  <a:pt x="5937968" y="2083546"/>
                </a:lnTo>
                <a:lnTo>
                  <a:pt x="5853870" y="1860634"/>
                </a:lnTo>
                <a:lnTo>
                  <a:pt x="5753234" y="1646423"/>
                </a:lnTo>
                <a:lnTo>
                  <a:pt x="5636842" y="1441697"/>
                </a:lnTo>
                <a:lnTo>
                  <a:pt x="5505479" y="1247239"/>
                </a:lnTo>
                <a:lnTo>
                  <a:pt x="5359928" y="1063834"/>
                </a:lnTo>
                <a:lnTo>
                  <a:pt x="5200975" y="892265"/>
                </a:lnTo>
                <a:lnTo>
                  <a:pt x="5029403" y="733316"/>
                </a:lnTo>
                <a:lnTo>
                  <a:pt x="4845995" y="587771"/>
                </a:lnTo>
                <a:lnTo>
                  <a:pt x="4651537" y="456413"/>
                </a:lnTo>
                <a:lnTo>
                  <a:pt x="4446812" y="340026"/>
                </a:lnTo>
                <a:lnTo>
                  <a:pt x="4232605" y="239395"/>
                </a:lnTo>
                <a:lnTo>
                  <a:pt x="4009698" y="155303"/>
                </a:lnTo>
                <a:lnTo>
                  <a:pt x="3778877" y="88533"/>
                </a:lnTo>
                <a:lnTo>
                  <a:pt x="3540926" y="39870"/>
                </a:lnTo>
                <a:lnTo>
                  <a:pt x="3296628" y="10098"/>
                </a:lnTo>
                <a:lnTo>
                  <a:pt x="3046768" y="0"/>
                </a:lnTo>
                <a:close/>
              </a:path>
            </a:pathLst>
          </a:custGeom>
          <a:solidFill>
            <a:srgbClr val="5ECFCC">
              <a:alpha val="25000"/>
            </a:srgbClr>
          </a:solidFill>
        </p:spPr>
        <p:txBody>
          <a:bodyPr wrap="square" lIns="0" tIns="0" rIns="0" bIns="0" rtlCol="0"/>
          <a:lstStyle/>
          <a:p>
            <a:endParaRPr dirty="0">
              <a:latin typeface="Arial" pitchFamily="34" charset="0"/>
            </a:endParaRPr>
          </a:p>
        </p:txBody>
      </p:sp>
      <p:sp>
        <p:nvSpPr>
          <p:cNvPr id="9" name="object 3"/>
          <p:cNvSpPr>
            <a:spLocks noGrp="1" noSelect="1" noRot="1" noMove="1" noResize="1" noEditPoints="1" noAdjustHandles="1" noChangeArrowheads="1" noChangeShapeType="1" noTextEdit="1"/>
          </p:cNvSpPr>
          <p:nvPr userDrawn="1">
            <p:custDataLst>
              <p:tags r:id="rId2"/>
            </p:custDataLst>
          </p:nvPr>
        </p:nvSpPr>
        <p:spPr>
          <a:xfrm>
            <a:off x="4856816" y="2432904"/>
            <a:ext cx="5212586" cy="3416300"/>
          </a:xfrm>
          <a:prstGeom prst="rect">
            <a:avLst/>
          </a:prstGeom>
          <a:blipFill>
            <a:blip r:embed="rId5" cstate="print"/>
            <a:stretch>
              <a:fillRect/>
            </a:stretch>
          </a:blipFill>
        </p:spPr>
        <p:txBody>
          <a:bodyPr wrap="square" lIns="0" tIns="0" rIns="0" bIns="0" rtlCol="0"/>
          <a:lstStyle/>
          <a:p>
            <a:endParaRPr dirty="0">
              <a:latin typeface="Arial" pitchFamily="34" charset="0"/>
            </a:endParaRPr>
          </a:p>
        </p:txBody>
      </p:sp>
      <p:sp>
        <p:nvSpPr>
          <p:cNvPr id="26" name="Title 23"/>
          <p:cNvSpPr>
            <a:spLocks noGrp="1"/>
          </p:cNvSpPr>
          <p:nvPr>
            <p:ph type="title" hasCustomPrompt="1"/>
          </p:nvPr>
        </p:nvSpPr>
        <p:spPr>
          <a:xfrm>
            <a:off x="774700" y="4314825"/>
            <a:ext cx="3312000" cy="1368000"/>
          </a:xfrm>
          <a:prstGeom prst="rect">
            <a:avLst/>
          </a:prstGeom>
        </p:spPr>
        <p:txBody>
          <a:bodyPr lIns="90000" tIns="46800" rIns="90000" bIns="46800">
            <a:normAutofit/>
          </a:bodyPr>
          <a:lstStyle>
            <a:lvl1pPr marL="12700" marR="5080" indent="-12700">
              <a:lnSpc>
                <a:spcPts val="3200"/>
              </a:lnSpc>
              <a:defRPr lang="en-GB" sz="2800" b="1" spc="-30" baseline="0" dirty="0">
                <a:solidFill>
                  <a:srgbClr val="008988"/>
                </a:solidFill>
                <a:latin typeface="Arial"/>
                <a:ea typeface="+mn-ea"/>
                <a:cs typeface="Arial"/>
              </a:defRPr>
            </a:lvl1pPr>
          </a:lstStyle>
          <a:p>
            <a:r>
              <a:rPr lang="en-GB" dirty="0"/>
              <a:t>Section divider, </a:t>
            </a:r>
            <a:br>
              <a:rPr lang="en-GB" dirty="0"/>
            </a:br>
            <a:r>
              <a:rPr lang="en-GB" dirty="0"/>
              <a:t>if required</a:t>
            </a:r>
          </a:p>
        </p:txBody>
      </p:sp>
      <p:sp>
        <p:nvSpPr>
          <p:cNvPr id="13" name="Text Placeholder 12"/>
          <p:cNvSpPr>
            <a:spLocks noGrp="1"/>
          </p:cNvSpPr>
          <p:nvPr>
            <p:ph type="body" sz="quarter" idx="12" hasCustomPrompt="1"/>
          </p:nvPr>
        </p:nvSpPr>
        <p:spPr>
          <a:xfrm>
            <a:off x="774699" y="5686425"/>
            <a:ext cx="3311525" cy="762000"/>
          </a:xfrm>
        </p:spPr>
        <p:txBody>
          <a:bodyPr>
            <a:noAutofit/>
          </a:bodyPr>
          <a:lstStyle>
            <a:lvl1pPr>
              <a:defRPr sz="1400" baseline="0">
                <a:solidFill>
                  <a:srgbClr val="6BB4B5"/>
                </a:solidFill>
              </a:defRPr>
            </a:lvl1pPr>
          </a:lstStyle>
          <a:p>
            <a:pPr lvl="0"/>
            <a:r>
              <a:rPr lang="en-US" dirty="0"/>
              <a:t>Date or name etc here</a:t>
            </a:r>
            <a:endParaRPr lang="en-GB" dirty="0"/>
          </a:p>
        </p:txBody>
      </p:sp>
      <p:sp>
        <p:nvSpPr>
          <p:cNvPr id="7" name="object 5"/>
          <p:cNvSpPr>
            <a:spLocks noGrp="1" noSelect="1" noRot="1" noMove="1" noResize="1" noEditPoints="1" noAdjustHandles="1" noChangeArrowheads="1" noChangeShapeType="1" noTextEdit="1"/>
          </p:cNvSpPr>
          <p:nvPr userDrawn="1">
            <p:custDataLst>
              <p:tags r:id="rId3"/>
            </p:custDataLst>
          </p:nvPr>
        </p:nvSpPr>
        <p:spPr>
          <a:xfrm>
            <a:off x="5012995" y="6666614"/>
            <a:ext cx="4067506" cy="696211"/>
          </a:xfrm>
          <a:custGeom>
            <a:avLst/>
            <a:gdLst/>
            <a:ahLst/>
            <a:cxnLst/>
            <a:rect l="l" t="t" r="r" b="b"/>
            <a:pathLst>
              <a:path w="4559934" h="684529">
                <a:moveTo>
                  <a:pt x="0" y="683996"/>
                </a:moveTo>
                <a:lnTo>
                  <a:pt x="4559744" y="683996"/>
                </a:lnTo>
                <a:lnTo>
                  <a:pt x="4559744" y="0"/>
                </a:lnTo>
                <a:lnTo>
                  <a:pt x="0" y="0"/>
                </a:lnTo>
                <a:lnTo>
                  <a:pt x="0" y="683996"/>
                </a:lnTo>
                <a:close/>
              </a:path>
            </a:pathLst>
          </a:custGeom>
          <a:solidFill>
            <a:srgbClr val="FFFFFF"/>
          </a:solidFill>
        </p:spPr>
        <p:txBody>
          <a:bodyPr wrap="square" lIns="0" tIns="0" rIns="0" bIns="0" rtlCol="0"/>
          <a:lstStyle/>
          <a:p>
            <a:endParaRPr dirty="0">
              <a:latin typeface="Arial"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8" name="object 2"/>
          <p:cNvSpPr>
            <a:spLocks noGrp="1" noSelect="1" noRot="1" noMove="1" noResize="1" noEditPoints="1" noAdjustHandles="1" noChangeArrowheads="1" noChangeShapeType="1" noTextEdit="1"/>
          </p:cNvSpPr>
          <p:nvPr userDrawn="1">
            <p:custDataLst>
              <p:tags r:id="rId1"/>
            </p:custDataLst>
          </p:nvPr>
        </p:nvSpPr>
        <p:spPr>
          <a:xfrm>
            <a:off x="243840" y="-257175"/>
            <a:ext cx="6093460" cy="6093460"/>
          </a:xfrm>
          <a:custGeom>
            <a:avLst/>
            <a:gdLst/>
            <a:ahLst/>
            <a:cxnLst/>
            <a:rect l="l" t="t" r="r" b="b"/>
            <a:pathLst>
              <a:path w="6093459" h="6093459">
                <a:moveTo>
                  <a:pt x="3046768" y="0"/>
                </a:moveTo>
                <a:lnTo>
                  <a:pt x="2796899" y="10098"/>
                </a:lnTo>
                <a:lnTo>
                  <a:pt x="2552590" y="39870"/>
                </a:lnTo>
                <a:lnTo>
                  <a:pt x="2314626" y="88533"/>
                </a:lnTo>
                <a:lnTo>
                  <a:pt x="2083791" y="155303"/>
                </a:lnTo>
                <a:lnTo>
                  <a:pt x="1860870" y="239395"/>
                </a:lnTo>
                <a:lnTo>
                  <a:pt x="1646646" y="340026"/>
                </a:lnTo>
                <a:lnTo>
                  <a:pt x="1441904" y="456413"/>
                </a:lnTo>
                <a:lnTo>
                  <a:pt x="1247429" y="587771"/>
                </a:lnTo>
                <a:lnTo>
                  <a:pt x="1064004" y="733316"/>
                </a:lnTo>
                <a:lnTo>
                  <a:pt x="892414" y="892265"/>
                </a:lnTo>
                <a:lnTo>
                  <a:pt x="733444" y="1063834"/>
                </a:lnTo>
                <a:lnTo>
                  <a:pt x="587877" y="1247239"/>
                </a:lnTo>
                <a:lnTo>
                  <a:pt x="456499" y="1441697"/>
                </a:lnTo>
                <a:lnTo>
                  <a:pt x="340093" y="1646423"/>
                </a:lnTo>
                <a:lnTo>
                  <a:pt x="239444" y="1860634"/>
                </a:lnTo>
                <a:lnTo>
                  <a:pt x="155335" y="2083546"/>
                </a:lnTo>
                <a:lnTo>
                  <a:pt x="88552" y="2314375"/>
                </a:lnTo>
                <a:lnTo>
                  <a:pt x="39879" y="2552337"/>
                </a:lnTo>
                <a:lnTo>
                  <a:pt x="10100" y="2796649"/>
                </a:lnTo>
                <a:lnTo>
                  <a:pt x="0" y="3046526"/>
                </a:lnTo>
                <a:lnTo>
                  <a:pt x="10100" y="3296417"/>
                </a:lnTo>
                <a:lnTo>
                  <a:pt x="39879" y="3540743"/>
                </a:lnTo>
                <a:lnTo>
                  <a:pt x="88552" y="3778719"/>
                </a:lnTo>
                <a:lnTo>
                  <a:pt x="155335" y="4009562"/>
                </a:lnTo>
                <a:lnTo>
                  <a:pt x="239444" y="4232488"/>
                </a:lnTo>
                <a:lnTo>
                  <a:pt x="340093" y="4446713"/>
                </a:lnTo>
                <a:lnTo>
                  <a:pt x="456499" y="4651452"/>
                </a:lnTo>
                <a:lnTo>
                  <a:pt x="587877" y="4845923"/>
                </a:lnTo>
                <a:lnTo>
                  <a:pt x="733444" y="5029341"/>
                </a:lnTo>
                <a:lnTo>
                  <a:pt x="892414" y="5200923"/>
                </a:lnTo>
                <a:lnTo>
                  <a:pt x="1064004" y="5359883"/>
                </a:lnTo>
                <a:lnTo>
                  <a:pt x="1247429" y="5505439"/>
                </a:lnTo>
                <a:lnTo>
                  <a:pt x="1441904" y="5636807"/>
                </a:lnTo>
                <a:lnTo>
                  <a:pt x="1646646" y="5753202"/>
                </a:lnTo>
                <a:lnTo>
                  <a:pt x="1860870" y="5853841"/>
                </a:lnTo>
                <a:lnTo>
                  <a:pt x="2083791" y="5937940"/>
                </a:lnTo>
                <a:lnTo>
                  <a:pt x="2314626" y="6004715"/>
                </a:lnTo>
                <a:lnTo>
                  <a:pt x="2552590" y="6053382"/>
                </a:lnTo>
                <a:lnTo>
                  <a:pt x="2796899" y="6083157"/>
                </a:lnTo>
                <a:lnTo>
                  <a:pt x="3046768" y="6093256"/>
                </a:lnTo>
                <a:lnTo>
                  <a:pt x="3296628" y="6083157"/>
                </a:lnTo>
                <a:lnTo>
                  <a:pt x="3540926" y="6053382"/>
                </a:lnTo>
                <a:lnTo>
                  <a:pt x="3778877" y="6004715"/>
                </a:lnTo>
                <a:lnTo>
                  <a:pt x="4009698" y="5937940"/>
                </a:lnTo>
                <a:lnTo>
                  <a:pt x="4232605" y="5853841"/>
                </a:lnTo>
                <a:lnTo>
                  <a:pt x="4446812" y="5753202"/>
                </a:lnTo>
                <a:lnTo>
                  <a:pt x="4651537" y="5636807"/>
                </a:lnTo>
                <a:lnTo>
                  <a:pt x="4845995" y="5505439"/>
                </a:lnTo>
                <a:lnTo>
                  <a:pt x="5029403" y="5359883"/>
                </a:lnTo>
                <a:lnTo>
                  <a:pt x="5200975" y="5200923"/>
                </a:lnTo>
                <a:lnTo>
                  <a:pt x="5359928" y="5029341"/>
                </a:lnTo>
                <a:lnTo>
                  <a:pt x="5505479" y="4845923"/>
                </a:lnTo>
                <a:lnTo>
                  <a:pt x="5636842" y="4651452"/>
                </a:lnTo>
                <a:lnTo>
                  <a:pt x="5753234" y="4446713"/>
                </a:lnTo>
                <a:lnTo>
                  <a:pt x="5853870" y="4232488"/>
                </a:lnTo>
                <a:lnTo>
                  <a:pt x="5937968" y="4009562"/>
                </a:lnTo>
                <a:lnTo>
                  <a:pt x="6004741" y="3778719"/>
                </a:lnTo>
                <a:lnTo>
                  <a:pt x="6053408" y="3540743"/>
                </a:lnTo>
                <a:lnTo>
                  <a:pt x="6083183" y="3296417"/>
                </a:lnTo>
                <a:lnTo>
                  <a:pt x="6093282" y="3046526"/>
                </a:lnTo>
                <a:lnTo>
                  <a:pt x="6083183" y="2796649"/>
                </a:lnTo>
                <a:lnTo>
                  <a:pt x="6053408" y="2552337"/>
                </a:lnTo>
                <a:lnTo>
                  <a:pt x="6004741" y="2314375"/>
                </a:lnTo>
                <a:lnTo>
                  <a:pt x="5937968" y="2083546"/>
                </a:lnTo>
                <a:lnTo>
                  <a:pt x="5853870" y="1860634"/>
                </a:lnTo>
                <a:lnTo>
                  <a:pt x="5753234" y="1646423"/>
                </a:lnTo>
                <a:lnTo>
                  <a:pt x="5636842" y="1441697"/>
                </a:lnTo>
                <a:lnTo>
                  <a:pt x="5505479" y="1247239"/>
                </a:lnTo>
                <a:lnTo>
                  <a:pt x="5359928" y="1063834"/>
                </a:lnTo>
                <a:lnTo>
                  <a:pt x="5200975" y="892265"/>
                </a:lnTo>
                <a:lnTo>
                  <a:pt x="5029403" y="733316"/>
                </a:lnTo>
                <a:lnTo>
                  <a:pt x="4845995" y="587771"/>
                </a:lnTo>
                <a:lnTo>
                  <a:pt x="4651537" y="456413"/>
                </a:lnTo>
                <a:lnTo>
                  <a:pt x="4446812" y="340026"/>
                </a:lnTo>
                <a:lnTo>
                  <a:pt x="4232605" y="239395"/>
                </a:lnTo>
                <a:lnTo>
                  <a:pt x="4009698" y="155303"/>
                </a:lnTo>
                <a:lnTo>
                  <a:pt x="3778877" y="88533"/>
                </a:lnTo>
                <a:lnTo>
                  <a:pt x="3540926" y="39870"/>
                </a:lnTo>
                <a:lnTo>
                  <a:pt x="3296628" y="10098"/>
                </a:lnTo>
                <a:lnTo>
                  <a:pt x="3046768" y="0"/>
                </a:lnTo>
                <a:close/>
              </a:path>
            </a:pathLst>
          </a:custGeom>
          <a:solidFill>
            <a:srgbClr val="5ECFCC">
              <a:alpha val="25000"/>
            </a:srgbClr>
          </a:solidFill>
        </p:spPr>
        <p:txBody>
          <a:bodyPr wrap="square" lIns="0" tIns="0" rIns="0" bIns="0" rtlCol="0"/>
          <a:lstStyle/>
          <a:p>
            <a:endParaRPr dirty="0">
              <a:latin typeface="Arial" pitchFamily="34" charset="0"/>
            </a:endParaRPr>
          </a:p>
        </p:txBody>
      </p:sp>
      <p:sp>
        <p:nvSpPr>
          <p:cNvPr id="4" name="object 3"/>
          <p:cNvSpPr/>
          <p:nvPr userDrawn="1"/>
        </p:nvSpPr>
        <p:spPr>
          <a:xfrm>
            <a:off x="1212126" y="0"/>
            <a:ext cx="5658574" cy="276226"/>
          </a:xfrm>
          <a:custGeom>
            <a:avLst/>
            <a:gdLst/>
            <a:ahLst/>
            <a:cxnLst/>
            <a:rect l="l" t="t" r="r" b="b"/>
            <a:pathLst>
              <a:path w="4559935" h="288290">
                <a:moveTo>
                  <a:pt x="0" y="287997"/>
                </a:moveTo>
                <a:lnTo>
                  <a:pt x="4559731" y="287997"/>
                </a:lnTo>
                <a:lnTo>
                  <a:pt x="4559731" y="0"/>
                </a:lnTo>
                <a:lnTo>
                  <a:pt x="0" y="0"/>
                </a:lnTo>
                <a:lnTo>
                  <a:pt x="0" y="287997"/>
                </a:lnTo>
                <a:close/>
              </a:path>
            </a:pathLst>
          </a:custGeom>
          <a:solidFill>
            <a:srgbClr val="FFFFFF"/>
          </a:solidFill>
        </p:spPr>
        <p:txBody>
          <a:bodyPr wrap="square" lIns="0" tIns="0" rIns="0" bIns="0" rtlCol="0"/>
          <a:lstStyle/>
          <a:p>
            <a:endParaRPr dirty="0">
              <a:latin typeface="Arial" pitchFamily="34" charset="0"/>
            </a:endParaRPr>
          </a:p>
        </p:txBody>
      </p:sp>
      <p:sp>
        <p:nvSpPr>
          <p:cNvPr id="5" name="object 4"/>
          <p:cNvSpPr>
            <a:spLocks noGrp="1" noSelect="1" noRot="1" noMove="1" noResize="1" noEditPoints="1" noAdjustHandles="1" noChangeArrowheads="1" noChangeShapeType="1" noTextEdit="1"/>
          </p:cNvSpPr>
          <p:nvPr userDrawn="1">
            <p:custDataLst>
              <p:tags r:id="rId2"/>
            </p:custDataLst>
          </p:nvPr>
        </p:nvSpPr>
        <p:spPr>
          <a:xfrm>
            <a:off x="252006" y="270008"/>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9" name="object 3"/>
          <p:cNvSpPr>
            <a:spLocks noGrp="1" noSelect="1" noRot="1" noMove="1" noResize="1" noEditPoints="1" noAdjustHandles="1" noChangeArrowheads="1" noChangeShapeType="1" noTextEdit="1"/>
          </p:cNvSpPr>
          <p:nvPr userDrawn="1">
            <p:custDataLst>
              <p:tags r:id="rId3"/>
            </p:custDataLst>
          </p:nvPr>
        </p:nvSpPr>
        <p:spPr>
          <a:xfrm>
            <a:off x="774700" y="1190625"/>
            <a:ext cx="5212586" cy="3416300"/>
          </a:xfrm>
          <a:prstGeom prst="rect">
            <a:avLst/>
          </a:prstGeom>
          <a:blipFill>
            <a:blip r:embed="rId6" cstate="print"/>
            <a:stretch>
              <a:fillRect/>
            </a:stretch>
          </a:blipFill>
        </p:spPr>
        <p:txBody>
          <a:bodyPr wrap="square" lIns="0" tIns="0" rIns="0" bIns="0" rtlCol="0"/>
          <a:lstStyle/>
          <a:p>
            <a:endParaRPr dirty="0">
              <a:latin typeface="Arial" pitchFamily="34" charset="0"/>
            </a:endParaRPr>
          </a:p>
        </p:txBody>
      </p:sp>
      <p:pic>
        <p:nvPicPr>
          <p:cNvPr id="2" name="Picture 1"/>
          <p:cNvPicPr>
            <a:picLocks noGrp="1" noSelect="1" noRot="1" noMove="1" noResize="1" noEditPoints="1" noAdjustHandles="1" noChangeArrowheads="1" noChangeShapeType="1"/>
          </p:cNvPicPr>
          <p:nvPr userDrawn="1">
            <p:custDataLst>
              <p:tags r:id="rId4"/>
            </p:custDataLst>
          </p:nvPr>
        </p:nvPicPr>
        <p:blipFill>
          <a:blip r:embed="rId7">
            <a:extLst>
              <a:ext uri="{28A0092B-C50C-407E-A947-70E740481C1C}">
                <a14:useLocalDpi xmlns:a14="http://schemas.microsoft.com/office/drawing/2010/main" val="0"/>
              </a:ext>
            </a:extLst>
          </a:blip>
          <a:stretch>
            <a:fillRect/>
          </a:stretch>
        </p:blipFill>
        <p:spPr>
          <a:xfrm>
            <a:off x="165099" y="6760209"/>
            <a:ext cx="1947477" cy="602616"/>
          </a:xfrm>
          <a:prstGeom prst="rect">
            <a:avLst/>
          </a:prstGeom>
        </p:spPr>
      </p:pic>
      <p:sp>
        <p:nvSpPr>
          <p:cNvPr id="7" name="object 7"/>
          <p:cNvSpPr txBox="1"/>
          <p:nvPr userDrawn="1"/>
        </p:nvSpPr>
        <p:spPr>
          <a:xfrm>
            <a:off x="7367300" y="3904083"/>
            <a:ext cx="2399000" cy="1617430"/>
          </a:xfrm>
          <a:prstGeom prst="rect">
            <a:avLst/>
          </a:prstGeom>
        </p:spPr>
        <p:txBody>
          <a:bodyPr vert="horz" wrap="square" lIns="0" tIns="0" rIns="0" bIns="0" rtlCol="0">
            <a:spAutoFit/>
          </a:bodyPr>
          <a:lstStyle/>
          <a:p>
            <a:pPr marL="12700" marR="244475">
              <a:lnSpc>
                <a:spcPct val="107200"/>
              </a:lnSpc>
            </a:pPr>
            <a:r>
              <a:rPr sz="1400" b="1" spc="-30" dirty="0">
                <a:solidFill>
                  <a:srgbClr val="008988"/>
                </a:solidFill>
                <a:latin typeface="Arial"/>
                <a:cs typeface="Arial"/>
              </a:rPr>
              <a:t>Hea</a:t>
            </a:r>
            <a:r>
              <a:rPr sz="1400" b="1" dirty="0">
                <a:solidFill>
                  <a:srgbClr val="008988"/>
                </a:solidFill>
                <a:latin typeface="Arial"/>
                <a:cs typeface="Arial"/>
              </a:rPr>
              <a:t>d</a:t>
            </a:r>
            <a:r>
              <a:rPr sz="1400" b="1" spc="-60" dirty="0">
                <a:solidFill>
                  <a:srgbClr val="008988"/>
                </a:solidFill>
                <a:latin typeface="Arial"/>
                <a:cs typeface="Arial"/>
              </a:rPr>
              <a:t> </a:t>
            </a:r>
            <a:r>
              <a:rPr sz="1400" b="1" spc="-30" dirty="0">
                <a:solidFill>
                  <a:srgbClr val="008988"/>
                </a:solidFill>
                <a:latin typeface="Arial"/>
                <a:cs typeface="Arial"/>
              </a:rPr>
              <a:t>Office: </a:t>
            </a:r>
            <a:r>
              <a:rPr lang="en-GB" sz="1400" b="1" spc="-30" dirty="0">
                <a:solidFill>
                  <a:srgbClr val="009A97"/>
                </a:solidFill>
                <a:latin typeface="Arial"/>
                <a:cs typeface="Arial"/>
              </a:rPr>
              <a:t/>
            </a:r>
            <a:br>
              <a:rPr lang="en-GB" sz="1400" b="1" spc="-30" dirty="0">
                <a:solidFill>
                  <a:srgbClr val="009A97"/>
                </a:solidFill>
                <a:latin typeface="Arial"/>
                <a:cs typeface="Arial"/>
              </a:rPr>
            </a:br>
            <a:r>
              <a:rPr sz="1400" spc="-30" dirty="0" err="1">
                <a:solidFill>
                  <a:srgbClr val="6BB4B5"/>
                </a:solidFill>
                <a:latin typeface="Arial"/>
                <a:cs typeface="Arial"/>
              </a:rPr>
              <a:t>Whitechape</a:t>
            </a:r>
            <a:r>
              <a:rPr sz="1400" dirty="0" err="1">
                <a:solidFill>
                  <a:srgbClr val="6BB4B5"/>
                </a:solidFill>
                <a:latin typeface="Arial"/>
                <a:cs typeface="Arial"/>
              </a:rPr>
              <a:t>l</a:t>
            </a:r>
            <a:r>
              <a:rPr sz="1400" spc="-60" dirty="0">
                <a:solidFill>
                  <a:srgbClr val="6BB4B5"/>
                </a:solidFill>
                <a:latin typeface="Arial"/>
                <a:cs typeface="Arial"/>
              </a:rPr>
              <a:t> </a:t>
            </a:r>
            <a:r>
              <a:rPr sz="1400" spc="-80" dirty="0">
                <a:solidFill>
                  <a:srgbClr val="6BB4B5"/>
                </a:solidFill>
                <a:latin typeface="Arial"/>
                <a:cs typeface="Arial"/>
              </a:rPr>
              <a:t>W</a:t>
            </a:r>
            <a:r>
              <a:rPr sz="1400" spc="-30" dirty="0">
                <a:solidFill>
                  <a:srgbClr val="6BB4B5"/>
                </a:solidFill>
                <a:latin typeface="Arial"/>
                <a:cs typeface="Arial"/>
              </a:rPr>
              <a:t>ay </a:t>
            </a:r>
            <a:r>
              <a:rPr lang="en-GB" sz="1400" spc="-30" dirty="0">
                <a:solidFill>
                  <a:srgbClr val="6BB4B5"/>
                </a:solidFill>
                <a:latin typeface="Arial"/>
                <a:cs typeface="Arial"/>
              </a:rPr>
              <a:t/>
            </a:r>
            <a:br>
              <a:rPr lang="en-GB" sz="1400" spc="-30" dirty="0">
                <a:solidFill>
                  <a:srgbClr val="6BB4B5"/>
                </a:solidFill>
                <a:latin typeface="Arial"/>
                <a:cs typeface="Arial"/>
              </a:rPr>
            </a:br>
            <a:r>
              <a:rPr sz="1400" spc="-30" dirty="0" err="1">
                <a:solidFill>
                  <a:srgbClr val="6BB4B5"/>
                </a:solidFill>
                <a:latin typeface="Arial"/>
                <a:cs typeface="Arial"/>
              </a:rPr>
              <a:t>Priorslee</a:t>
            </a:r>
            <a:endParaRPr sz="1400" dirty="0">
              <a:solidFill>
                <a:srgbClr val="6BB4B5"/>
              </a:solidFill>
              <a:latin typeface="Arial"/>
              <a:cs typeface="Arial"/>
            </a:endParaRPr>
          </a:p>
          <a:p>
            <a:pPr marL="12700">
              <a:lnSpc>
                <a:spcPct val="100000"/>
              </a:lnSpc>
              <a:spcBef>
                <a:spcPts val="120"/>
              </a:spcBef>
            </a:pPr>
            <a:r>
              <a:rPr sz="1400" spc="-185" dirty="0">
                <a:solidFill>
                  <a:srgbClr val="6BB4B5"/>
                </a:solidFill>
                <a:latin typeface="Arial"/>
                <a:cs typeface="Arial"/>
              </a:rPr>
              <a:t>T</a:t>
            </a:r>
            <a:r>
              <a:rPr sz="1400" spc="-30" dirty="0">
                <a:solidFill>
                  <a:srgbClr val="6BB4B5"/>
                </a:solidFill>
                <a:latin typeface="Arial"/>
                <a:cs typeface="Arial"/>
              </a:rPr>
              <a:t>elford</a:t>
            </a:r>
            <a:endParaRPr sz="1400" dirty="0">
              <a:solidFill>
                <a:srgbClr val="6BB4B5"/>
              </a:solidFill>
              <a:latin typeface="Arial"/>
              <a:cs typeface="Arial"/>
            </a:endParaRPr>
          </a:p>
          <a:p>
            <a:pPr marL="12700">
              <a:lnSpc>
                <a:spcPct val="100000"/>
              </a:lnSpc>
              <a:spcBef>
                <a:spcPts val="120"/>
              </a:spcBef>
            </a:pPr>
            <a:r>
              <a:rPr sz="1400" spc="-30" dirty="0">
                <a:solidFill>
                  <a:srgbClr val="6BB4B5"/>
                </a:solidFill>
                <a:latin typeface="Arial"/>
                <a:cs typeface="Arial"/>
              </a:rPr>
              <a:t>Shropshir</a:t>
            </a:r>
            <a:r>
              <a:rPr sz="1400" dirty="0">
                <a:solidFill>
                  <a:srgbClr val="6BB4B5"/>
                </a:solidFill>
                <a:latin typeface="Arial"/>
                <a:cs typeface="Arial"/>
              </a:rPr>
              <a:t>e</a:t>
            </a:r>
            <a:r>
              <a:rPr sz="1400" spc="-85" dirty="0">
                <a:solidFill>
                  <a:srgbClr val="6BB4B5"/>
                </a:solidFill>
                <a:latin typeface="Arial"/>
                <a:cs typeface="Arial"/>
              </a:rPr>
              <a:t> </a:t>
            </a:r>
            <a:r>
              <a:rPr sz="1400" spc="-30" dirty="0">
                <a:solidFill>
                  <a:srgbClr val="6BB4B5"/>
                </a:solidFill>
                <a:latin typeface="Arial"/>
                <a:cs typeface="Arial"/>
              </a:rPr>
              <a:t>TF</a:t>
            </a:r>
            <a:r>
              <a:rPr sz="1400" dirty="0">
                <a:solidFill>
                  <a:srgbClr val="6BB4B5"/>
                </a:solidFill>
                <a:latin typeface="Arial"/>
                <a:cs typeface="Arial"/>
              </a:rPr>
              <a:t>2</a:t>
            </a:r>
            <a:r>
              <a:rPr sz="1400" spc="-60" dirty="0">
                <a:solidFill>
                  <a:srgbClr val="6BB4B5"/>
                </a:solidFill>
                <a:latin typeface="Arial"/>
                <a:cs typeface="Arial"/>
              </a:rPr>
              <a:t> </a:t>
            </a:r>
            <a:r>
              <a:rPr sz="1400" spc="-30" dirty="0">
                <a:solidFill>
                  <a:srgbClr val="6BB4B5"/>
                </a:solidFill>
                <a:latin typeface="Arial"/>
                <a:cs typeface="Arial"/>
              </a:rPr>
              <a:t>9PQ</a:t>
            </a:r>
            <a:endParaRPr sz="1400" dirty="0">
              <a:solidFill>
                <a:srgbClr val="6BB4B5"/>
              </a:solidFill>
              <a:latin typeface="Arial"/>
              <a:cs typeface="Arial"/>
            </a:endParaRPr>
          </a:p>
          <a:p>
            <a:pPr>
              <a:lnSpc>
                <a:spcPct val="100000"/>
              </a:lnSpc>
              <a:spcBef>
                <a:spcPts val="22"/>
              </a:spcBef>
            </a:pPr>
            <a:endParaRPr sz="1650" dirty="0">
              <a:solidFill>
                <a:srgbClr val="6BB4B5"/>
              </a:solidFill>
              <a:latin typeface="Arial" pitchFamily="34" charset="0"/>
              <a:cs typeface="Arial" pitchFamily="34" charset="0"/>
            </a:endParaRPr>
          </a:p>
          <a:p>
            <a:pPr marL="12700">
              <a:lnSpc>
                <a:spcPct val="100000"/>
              </a:lnSpc>
              <a:tabLst>
                <a:tab pos="361950" algn="l"/>
              </a:tabLst>
            </a:pPr>
            <a:r>
              <a:rPr sz="1400" spc="-185" dirty="0">
                <a:solidFill>
                  <a:srgbClr val="6BB4B5"/>
                </a:solidFill>
                <a:latin typeface="Arial"/>
                <a:cs typeface="Arial"/>
              </a:rPr>
              <a:t>T</a:t>
            </a:r>
            <a:r>
              <a:rPr sz="1400" dirty="0">
                <a:solidFill>
                  <a:srgbClr val="6BB4B5"/>
                </a:solidFill>
                <a:latin typeface="Arial"/>
                <a:cs typeface="Arial"/>
              </a:rPr>
              <a:t>:</a:t>
            </a:r>
            <a:r>
              <a:rPr sz="1400" spc="-60" dirty="0">
                <a:solidFill>
                  <a:srgbClr val="6BB4B5"/>
                </a:solidFill>
                <a:latin typeface="Arial"/>
                <a:cs typeface="Arial"/>
              </a:rPr>
              <a:t> </a:t>
            </a:r>
            <a:r>
              <a:rPr lang="en-GB" sz="1400" spc="-60" dirty="0">
                <a:solidFill>
                  <a:srgbClr val="6BB4B5"/>
                </a:solidFill>
                <a:latin typeface="Arial"/>
                <a:cs typeface="Arial"/>
              </a:rPr>
              <a:t>	0</a:t>
            </a:r>
            <a:r>
              <a:rPr sz="1400" spc="-130" dirty="0">
                <a:solidFill>
                  <a:srgbClr val="6BB4B5"/>
                </a:solidFill>
                <a:latin typeface="Arial"/>
                <a:cs typeface="Arial"/>
              </a:rPr>
              <a:t>1</a:t>
            </a:r>
            <a:r>
              <a:rPr sz="1400" spc="-30" dirty="0">
                <a:solidFill>
                  <a:srgbClr val="6BB4B5"/>
                </a:solidFill>
                <a:latin typeface="Arial"/>
                <a:cs typeface="Arial"/>
              </a:rPr>
              <a:t>95</a:t>
            </a:r>
            <a:r>
              <a:rPr sz="1400" dirty="0">
                <a:solidFill>
                  <a:srgbClr val="6BB4B5"/>
                </a:solidFill>
                <a:latin typeface="Arial"/>
                <a:cs typeface="Arial"/>
              </a:rPr>
              <a:t>2 </a:t>
            </a:r>
            <a:r>
              <a:rPr sz="1400" spc="-30" dirty="0">
                <a:solidFill>
                  <a:srgbClr val="6BB4B5"/>
                </a:solidFill>
                <a:latin typeface="Arial"/>
                <a:cs typeface="Arial"/>
              </a:rPr>
              <a:t>290</a:t>
            </a:r>
            <a:r>
              <a:rPr lang="en-GB" sz="1400" spc="-30" dirty="0">
                <a:solidFill>
                  <a:srgbClr val="6BB4B5"/>
                </a:solidFill>
                <a:latin typeface="Arial"/>
                <a:cs typeface="Arial"/>
              </a:rPr>
              <a:t> </a:t>
            </a:r>
            <a:r>
              <a:rPr sz="1400" spc="-30" dirty="0">
                <a:solidFill>
                  <a:srgbClr val="6BB4B5"/>
                </a:solidFill>
                <a:latin typeface="Arial"/>
                <a:cs typeface="Arial"/>
              </a:rPr>
              <a:t>999</a:t>
            </a:r>
            <a:endParaRPr sz="1400" dirty="0">
              <a:solidFill>
                <a:srgbClr val="6BB4B5"/>
              </a:solidFill>
              <a:latin typeface="Arial"/>
              <a:cs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3rd choice">
    <p:spTree>
      <p:nvGrpSpPr>
        <p:cNvPr id="1" name=""/>
        <p:cNvGrpSpPr/>
        <p:nvPr/>
      </p:nvGrpSpPr>
      <p:grpSpPr>
        <a:xfrm>
          <a:off x="0" y="0"/>
          <a:ext cx="0" cy="0"/>
          <a:chOff x="0" y="0"/>
          <a:chExt cx="0" cy="0"/>
        </a:xfrm>
      </p:grpSpPr>
      <p:sp>
        <p:nvSpPr>
          <p:cNvPr id="11" name="object 5"/>
          <p:cNvSpPr>
            <a:spLocks noGrp="1" noSelect="1" noRot="1" noMove="1" noResize="1" noEditPoints="1" noAdjustHandles="1" noChangeArrowheads="1" noChangeShapeType="1" noTextEdit="1"/>
          </p:cNvSpPr>
          <p:nvPr userDrawn="1">
            <p:custDataLst>
              <p:tags r:id="rId1"/>
            </p:custDataLst>
          </p:nvPr>
        </p:nvSpPr>
        <p:spPr>
          <a:xfrm>
            <a:off x="5118100" y="6651002"/>
            <a:ext cx="3991306" cy="684530"/>
          </a:xfrm>
          <a:custGeom>
            <a:avLst/>
            <a:gdLst/>
            <a:ahLst/>
            <a:cxnLst/>
            <a:rect l="l" t="t" r="r" b="b"/>
            <a:pathLst>
              <a:path w="4559934" h="684529">
                <a:moveTo>
                  <a:pt x="0" y="683996"/>
                </a:moveTo>
                <a:lnTo>
                  <a:pt x="4559744" y="683996"/>
                </a:lnTo>
                <a:lnTo>
                  <a:pt x="4559744" y="0"/>
                </a:lnTo>
                <a:lnTo>
                  <a:pt x="0" y="0"/>
                </a:lnTo>
                <a:lnTo>
                  <a:pt x="0" y="683996"/>
                </a:lnTo>
                <a:close/>
              </a:path>
            </a:pathLst>
          </a:custGeom>
          <a:solidFill>
            <a:srgbClr val="FFFFFF"/>
          </a:solidFill>
        </p:spPr>
        <p:txBody>
          <a:bodyPr wrap="square" lIns="0" tIns="0" rIns="0" bIns="0" rtlCol="0"/>
          <a:lstStyle/>
          <a:p>
            <a:endParaRPr dirty="0">
              <a:latin typeface="Arial" pitchFamily="34" charset="0"/>
            </a:endParaRPr>
          </a:p>
        </p:txBody>
      </p:sp>
      <p:sp>
        <p:nvSpPr>
          <p:cNvPr id="16" name="object 2"/>
          <p:cNvSpPr>
            <a:spLocks noGrp="1" noSelect="1" noRot="1" noMove="1" noResize="1" noEditPoints="1" noAdjustHandles="1" noChangeArrowheads="1" noChangeShapeType="1" noTextEdit="1"/>
          </p:cNvSpPr>
          <p:nvPr userDrawn="1">
            <p:custDataLst>
              <p:tags r:id="rId2"/>
            </p:custDataLst>
          </p:nvPr>
        </p:nvSpPr>
        <p:spPr>
          <a:xfrm>
            <a:off x="4346714" y="1014069"/>
            <a:ext cx="6093282" cy="5650179"/>
          </a:xfrm>
          <a:prstGeom prst="rect">
            <a:avLst/>
          </a:prstGeom>
          <a:blipFill>
            <a:blip r:embed="rId6" cstate="print"/>
            <a:stretch>
              <a:fillRect/>
            </a:stretch>
          </a:blipFill>
        </p:spPr>
        <p:txBody>
          <a:bodyPr wrap="square" lIns="0" tIns="0" rIns="0" bIns="0" rtlCol="0"/>
          <a:lstStyle/>
          <a:p>
            <a:endParaRPr dirty="0">
              <a:latin typeface="Arial" pitchFamily="34" charset="0"/>
            </a:endParaRPr>
          </a:p>
        </p:txBody>
      </p:sp>
      <p:sp>
        <p:nvSpPr>
          <p:cNvPr id="12" name="object 6"/>
          <p:cNvSpPr>
            <a:spLocks noGrp="1" noSelect="1" noRot="1" noMove="1" noResize="1" noEditPoints="1" noAdjustHandles="1" noChangeArrowheads="1" noChangeShapeType="1" noTextEdit="1"/>
          </p:cNvSpPr>
          <p:nvPr userDrawn="1">
            <p:custDataLst>
              <p:tags r:id="rId3"/>
            </p:custDataLst>
          </p:nvPr>
        </p:nvSpPr>
        <p:spPr>
          <a:xfrm>
            <a:off x="252006" y="6642004"/>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22" name="Text Placeholder 21"/>
          <p:cNvSpPr>
            <a:spLocks noGrp="1"/>
          </p:cNvSpPr>
          <p:nvPr>
            <p:ph type="body" sz="quarter" idx="11" hasCustomPrompt="1"/>
          </p:nvPr>
        </p:nvSpPr>
        <p:spPr>
          <a:xfrm>
            <a:off x="774700" y="5849417"/>
            <a:ext cx="3657600" cy="218008"/>
          </a:xfrm>
          <a:prstGeom prst="rect">
            <a:avLst/>
          </a:prstGeom>
        </p:spPr>
        <p:txBody>
          <a:bodyPr vert="horz" wrap="square" lIns="0" tIns="0" rIns="0" bIns="0" rtlCol="0">
            <a:spAutoFit/>
          </a:bodyPr>
          <a:lstStyle>
            <a:lvl1pPr marL="12700" algn="l" defTabSz="914400" rtl="0" eaLnBrk="1" latinLnBrk="0" hangingPunct="1">
              <a:lnSpc>
                <a:spcPts val="1655"/>
              </a:lnSpc>
              <a:defRPr lang="en-GB" sz="1400" b="1" kern="1200" spc="-15" dirty="0">
                <a:solidFill>
                  <a:srgbClr val="6BB4B5"/>
                </a:solidFill>
                <a:latin typeface="Arial"/>
                <a:ea typeface="+mn-ea"/>
                <a:cs typeface="Arial"/>
              </a:defRPr>
            </a:lvl1pPr>
          </a:lstStyle>
          <a:p>
            <a:pPr marL="12700">
              <a:lnSpc>
                <a:spcPts val="1655"/>
              </a:lnSpc>
            </a:pPr>
            <a:r>
              <a:rPr lang="en-GB" sz="1400" b="1" spc="-15" dirty="0">
                <a:solidFill>
                  <a:srgbClr val="6BB4B5"/>
                </a:solidFill>
                <a:latin typeface="Arial"/>
                <a:cs typeface="Arial"/>
              </a:rPr>
              <a:t>Date or name etc here</a:t>
            </a:r>
            <a:endParaRPr lang="en-GB" sz="1400" dirty="0">
              <a:solidFill>
                <a:srgbClr val="6BB4B5"/>
              </a:solidFill>
              <a:latin typeface="Arial"/>
              <a:cs typeface="Arial"/>
            </a:endParaRPr>
          </a:p>
        </p:txBody>
      </p:sp>
      <p:sp>
        <p:nvSpPr>
          <p:cNvPr id="24" name="Title 23"/>
          <p:cNvSpPr>
            <a:spLocks noGrp="1"/>
          </p:cNvSpPr>
          <p:nvPr>
            <p:ph type="title" hasCustomPrompt="1"/>
          </p:nvPr>
        </p:nvSpPr>
        <p:spPr>
          <a:xfrm>
            <a:off x="774700" y="4314825"/>
            <a:ext cx="3657600" cy="1524000"/>
          </a:xfrm>
          <a:prstGeom prst="rect">
            <a:avLst/>
          </a:prstGeom>
        </p:spPr>
        <p:txBody>
          <a:bodyPr lIns="0"/>
          <a:lstStyle>
            <a:lvl1pPr>
              <a:defRPr sz="2800" b="1">
                <a:solidFill>
                  <a:srgbClr val="008988"/>
                </a:solidFill>
                <a:latin typeface="Arial" pitchFamily="34" charset="0"/>
                <a:cs typeface="Arial" pitchFamily="34" charset="0"/>
              </a:defRPr>
            </a:lvl1pPr>
          </a:lstStyle>
          <a:p>
            <a:r>
              <a:rPr lang="en-US" dirty="0"/>
              <a:t>Title text here</a:t>
            </a:r>
            <a:endParaRPr lang="en-GB" dirty="0"/>
          </a:p>
        </p:txBody>
      </p:sp>
      <p:sp>
        <p:nvSpPr>
          <p:cNvPr id="8" name="object 5"/>
          <p:cNvSpPr>
            <a:spLocks noGrp="1" noSelect="1" noRot="1" noMove="1" noResize="1" noEditPoints="1" noAdjustHandles="1" noChangeArrowheads="1" noChangeShapeType="1" noTextEdit="1"/>
          </p:cNvSpPr>
          <p:nvPr userDrawn="1">
            <p:custDataLst>
              <p:tags r:id="rId4"/>
            </p:custDataLst>
          </p:nvPr>
        </p:nvSpPr>
        <p:spPr>
          <a:xfrm>
            <a:off x="5012995" y="6679096"/>
            <a:ext cx="4067506" cy="682459"/>
          </a:xfrm>
          <a:custGeom>
            <a:avLst/>
            <a:gdLst/>
            <a:ahLst/>
            <a:cxnLst/>
            <a:rect l="l" t="t" r="r" b="b"/>
            <a:pathLst>
              <a:path w="4559934" h="684529">
                <a:moveTo>
                  <a:pt x="0" y="683996"/>
                </a:moveTo>
                <a:lnTo>
                  <a:pt x="4559744" y="683996"/>
                </a:lnTo>
                <a:lnTo>
                  <a:pt x="4559744" y="0"/>
                </a:lnTo>
                <a:lnTo>
                  <a:pt x="0" y="0"/>
                </a:lnTo>
                <a:lnTo>
                  <a:pt x="0" y="683996"/>
                </a:lnTo>
                <a:close/>
              </a:path>
            </a:pathLst>
          </a:custGeom>
          <a:solidFill>
            <a:srgbClr val="FFFFFF"/>
          </a:solidFill>
        </p:spPr>
        <p:txBody>
          <a:bodyPr wrap="square" lIns="0" tIns="0" rIns="0" bIns="0" rtlCol="0"/>
          <a:lstStyle/>
          <a:p>
            <a:endParaRPr dirty="0">
              <a:latin typeface="Arial"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_2nd choice">
    <p:spTree>
      <p:nvGrpSpPr>
        <p:cNvPr id="1" name=""/>
        <p:cNvGrpSpPr/>
        <p:nvPr/>
      </p:nvGrpSpPr>
      <p:grpSpPr>
        <a:xfrm>
          <a:off x="0" y="0"/>
          <a:ext cx="0" cy="0"/>
          <a:chOff x="0" y="0"/>
          <a:chExt cx="0" cy="0"/>
        </a:xfrm>
      </p:grpSpPr>
      <p:sp>
        <p:nvSpPr>
          <p:cNvPr id="15" name="Text Placeholder 21"/>
          <p:cNvSpPr>
            <a:spLocks noGrp="1"/>
          </p:cNvSpPr>
          <p:nvPr>
            <p:ph type="body" sz="quarter" idx="11" hasCustomPrompt="1"/>
          </p:nvPr>
        </p:nvSpPr>
        <p:spPr>
          <a:xfrm>
            <a:off x="774700" y="5849417"/>
            <a:ext cx="3657600" cy="218008"/>
          </a:xfrm>
          <a:prstGeom prst="rect">
            <a:avLst/>
          </a:prstGeom>
        </p:spPr>
        <p:txBody>
          <a:bodyPr vert="horz" wrap="square" lIns="0" tIns="0" rIns="0" bIns="0" rtlCol="0">
            <a:spAutoFit/>
          </a:bodyPr>
          <a:lstStyle>
            <a:lvl1pPr marL="12700" algn="l" defTabSz="914400" rtl="0" eaLnBrk="1" latinLnBrk="0" hangingPunct="1">
              <a:lnSpc>
                <a:spcPts val="1655"/>
              </a:lnSpc>
              <a:defRPr lang="en-GB" sz="1400" b="1" kern="1200" spc="-15" dirty="0">
                <a:solidFill>
                  <a:srgbClr val="6BB4B5"/>
                </a:solidFill>
                <a:latin typeface="Arial"/>
                <a:ea typeface="+mn-ea"/>
                <a:cs typeface="Arial"/>
              </a:defRPr>
            </a:lvl1pPr>
          </a:lstStyle>
          <a:p>
            <a:pPr marL="12700">
              <a:lnSpc>
                <a:spcPts val="1655"/>
              </a:lnSpc>
            </a:pPr>
            <a:r>
              <a:rPr lang="en-GB" sz="1400" b="1" spc="-15" dirty="0">
                <a:solidFill>
                  <a:srgbClr val="6BB4B5"/>
                </a:solidFill>
                <a:latin typeface="Arial"/>
                <a:cs typeface="Arial"/>
              </a:rPr>
              <a:t>Date or name etc here</a:t>
            </a:r>
            <a:endParaRPr lang="en-GB" sz="1400" dirty="0">
              <a:solidFill>
                <a:srgbClr val="6BB4B5"/>
              </a:solidFill>
              <a:latin typeface="Arial"/>
              <a:cs typeface="Arial"/>
            </a:endParaRPr>
          </a:p>
        </p:txBody>
      </p:sp>
      <p:sp>
        <p:nvSpPr>
          <p:cNvPr id="16" name="Title 23"/>
          <p:cNvSpPr>
            <a:spLocks noGrp="1"/>
          </p:cNvSpPr>
          <p:nvPr>
            <p:ph type="title" hasCustomPrompt="1"/>
          </p:nvPr>
        </p:nvSpPr>
        <p:spPr>
          <a:xfrm>
            <a:off x="774700" y="4314825"/>
            <a:ext cx="3657600" cy="1524000"/>
          </a:xfrm>
          <a:prstGeom prst="rect">
            <a:avLst/>
          </a:prstGeom>
        </p:spPr>
        <p:txBody>
          <a:bodyPr lIns="0"/>
          <a:lstStyle>
            <a:lvl1pPr>
              <a:defRPr sz="2800" b="1">
                <a:solidFill>
                  <a:srgbClr val="008988"/>
                </a:solidFill>
                <a:latin typeface="Arial" pitchFamily="34" charset="0"/>
                <a:cs typeface="Arial" pitchFamily="34" charset="0"/>
              </a:defRPr>
            </a:lvl1pPr>
          </a:lstStyle>
          <a:p>
            <a:r>
              <a:rPr lang="en-US" dirty="0"/>
              <a:t>Title text here</a:t>
            </a:r>
            <a:endParaRPr lang="en-GB" dirty="0"/>
          </a:p>
        </p:txBody>
      </p:sp>
    </p:spTree>
  </p:cSld>
  <p:clrMapOvr>
    <a:masterClrMapping/>
  </p:clrMapOvr>
  <p:extLst mod="1">
    <p:ext uri="{DCECCB84-F9BA-43D5-87BE-67443E8EF086}">
      <p15:sldGuideLst xmlns:p15="http://schemas.microsoft.com/office/powerpoint/2012/main">
        <p15:guide id="1" orient="horz" pos="420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17" name="bk object 17"/>
          <p:cNvSpPr>
            <a:spLocks noGrp="1" noSelect="1" noRot="1" noMove="1" noResize="1" noEditPoints="1" noAdjustHandles="1" noChangeArrowheads="1" noChangeShapeType="1" noTextEdit="1"/>
          </p:cNvSpPr>
          <p:nvPr>
            <p:custDataLst>
              <p:tags r:id="rId1"/>
            </p:custDataLst>
          </p:nvPr>
        </p:nvSpPr>
        <p:spPr>
          <a:xfrm>
            <a:off x="252006" y="6705009"/>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18" name="bk object 18"/>
          <p:cNvSpPr>
            <a:spLocks noGrp="1" noSelect="1" noRot="1" noMove="1" noResize="1" noEditPoints="1" noAdjustHandles="1" noChangeArrowheads="1" noChangeShapeType="1" noTextEdit="1"/>
          </p:cNvSpPr>
          <p:nvPr>
            <p:custDataLst>
              <p:tags r:id="rId2"/>
            </p:custDataLst>
          </p:nvPr>
        </p:nvSpPr>
        <p:spPr>
          <a:xfrm>
            <a:off x="252006" y="270008"/>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21" name="bk object 21"/>
          <p:cNvSpPr>
            <a:spLocks noGrp="1" noSelect="1" noRot="1" noMove="1" noResize="1" noEditPoints="1" noAdjustHandles="1" noChangeArrowheads="1" noChangeShapeType="1" noTextEdit="1"/>
          </p:cNvSpPr>
          <p:nvPr>
            <p:custDataLst>
              <p:tags r:id="rId3"/>
            </p:custDataLst>
          </p:nvPr>
        </p:nvSpPr>
        <p:spPr>
          <a:xfrm>
            <a:off x="0" y="0"/>
            <a:ext cx="438784" cy="515620"/>
          </a:xfrm>
          <a:custGeom>
            <a:avLst/>
            <a:gdLst/>
            <a:ahLst/>
            <a:cxnLst/>
            <a:rect l="l" t="t" r="r" b="b"/>
            <a:pathLst>
              <a:path w="438784" h="515620">
                <a:moveTo>
                  <a:pt x="390803" y="0"/>
                </a:moveTo>
                <a:lnTo>
                  <a:pt x="0" y="0"/>
                </a:lnTo>
                <a:lnTo>
                  <a:pt x="0" y="501115"/>
                </a:lnTo>
                <a:lnTo>
                  <a:pt x="14651" y="505354"/>
                </a:lnTo>
                <a:lnTo>
                  <a:pt x="41336" y="510811"/>
                </a:lnTo>
                <a:lnTo>
                  <a:pt x="68732" y="514150"/>
                </a:lnTo>
                <a:lnTo>
                  <a:pt x="96752" y="515283"/>
                </a:lnTo>
                <a:lnTo>
                  <a:pt x="124772" y="514150"/>
                </a:lnTo>
                <a:lnTo>
                  <a:pt x="178853" y="505354"/>
                </a:lnTo>
                <a:lnTo>
                  <a:pt x="229735" y="488435"/>
                </a:lnTo>
                <a:lnTo>
                  <a:pt x="276715" y="464097"/>
                </a:lnTo>
                <a:lnTo>
                  <a:pt x="319089" y="433043"/>
                </a:lnTo>
                <a:lnTo>
                  <a:pt x="356155" y="395977"/>
                </a:lnTo>
                <a:lnTo>
                  <a:pt x="387209" y="353603"/>
                </a:lnTo>
                <a:lnTo>
                  <a:pt x="411547" y="306623"/>
                </a:lnTo>
                <a:lnTo>
                  <a:pt x="428466" y="255741"/>
                </a:lnTo>
                <a:lnTo>
                  <a:pt x="437262" y="201660"/>
                </a:lnTo>
                <a:lnTo>
                  <a:pt x="438395" y="173640"/>
                </a:lnTo>
                <a:lnTo>
                  <a:pt x="437262" y="145620"/>
                </a:lnTo>
                <a:lnTo>
                  <a:pt x="428466" y="91539"/>
                </a:lnTo>
                <a:lnTo>
                  <a:pt x="411547" y="40657"/>
                </a:lnTo>
                <a:lnTo>
                  <a:pt x="390803" y="0"/>
                </a:lnTo>
                <a:close/>
              </a:path>
            </a:pathLst>
          </a:custGeom>
          <a:solidFill>
            <a:srgbClr val="5ECFCC"/>
          </a:solidFill>
        </p:spPr>
        <p:txBody>
          <a:bodyPr wrap="square" lIns="0" tIns="0" rIns="0" bIns="0" rtlCol="0"/>
          <a:lstStyle/>
          <a:p>
            <a:endParaRPr dirty="0">
              <a:latin typeface="Arial" pitchFamily="34" charset="0"/>
            </a:endParaRPr>
          </a:p>
        </p:txBody>
      </p:sp>
      <p:sp>
        <p:nvSpPr>
          <p:cNvPr id="22" name="bk object 22"/>
          <p:cNvSpPr>
            <a:spLocks noGrp="1" noSelect="1" noRot="1" noMove="1" noResize="1" noEditPoints="1" noAdjustHandles="1" noChangeArrowheads="1" noChangeShapeType="1" noTextEdit="1"/>
          </p:cNvSpPr>
          <p:nvPr>
            <p:custDataLst>
              <p:tags r:id="rId4"/>
            </p:custDataLst>
          </p:nvPr>
        </p:nvSpPr>
        <p:spPr>
          <a:xfrm>
            <a:off x="266465" y="210363"/>
            <a:ext cx="341630" cy="341630"/>
          </a:xfrm>
          <a:custGeom>
            <a:avLst/>
            <a:gdLst/>
            <a:ahLst/>
            <a:cxnLst/>
            <a:rect l="l" t="t" r="r" b="b"/>
            <a:pathLst>
              <a:path w="341630" h="341630">
                <a:moveTo>
                  <a:pt x="171399" y="0"/>
                </a:moveTo>
                <a:lnTo>
                  <a:pt x="128163" y="5458"/>
                </a:lnTo>
                <a:lnTo>
                  <a:pt x="89028" y="20918"/>
                </a:lnTo>
                <a:lnTo>
                  <a:pt x="55355" y="45009"/>
                </a:lnTo>
                <a:lnTo>
                  <a:pt x="28502" y="76357"/>
                </a:lnTo>
                <a:lnTo>
                  <a:pt x="9827" y="113590"/>
                </a:lnTo>
                <a:lnTo>
                  <a:pt x="691" y="155335"/>
                </a:lnTo>
                <a:lnTo>
                  <a:pt x="0" y="170016"/>
                </a:lnTo>
                <a:lnTo>
                  <a:pt x="622" y="184824"/>
                </a:lnTo>
                <a:lnTo>
                  <a:pt x="9555" y="226900"/>
                </a:lnTo>
                <a:lnTo>
                  <a:pt x="28023" y="264402"/>
                </a:lnTo>
                <a:lnTo>
                  <a:pt x="54654" y="295977"/>
                </a:lnTo>
                <a:lnTo>
                  <a:pt x="88078" y="320276"/>
                </a:lnTo>
                <a:lnTo>
                  <a:pt x="126926" y="335947"/>
                </a:lnTo>
                <a:lnTo>
                  <a:pt x="169827" y="341638"/>
                </a:lnTo>
                <a:lnTo>
                  <a:pt x="170878" y="341638"/>
                </a:lnTo>
                <a:lnTo>
                  <a:pt x="213886" y="336164"/>
                </a:lnTo>
                <a:lnTo>
                  <a:pt x="252914" y="320652"/>
                </a:lnTo>
                <a:lnTo>
                  <a:pt x="286517" y="296485"/>
                </a:lnTo>
                <a:lnTo>
                  <a:pt x="313314" y="265044"/>
                </a:lnTo>
                <a:lnTo>
                  <a:pt x="331927" y="227707"/>
                </a:lnTo>
                <a:lnTo>
                  <a:pt x="340975" y="185856"/>
                </a:lnTo>
                <a:lnTo>
                  <a:pt x="341627" y="171141"/>
                </a:lnTo>
                <a:lnTo>
                  <a:pt x="341003" y="156384"/>
                </a:lnTo>
                <a:lnTo>
                  <a:pt x="332044" y="114426"/>
                </a:lnTo>
                <a:lnTo>
                  <a:pt x="313527" y="77001"/>
                </a:lnTo>
                <a:lnTo>
                  <a:pt x="286828" y="45478"/>
                </a:lnTo>
                <a:lnTo>
                  <a:pt x="253323" y="21224"/>
                </a:lnTo>
                <a:lnTo>
                  <a:pt x="214388" y="5609"/>
                </a:lnTo>
                <a:lnTo>
                  <a:pt x="171399" y="0"/>
                </a:lnTo>
                <a:close/>
              </a:path>
            </a:pathLst>
          </a:custGeom>
          <a:solidFill>
            <a:srgbClr val="EB3C8C"/>
          </a:solidFill>
        </p:spPr>
        <p:txBody>
          <a:bodyPr wrap="square" lIns="0" tIns="0" rIns="0" bIns="0" rtlCol="0"/>
          <a:lstStyle/>
          <a:p>
            <a:endParaRPr dirty="0">
              <a:latin typeface="Arial" pitchFamily="34" charset="0"/>
            </a:endParaRPr>
          </a:p>
        </p:txBody>
      </p:sp>
      <p:sp>
        <p:nvSpPr>
          <p:cNvPr id="15" name="Holder 2"/>
          <p:cNvSpPr>
            <a:spLocks noGrp="1"/>
          </p:cNvSpPr>
          <p:nvPr>
            <p:ph type="title"/>
          </p:nvPr>
        </p:nvSpPr>
        <p:spPr>
          <a:xfrm>
            <a:off x="469900" y="1571625"/>
            <a:ext cx="9710800" cy="915035"/>
          </a:xfrm>
          <a:prstGeom prst="rect">
            <a:avLst/>
          </a:prstGeom>
        </p:spPr>
        <p:txBody>
          <a:bodyPr lIns="0" tIns="0" rIns="0" bIns="0"/>
          <a:lstStyle>
            <a:lvl1pPr>
              <a:defRPr sz="2800" b="1" i="0">
                <a:solidFill>
                  <a:srgbClr val="008988"/>
                </a:solidFill>
                <a:latin typeface="Arial"/>
                <a:cs typeface="Arial"/>
              </a:defRPr>
            </a:lvl1pPr>
          </a:lstStyle>
          <a:p>
            <a:r>
              <a:rPr lang="en-US"/>
              <a:t>Click to edit Master title style</a:t>
            </a:r>
            <a:endParaRPr dirty="0"/>
          </a:p>
        </p:txBody>
      </p:sp>
      <p:sp>
        <p:nvSpPr>
          <p:cNvPr id="23" name="Holder 3"/>
          <p:cNvSpPr>
            <a:spLocks noGrp="1"/>
          </p:cNvSpPr>
          <p:nvPr>
            <p:ph type="body" idx="1"/>
          </p:nvPr>
        </p:nvSpPr>
        <p:spPr>
          <a:xfrm>
            <a:off x="438784" y="2714625"/>
            <a:ext cx="9763315" cy="3414672"/>
          </a:xfrm>
          <a:prstGeom prst="rect">
            <a:avLst/>
          </a:prstGeom>
        </p:spPr>
        <p:txBody>
          <a:bodyPr lIns="0" tIns="0" rIns="0" bIns="0">
            <a:noAutofit/>
          </a:bodyPr>
          <a:lstStyle>
            <a:lvl1pPr>
              <a:lnSpc>
                <a:spcPct val="130000"/>
              </a:lnSpc>
              <a:tabLst>
                <a:tab pos="360000" algn="l"/>
                <a:tab pos="720000" algn="l"/>
                <a:tab pos="1080000" algn="l"/>
                <a:tab pos="1440000" algn="l"/>
                <a:tab pos="2160000" algn="l"/>
                <a:tab pos="2880000" algn="l"/>
                <a:tab pos="3600000" algn="l"/>
              </a:tabLst>
              <a:defRPr sz="1800" b="0" i="0">
                <a:solidFill>
                  <a:srgbClr val="008988"/>
                </a:solidFill>
                <a:latin typeface="Arial" pitchFamily="34" charset="0"/>
                <a:cs typeface="Arial" pitchFamily="34" charset="0"/>
              </a:defRPr>
            </a:lvl1pPr>
          </a:lstStyle>
          <a:p>
            <a:pPr lvl="0"/>
            <a:r>
              <a:rPr lang="en-US"/>
              <a:t>Edit Master text styles</a:t>
            </a:r>
          </a:p>
          <a:p>
            <a:pPr lvl="1"/>
            <a:r>
              <a:rPr lang="en-US"/>
              <a:t>Second level</a:t>
            </a:r>
          </a:p>
        </p:txBody>
      </p:sp>
      <p:pic>
        <p:nvPicPr>
          <p:cNvPr id="9" name="Picture 8"/>
          <p:cNvPicPr>
            <a:picLocks noGrp="1" noSelect="1" noRot="1" noMove="1" noResize="1" noEditPoints="1" noAdjustHandles="1" noChangeArrowheads="1" noChangeShapeType="1"/>
          </p:cNvPicPr>
          <p:nvPr userDrawn="1">
            <p:custDataLst>
              <p:tags r:id="rId5"/>
            </p:custDataLst>
          </p:nvPr>
        </p:nvPicPr>
        <p:blipFill>
          <a:blip r:embed="rId8" cstate="print">
            <a:extLst>
              <a:ext uri="{28A0092B-C50C-407E-A947-70E740481C1C}">
                <a14:useLocalDpi xmlns:a14="http://schemas.microsoft.com/office/drawing/2010/main" val="0"/>
              </a:ext>
            </a:extLst>
          </a:blip>
          <a:stretch>
            <a:fillRect/>
          </a:stretch>
        </p:blipFill>
        <p:spPr>
          <a:xfrm>
            <a:off x="9288128" y="6858825"/>
            <a:ext cx="1163972" cy="504000"/>
          </a:xfrm>
          <a:prstGeom prst="rect">
            <a:avLst/>
          </a:prstGeom>
        </p:spPr>
      </p:pic>
      <p:grpSp>
        <p:nvGrpSpPr>
          <p:cNvPr id="16" name="Group 15"/>
          <p:cNvGrpSpPr>
            <a:grpSpLocks noGrp="1" noSelect="1" noRot="1" noMove="1" noResize="1"/>
          </p:cNvGrpSpPr>
          <p:nvPr userDrawn="1">
            <p:custDataLst>
              <p:tags r:id="rId6"/>
            </p:custDataLst>
          </p:nvPr>
        </p:nvGrpSpPr>
        <p:grpSpPr>
          <a:xfrm>
            <a:off x="156364" y="6637396"/>
            <a:ext cx="10287000" cy="58876"/>
            <a:chOff x="165100" y="6646133"/>
            <a:chExt cx="10287000" cy="58876"/>
          </a:xfrm>
        </p:grpSpPr>
        <p:cxnSp>
          <p:nvCxnSpPr>
            <p:cNvPr id="3" name="Straight Connector 2"/>
            <p:cNvCxnSpPr/>
            <p:nvPr userDrawn="1"/>
          </p:nvCxnSpPr>
          <p:spPr>
            <a:xfrm>
              <a:off x="243768" y="6646133"/>
              <a:ext cx="10196813" cy="0"/>
            </a:xfrm>
            <a:prstGeom prst="line">
              <a:avLst/>
            </a:prstGeom>
            <a:ln w="38100">
              <a:solidFill>
                <a:srgbClr val="009A97"/>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165100" y="6705009"/>
              <a:ext cx="102870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userDrawn="1"/>
        </p:nvGrpSpPr>
        <p:grpSpPr>
          <a:xfrm>
            <a:off x="8843565" y="6533161"/>
            <a:ext cx="1862365" cy="1155328"/>
            <a:chOff x="8831035" y="6501757"/>
            <a:chExt cx="1862365" cy="1155328"/>
          </a:xfrm>
        </p:grpSpPr>
        <p:sp>
          <p:nvSpPr>
            <p:cNvPr id="13" name="Rectangle 12"/>
            <p:cNvSpPr/>
            <p:nvPr userDrawn="1"/>
          </p:nvSpPr>
          <p:spPr>
            <a:xfrm>
              <a:off x="9163124" y="6705009"/>
              <a:ext cx="1368152" cy="7488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pic>
          <p:nvPicPr>
            <p:cNvPr id="14" name="Picture 13"/>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831035" y="6501757"/>
              <a:ext cx="1862365" cy="1155328"/>
            </a:xfrm>
            <a:prstGeom prst="rect">
              <a:avLst/>
            </a:prstGeom>
          </p:spPr>
        </p:pic>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High_Title and Content">
    <p:spTree>
      <p:nvGrpSpPr>
        <p:cNvPr id="1" name=""/>
        <p:cNvGrpSpPr/>
        <p:nvPr/>
      </p:nvGrpSpPr>
      <p:grpSpPr>
        <a:xfrm>
          <a:off x="0" y="0"/>
          <a:ext cx="0" cy="0"/>
          <a:chOff x="0" y="0"/>
          <a:chExt cx="0" cy="0"/>
        </a:xfrm>
      </p:grpSpPr>
      <p:sp>
        <p:nvSpPr>
          <p:cNvPr id="17" name="bk object 17"/>
          <p:cNvSpPr>
            <a:spLocks noGrp="1" noSelect="1" noRot="1" noMove="1" noResize="1" noEditPoints="1" noAdjustHandles="1" noChangeArrowheads="1" noChangeShapeType="1" noTextEdit="1"/>
          </p:cNvSpPr>
          <p:nvPr>
            <p:custDataLst>
              <p:tags r:id="rId1"/>
            </p:custDataLst>
          </p:nvPr>
        </p:nvSpPr>
        <p:spPr>
          <a:xfrm>
            <a:off x="252006" y="6705009"/>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18" name="bk object 18"/>
          <p:cNvSpPr>
            <a:spLocks noGrp="1" noSelect="1" noRot="1" noMove="1" noResize="1" noEditPoints="1" noAdjustHandles="1" noChangeArrowheads="1" noChangeShapeType="1" noTextEdit="1"/>
          </p:cNvSpPr>
          <p:nvPr>
            <p:custDataLst>
              <p:tags r:id="rId2"/>
            </p:custDataLst>
          </p:nvPr>
        </p:nvSpPr>
        <p:spPr>
          <a:xfrm>
            <a:off x="252006" y="270008"/>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21" name="bk object 21"/>
          <p:cNvSpPr>
            <a:spLocks noGrp="1" noSelect="1" noRot="1" noMove="1" noResize="1" noEditPoints="1" noAdjustHandles="1" noChangeArrowheads="1" noChangeShapeType="1" noTextEdit="1"/>
          </p:cNvSpPr>
          <p:nvPr>
            <p:custDataLst>
              <p:tags r:id="rId3"/>
            </p:custDataLst>
          </p:nvPr>
        </p:nvSpPr>
        <p:spPr>
          <a:xfrm>
            <a:off x="0" y="0"/>
            <a:ext cx="438784" cy="515620"/>
          </a:xfrm>
          <a:custGeom>
            <a:avLst/>
            <a:gdLst/>
            <a:ahLst/>
            <a:cxnLst/>
            <a:rect l="l" t="t" r="r" b="b"/>
            <a:pathLst>
              <a:path w="438784" h="515620">
                <a:moveTo>
                  <a:pt x="390803" y="0"/>
                </a:moveTo>
                <a:lnTo>
                  <a:pt x="0" y="0"/>
                </a:lnTo>
                <a:lnTo>
                  <a:pt x="0" y="501115"/>
                </a:lnTo>
                <a:lnTo>
                  <a:pt x="14651" y="505354"/>
                </a:lnTo>
                <a:lnTo>
                  <a:pt x="41336" y="510811"/>
                </a:lnTo>
                <a:lnTo>
                  <a:pt x="68732" y="514150"/>
                </a:lnTo>
                <a:lnTo>
                  <a:pt x="96752" y="515283"/>
                </a:lnTo>
                <a:lnTo>
                  <a:pt x="124772" y="514150"/>
                </a:lnTo>
                <a:lnTo>
                  <a:pt x="178853" y="505354"/>
                </a:lnTo>
                <a:lnTo>
                  <a:pt x="229735" y="488435"/>
                </a:lnTo>
                <a:lnTo>
                  <a:pt x="276715" y="464097"/>
                </a:lnTo>
                <a:lnTo>
                  <a:pt x="319089" y="433043"/>
                </a:lnTo>
                <a:lnTo>
                  <a:pt x="356155" y="395977"/>
                </a:lnTo>
                <a:lnTo>
                  <a:pt x="387209" y="353603"/>
                </a:lnTo>
                <a:lnTo>
                  <a:pt x="411547" y="306623"/>
                </a:lnTo>
                <a:lnTo>
                  <a:pt x="428466" y="255741"/>
                </a:lnTo>
                <a:lnTo>
                  <a:pt x="437262" y="201660"/>
                </a:lnTo>
                <a:lnTo>
                  <a:pt x="438395" y="173640"/>
                </a:lnTo>
                <a:lnTo>
                  <a:pt x="437262" y="145620"/>
                </a:lnTo>
                <a:lnTo>
                  <a:pt x="428466" y="91539"/>
                </a:lnTo>
                <a:lnTo>
                  <a:pt x="411547" y="40657"/>
                </a:lnTo>
                <a:lnTo>
                  <a:pt x="390803" y="0"/>
                </a:lnTo>
                <a:close/>
              </a:path>
            </a:pathLst>
          </a:custGeom>
          <a:solidFill>
            <a:srgbClr val="5ECFCC"/>
          </a:solidFill>
        </p:spPr>
        <p:txBody>
          <a:bodyPr wrap="square" lIns="0" tIns="0" rIns="0" bIns="0" rtlCol="0"/>
          <a:lstStyle/>
          <a:p>
            <a:endParaRPr dirty="0">
              <a:latin typeface="Arial" pitchFamily="34" charset="0"/>
            </a:endParaRPr>
          </a:p>
        </p:txBody>
      </p:sp>
      <p:sp>
        <p:nvSpPr>
          <p:cNvPr id="22" name="bk object 22"/>
          <p:cNvSpPr>
            <a:spLocks noGrp="1" noSelect="1" noRot="1" noMove="1" noResize="1" noEditPoints="1" noAdjustHandles="1" noChangeArrowheads="1" noChangeShapeType="1" noTextEdit="1"/>
          </p:cNvSpPr>
          <p:nvPr>
            <p:custDataLst>
              <p:tags r:id="rId4"/>
            </p:custDataLst>
          </p:nvPr>
        </p:nvSpPr>
        <p:spPr>
          <a:xfrm>
            <a:off x="266465" y="210363"/>
            <a:ext cx="341630" cy="341630"/>
          </a:xfrm>
          <a:custGeom>
            <a:avLst/>
            <a:gdLst/>
            <a:ahLst/>
            <a:cxnLst/>
            <a:rect l="l" t="t" r="r" b="b"/>
            <a:pathLst>
              <a:path w="341630" h="341630">
                <a:moveTo>
                  <a:pt x="171399" y="0"/>
                </a:moveTo>
                <a:lnTo>
                  <a:pt x="128163" y="5458"/>
                </a:lnTo>
                <a:lnTo>
                  <a:pt x="89028" y="20918"/>
                </a:lnTo>
                <a:lnTo>
                  <a:pt x="55355" y="45009"/>
                </a:lnTo>
                <a:lnTo>
                  <a:pt x="28502" y="76357"/>
                </a:lnTo>
                <a:lnTo>
                  <a:pt x="9827" y="113590"/>
                </a:lnTo>
                <a:lnTo>
                  <a:pt x="691" y="155335"/>
                </a:lnTo>
                <a:lnTo>
                  <a:pt x="0" y="170016"/>
                </a:lnTo>
                <a:lnTo>
                  <a:pt x="622" y="184824"/>
                </a:lnTo>
                <a:lnTo>
                  <a:pt x="9555" y="226900"/>
                </a:lnTo>
                <a:lnTo>
                  <a:pt x="28023" y="264402"/>
                </a:lnTo>
                <a:lnTo>
                  <a:pt x="54654" y="295977"/>
                </a:lnTo>
                <a:lnTo>
                  <a:pt x="88078" y="320276"/>
                </a:lnTo>
                <a:lnTo>
                  <a:pt x="126926" y="335947"/>
                </a:lnTo>
                <a:lnTo>
                  <a:pt x="169827" y="341638"/>
                </a:lnTo>
                <a:lnTo>
                  <a:pt x="170878" y="341638"/>
                </a:lnTo>
                <a:lnTo>
                  <a:pt x="213886" y="336164"/>
                </a:lnTo>
                <a:lnTo>
                  <a:pt x="252914" y="320652"/>
                </a:lnTo>
                <a:lnTo>
                  <a:pt x="286517" y="296485"/>
                </a:lnTo>
                <a:lnTo>
                  <a:pt x="313314" y="265044"/>
                </a:lnTo>
                <a:lnTo>
                  <a:pt x="331927" y="227707"/>
                </a:lnTo>
                <a:lnTo>
                  <a:pt x="340975" y="185856"/>
                </a:lnTo>
                <a:lnTo>
                  <a:pt x="341627" y="171141"/>
                </a:lnTo>
                <a:lnTo>
                  <a:pt x="341003" y="156384"/>
                </a:lnTo>
                <a:lnTo>
                  <a:pt x="332044" y="114426"/>
                </a:lnTo>
                <a:lnTo>
                  <a:pt x="313527" y="77001"/>
                </a:lnTo>
                <a:lnTo>
                  <a:pt x="286828" y="45478"/>
                </a:lnTo>
                <a:lnTo>
                  <a:pt x="253323" y="21224"/>
                </a:lnTo>
                <a:lnTo>
                  <a:pt x="214388" y="5609"/>
                </a:lnTo>
                <a:lnTo>
                  <a:pt x="171399" y="0"/>
                </a:lnTo>
                <a:close/>
              </a:path>
            </a:pathLst>
          </a:custGeom>
          <a:solidFill>
            <a:srgbClr val="EB3C8C"/>
          </a:solidFill>
        </p:spPr>
        <p:txBody>
          <a:bodyPr wrap="square" lIns="0" tIns="0" rIns="0" bIns="0" rtlCol="0"/>
          <a:lstStyle/>
          <a:p>
            <a:endParaRPr dirty="0">
              <a:latin typeface="Arial" pitchFamily="34" charset="0"/>
            </a:endParaRPr>
          </a:p>
        </p:txBody>
      </p:sp>
      <p:sp>
        <p:nvSpPr>
          <p:cNvPr id="15" name="Holder 2"/>
          <p:cNvSpPr>
            <a:spLocks noGrp="1"/>
          </p:cNvSpPr>
          <p:nvPr>
            <p:ph type="title"/>
          </p:nvPr>
        </p:nvSpPr>
        <p:spPr>
          <a:xfrm>
            <a:off x="469900" y="551993"/>
            <a:ext cx="9710800" cy="641787"/>
          </a:xfrm>
          <a:prstGeom prst="rect">
            <a:avLst/>
          </a:prstGeom>
        </p:spPr>
        <p:txBody>
          <a:bodyPr lIns="0" tIns="0" rIns="0" bIns="0" anchor="t"/>
          <a:lstStyle>
            <a:lvl1pPr>
              <a:defRPr sz="2800" b="1" i="0">
                <a:solidFill>
                  <a:srgbClr val="008988"/>
                </a:solidFill>
                <a:latin typeface="Arial"/>
                <a:cs typeface="Arial"/>
              </a:defRPr>
            </a:lvl1pPr>
          </a:lstStyle>
          <a:p>
            <a:r>
              <a:rPr lang="en-US"/>
              <a:t>Click to edit Master title style</a:t>
            </a:r>
            <a:endParaRPr dirty="0"/>
          </a:p>
        </p:txBody>
      </p:sp>
      <p:pic>
        <p:nvPicPr>
          <p:cNvPr id="9" name="Picture 8"/>
          <p:cNvPicPr>
            <a:picLocks noGrp="1" noSelect="1" noRot="1" noMove="1" noResize="1" noEditPoints="1" noAdjustHandles="1" noChangeArrowheads="1" noChangeShapeType="1"/>
          </p:cNvPicPr>
          <p:nvPr userDrawn="1">
            <p:custDataLst>
              <p:tags r:id="rId5"/>
            </p:custDataLst>
          </p:nvPr>
        </p:nvPicPr>
        <p:blipFill>
          <a:blip r:embed="rId8" cstate="print">
            <a:extLst>
              <a:ext uri="{28A0092B-C50C-407E-A947-70E740481C1C}">
                <a14:useLocalDpi xmlns:a14="http://schemas.microsoft.com/office/drawing/2010/main" val="0"/>
              </a:ext>
            </a:extLst>
          </a:blip>
          <a:stretch>
            <a:fillRect/>
          </a:stretch>
        </p:blipFill>
        <p:spPr>
          <a:xfrm>
            <a:off x="9288128" y="6858825"/>
            <a:ext cx="1163972" cy="504000"/>
          </a:xfrm>
          <a:prstGeom prst="rect">
            <a:avLst/>
          </a:prstGeom>
        </p:spPr>
      </p:pic>
      <p:grpSp>
        <p:nvGrpSpPr>
          <p:cNvPr id="16" name="Group 15"/>
          <p:cNvGrpSpPr>
            <a:grpSpLocks noGrp="1" noSelect="1" noRot="1" noMove="1" noResize="1"/>
          </p:cNvGrpSpPr>
          <p:nvPr userDrawn="1">
            <p:custDataLst>
              <p:tags r:id="rId6"/>
            </p:custDataLst>
          </p:nvPr>
        </p:nvGrpSpPr>
        <p:grpSpPr>
          <a:xfrm>
            <a:off x="156364" y="6637396"/>
            <a:ext cx="10287000" cy="58876"/>
            <a:chOff x="165100" y="6646133"/>
            <a:chExt cx="10287000" cy="58876"/>
          </a:xfrm>
        </p:grpSpPr>
        <p:cxnSp>
          <p:nvCxnSpPr>
            <p:cNvPr id="3" name="Straight Connector 2"/>
            <p:cNvCxnSpPr/>
            <p:nvPr userDrawn="1"/>
          </p:nvCxnSpPr>
          <p:spPr>
            <a:xfrm>
              <a:off x="243768" y="6646133"/>
              <a:ext cx="10196813" cy="0"/>
            </a:xfrm>
            <a:prstGeom prst="line">
              <a:avLst/>
            </a:prstGeom>
            <a:ln w="38100">
              <a:solidFill>
                <a:srgbClr val="009A97"/>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165100" y="6705009"/>
              <a:ext cx="102870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2" name="Text Placeholder 21"/>
          <p:cNvSpPr>
            <a:spLocks noGrp="1"/>
          </p:cNvSpPr>
          <p:nvPr>
            <p:ph idx="1"/>
          </p:nvPr>
        </p:nvSpPr>
        <p:spPr>
          <a:xfrm>
            <a:off x="469900" y="1356332"/>
            <a:ext cx="9710800" cy="5098251"/>
          </a:xfrm>
          <a:prstGeom prst="rect">
            <a:avLst/>
          </a:prstGeom>
        </p:spPr>
        <p:txBody>
          <a:bodyPr vert="horz" lIns="91440" tIns="45720" rIns="91440" bIns="45720" rtlCol="0">
            <a:noAutofit/>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Font typeface="Arial" panose="020B0604020202020204" pitchFamily="34" charset="0"/>
              <a:buNone/>
              <a:defRPr/>
            </a:lvl4pPr>
            <a:lvl5pPr marL="1828800" indent="0">
              <a:buFont typeface="Arial" panose="020B0604020202020204" pitchFamily="34" charse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grpSp>
        <p:nvGrpSpPr>
          <p:cNvPr id="13" name="Group 12"/>
          <p:cNvGrpSpPr/>
          <p:nvPr userDrawn="1"/>
        </p:nvGrpSpPr>
        <p:grpSpPr>
          <a:xfrm>
            <a:off x="8843565" y="6533161"/>
            <a:ext cx="1862365" cy="1155328"/>
            <a:chOff x="8831035" y="6501757"/>
            <a:chExt cx="1862365" cy="1155328"/>
          </a:xfrm>
        </p:grpSpPr>
        <p:sp>
          <p:nvSpPr>
            <p:cNvPr id="14" name="Rectangle 13"/>
            <p:cNvSpPr/>
            <p:nvPr userDrawn="1"/>
          </p:nvSpPr>
          <p:spPr>
            <a:xfrm>
              <a:off x="9163124" y="6705009"/>
              <a:ext cx="1368152" cy="7488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pic>
          <p:nvPicPr>
            <p:cNvPr id="19" name="Picture 18"/>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831035" y="6501757"/>
              <a:ext cx="1862365" cy="1155328"/>
            </a:xfrm>
            <a:prstGeom prst="rect">
              <a:avLst/>
            </a:prstGeom>
          </p:spPr>
        </p:pic>
      </p:grpSp>
    </p:spTree>
    <p:extLst>
      <p:ext uri="{BB962C8B-B14F-4D97-AF65-F5344CB8AC3E}">
        <p14:creationId xmlns:p14="http://schemas.microsoft.com/office/powerpoint/2010/main" val="4242490123"/>
      </p:ext>
    </p:extLst>
  </p:cSld>
  <p:clrMapOvr>
    <a:masterClrMapping/>
  </p:clrMapOvr>
  <p:extLst mod="1">
    <p:ext uri="{DCECCB84-F9BA-43D5-87BE-67443E8EF086}">
      <p15:sldGuideLst xmlns:p15="http://schemas.microsoft.com/office/powerpoint/2012/main">
        <p15:guide id="1" orient="horz" pos="84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_2 columns">
    <p:spTree>
      <p:nvGrpSpPr>
        <p:cNvPr id="1" name=""/>
        <p:cNvGrpSpPr/>
        <p:nvPr/>
      </p:nvGrpSpPr>
      <p:grpSpPr>
        <a:xfrm>
          <a:off x="0" y="0"/>
          <a:ext cx="0" cy="0"/>
          <a:chOff x="0" y="0"/>
          <a:chExt cx="0" cy="0"/>
        </a:xfrm>
      </p:grpSpPr>
      <p:sp>
        <p:nvSpPr>
          <p:cNvPr id="17" name="bk object 17"/>
          <p:cNvSpPr>
            <a:spLocks noGrp="1" noSelect="1" noRot="1" noMove="1" noResize="1" noEditPoints="1" noAdjustHandles="1" noChangeArrowheads="1" noChangeShapeType="1" noTextEdit="1"/>
          </p:cNvSpPr>
          <p:nvPr>
            <p:custDataLst>
              <p:tags r:id="rId1"/>
            </p:custDataLst>
          </p:nvPr>
        </p:nvSpPr>
        <p:spPr>
          <a:xfrm>
            <a:off x="252006" y="6705009"/>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18" name="bk object 18"/>
          <p:cNvSpPr>
            <a:spLocks noGrp="1" noSelect="1" noRot="1" noMove="1" noResize="1" noEditPoints="1" noAdjustHandles="1" noChangeArrowheads="1" noChangeShapeType="1" noTextEdit="1"/>
          </p:cNvSpPr>
          <p:nvPr>
            <p:custDataLst>
              <p:tags r:id="rId2"/>
            </p:custDataLst>
          </p:nvPr>
        </p:nvSpPr>
        <p:spPr>
          <a:xfrm>
            <a:off x="252006" y="270008"/>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21" name="bk object 21"/>
          <p:cNvSpPr>
            <a:spLocks noGrp="1" noSelect="1" noRot="1" noMove="1" noResize="1" noEditPoints="1" noAdjustHandles="1" noChangeArrowheads="1" noChangeShapeType="1" noTextEdit="1"/>
          </p:cNvSpPr>
          <p:nvPr>
            <p:custDataLst>
              <p:tags r:id="rId3"/>
            </p:custDataLst>
          </p:nvPr>
        </p:nvSpPr>
        <p:spPr>
          <a:xfrm>
            <a:off x="0" y="0"/>
            <a:ext cx="438784" cy="515620"/>
          </a:xfrm>
          <a:custGeom>
            <a:avLst/>
            <a:gdLst/>
            <a:ahLst/>
            <a:cxnLst/>
            <a:rect l="l" t="t" r="r" b="b"/>
            <a:pathLst>
              <a:path w="438784" h="515620">
                <a:moveTo>
                  <a:pt x="390803" y="0"/>
                </a:moveTo>
                <a:lnTo>
                  <a:pt x="0" y="0"/>
                </a:lnTo>
                <a:lnTo>
                  <a:pt x="0" y="501115"/>
                </a:lnTo>
                <a:lnTo>
                  <a:pt x="14651" y="505354"/>
                </a:lnTo>
                <a:lnTo>
                  <a:pt x="41336" y="510811"/>
                </a:lnTo>
                <a:lnTo>
                  <a:pt x="68732" y="514150"/>
                </a:lnTo>
                <a:lnTo>
                  <a:pt x="96752" y="515283"/>
                </a:lnTo>
                <a:lnTo>
                  <a:pt x="124772" y="514150"/>
                </a:lnTo>
                <a:lnTo>
                  <a:pt x="178853" y="505354"/>
                </a:lnTo>
                <a:lnTo>
                  <a:pt x="229735" y="488435"/>
                </a:lnTo>
                <a:lnTo>
                  <a:pt x="276715" y="464097"/>
                </a:lnTo>
                <a:lnTo>
                  <a:pt x="319089" y="433043"/>
                </a:lnTo>
                <a:lnTo>
                  <a:pt x="356155" y="395977"/>
                </a:lnTo>
                <a:lnTo>
                  <a:pt x="387209" y="353603"/>
                </a:lnTo>
                <a:lnTo>
                  <a:pt x="411547" y="306623"/>
                </a:lnTo>
                <a:lnTo>
                  <a:pt x="428466" y="255741"/>
                </a:lnTo>
                <a:lnTo>
                  <a:pt x="437262" y="201660"/>
                </a:lnTo>
                <a:lnTo>
                  <a:pt x="438395" y="173640"/>
                </a:lnTo>
                <a:lnTo>
                  <a:pt x="437262" y="145620"/>
                </a:lnTo>
                <a:lnTo>
                  <a:pt x="428466" y="91539"/>
                </a:lnTo>
                <a:lnTo>
                  <a:pt x="411547" y="40657"/>
                </a:lnTo>
                <a:lnTo>
                  <a:pt x="390803" y="0"/>
                </a:lnTo>
                <a:close/>
              </a:path>
            </a:pathLst>
          </a:custGeom>
          <a:solidFill>
            <a:srgbClr val="5ECFCC"/>
          </a:solidFill>
        </p:spPr>
        <p:txBody>
          <a:bodyPr wrap="square" lIns="0" tIns="0" rIns="0" bIns="0" rtlCol="0"/>
          <a:lstStyle/>
          <a:p>
            <a:endParaRPr dirty="0">
              <a:latin typeface="Arial" pitchFamily="34" charset="0"/>
            </a:endParaRPr>
          </a:p>
        </p:txBody>
      </p:sp>
      <p:sp>
        <p:nvSpPr>
          <p:cNvPr id="22" name="bk object 22"/>
          <p:cNvSpPr>
            <a:spLocks noGrp="1" noSelect="1" noRot="1" noMove="1" noResize="1" noEditPoints="1" noAdjustHandles="1" noChangeArrowheads="1" noChangeShapeType="1" noTextEdit="1"/>
          </p:cNvSpPr>
          <p:nvPr>
            <p:custDataLst>
              <p:tags r:id="rId4"/>
            </p:custDataLst>
          </p:nvPr>
        </p:nvSpPr>
        <p:spPr>
          <a:xfrm>
            <a:off x="266465" y="210363"/>
            <a:ext cx="341630" cy="341630"/>
          </a:xfrm>
          <a:custGeom>
            <a:avLst/>
            <a:gdLst/>
            <a:ahLst/>
            <a:cxnLst/>
            <a:rect l="l" t="t" r="r" b="b"/>
            <a:pathLst>
              <a:path w="341630" h="341630">
                <a:moveTo>
                  <a:pt x="171399" y="0"/>
                </a:moveTo>
                <a:lnTo>
                  <a:pt x="128163" y="5458"/>
                </a:lnTo>
                <a:lnTo>
                  <a:pt x="89028" y="20918"/>
                </a:lnTo>
                <a:lnTo>
                  <a:pt x="55355" y="45009"/>
                </a:lnTo>
                <a:lnTo>
                  <a:pt x="28502" y="76357"/>
                </a:lnTo>
                <a:lnTo>
                  <a:pt x="9827" y="113590"/>
                </a:lnTo>
                <a:lnTo>
                  <a:pt x="691" y="155335"/>
                </a:lnTo>
                <a:lnTo>
                  <a:pt x="0" y="170016"/>
                </a:lnTo>
                <a:lnTo>
                  <a:pt x="622" y="184824"/>
                </a:lnTo>
                <a:lnTo>
                  <a:pt x="9555" y="226900"/>
                </a:lnTo>
                <a:lnTo>
                  <a:pt x="28023" y="264402"/>
                </a:lnTo>
                <a:lnTo>
                  <a:pt x="54654" y="295977"/>
                </a:lnTo>
                <a:lnTo>
                  <a:pt x="88078" y="320276"/>
                </a:lnTo>
                <a:lnTo>
                  <a:pt x="126926" y="335947"/>
                </a:lnTo>
                <a:lnTo>
                  <a:pt x="169827" y="341638"/>
                </a:lnTo>
                <a:lnTo>
                  <a:pt x="170878" y="341638"/>
                </a:lnTo>
                <a:lnTo>
                  <a:pt x="213886" y="336164"/>
                </a:lnTo>
                <a:lnTo>
                  <a:pt x="252914" y="320652"/>
                </a:lnTo>
                <a:lnTo>
                  <a:pt x="286517" y="296485"/>
                </a:lnTo>
                <a:lnTo>
                  <a:pt x="313314" y="265044"/>
                </a:lnTo>
                <a:lnTo>
                  <a:pt x="331927" y="227707"/>
                </a:lnTo>
                <a:lnTo>
                  <a:pt x="340975" y="185856"/>
                </a:lnTo>
                <a:lnTo>
                  <a:pt x="341627" y="171141"/>
                </a:lnTo>
                <a:lnTo>
                  <a:pt x="341003" y="156384"/>
                </a:lnTo>
                <a:lnTo>
                  <a:pt x="332044" y="114426"/>
                </a:lnTo>
                <a:lnTo>
                  <a:pt x="313527" y="77001"/>
                </a:lnTo>
                <a:lnTo>
                  <a:pt x="286828" y="45478"/>
                </a:lnTo>
                <a:lnTo>
                  <a:pt x="253323" y="21224"/>
                </a:lnTo>
                <a:lnTo>
                  <a:pt x="214388" y="5609"/>
                </a:lnTo>
                <a:lnTo>
                  <a:pt x="171399" y="0"/>
                </a:lnTo>
                <a:close/>
              </a:path>
            </a:pathLst>
          </a:custGeom>
          <a:solidFill>
            <a:srgbClr val="EB3C8C"/>
          </a:solidFill>
        </p:spPr>
        <p:txBody>
          <a:bodyPr wrap="square" lIns="0" tIns="0" rIns="0" bIns="0" rtlCol="0"/>
          <a:lstStyle/>
          <a:p>
            <a:endParaRPr dirty="0">
              <a:latin typeface="Arial" pitchFamily="34" charset="0"/>
            </a:endParaRPr>
          </a:p>
        </p:txBody>
      </p:sp>
      <p:sp>
        <p:nvSpPr>
          <p:cNvPr id="8" name="Holder 2"/>
          <p:cNvSpPr>
            <a:spLocks noGrp="1"/>
          </p:cNvSpPr>
          <p:nvPr>
            <p:ph type="title"/>
          </p:nvPr>
        </p:nvSpPr>
        <p:spPr>
          <a:xfrm>
            <a:off x="469900" y="1571625"/>
            <a:ext cx="9710800" cy="915035"/>
          </a:xfrm>
          <a:prstGeom prst="rect">
            <a:avLst/>
          </a:prstGeom>
        </p:spPr>
        <p:txBody>
          <a:bodyPr lIns="0" tIns="0" rIns="0" bIns="0"/>
          <a:lstStyle>
            <a:lvl1pPr>
              <a:defRPr sz="2800" b="1" i="0">
                <a:solidFill>
                  <a:srgbClr val="008988"/>
                </a:solidFill>
                <a:latin typeface="Arial"/>
                <a:cs typeface="Arial"/>
              </a:defRPr>
            </a:lvl1pPr>
          </a:lstStyle>
          <a:p>
            <a:r>
              <a:rPr lang="en-US"/>
              <a:t>Click to edit Master title style</a:t>
            </a:r>
            <a:endParaRPr dirty="0"/>
          </a:p>
        </p:txBody>
      </p:sp>
      <p:sp>
        <p:nvSpPr>
          <p:cNvPr id="9" name="Holder 3"/>
          <p:cNvSpPr>
            <a:spLocks noGrp="1"/>
          </p:cNvSpPr>
          <p:nvPr>
            <p:ph type="body" idx="1"/>
          </p:nvPr>
        </p:nvSpPr>
        <p:spPr>
          <a:xfrm>
            <a:off x="491298" y="2714625"/>
            <a:ext cx="4680000" cy="3414672"/>
          </a:xfrm>
          <a:prstGeom prst="rect">
            <a:avLst/>
          </a:prstGeom>
        </p:spPr>
        <p:txBody>
          <a:bodyPr lIns="0" tIns="0" rIns="0" bIns="0">
            <a:noAutofit/>
          </a:bodyPr>
          <a:lstStyle>
            <a:lvl1pPr marL="0">
              <a:lnSpc>
                <a:spcPct val="130000"/>
              </a:lnSpc>
              <a:spcAft>
                <a:spcPts val="1800"/>
              </a:spcAft>
              <a:tabLst>
                <a:tab pos="360000" algn="l"/>
                <a:tab pos="720000" algn="l"/>
                <a:tab pos="1080000" algn="l"/>
                <a:tab pos="1440000" algn="l"/>
                <a:tab pos="2160000" algn="l"/>
                <a:tab pos="2880000" algn="l"/>
                <a:tab pos="3600000" algn="l"/>
              </a:tabLst>
              <a:defRPr lang="en-GB" sz="2200" b="0" i="0" dirty="0">
                <a:solidFill>
                  <a:srgbClr val="008988"/>
                </a:solidFill>
                <a:latin typeface="Arial" pitchFamily="34" charset="0"/>
                <a:ea typeface="+mn-ea"/>
                <a:cs typeface="Arial" pitchFamily="34" charset="0"/>
              </a:defRPr>
            </a:lvl1pPr>
          </a:lstStyle>
          <a:p>
            <a:pPr lvl="0"/>
            <a:r>
              <a:rPr lang="en-US"/>
              <a:t>Edit Master text styles</a:t>
            </a:r>
          </a:p>
        </p:txBody>
      </p:sp>
      <p:sp>
        <p:nvSpPr>
          <p:cNvPr id="10" name="Holder 3"/>
          <p:cNvSpPr>
            <a:spLocks noGrp="1"/>
          </p:cNvSpPr>
          <p:nvPr>
            <p:ph type="body" idx="10"/>
          </p:nvPr>
        </p:nvSpPr>
        <p:spPr>
          <a:xfrm>
            <a:off x="5467300" y="2714625"/>
            <a:ext cx="4680000" cy="3414672"/>
          </a:xfrm>
          <a:prstGeom prst="rect">
            <a:avLst/>
          </a:prstGeom>
        </p:spPr>
        <p:txBody>
          <a:bodyPr lIns="0" tIns="0" rIns="0" bIns="0">
            <a:noAutofit/>
          </a:bodyPr>
          <a:lstStyle>
            <a:lvl1pPr marL="0">
              <a:lnSpc>
                <a:spcPct val="130000"/>
              </a:lnSpc>
              <a:spcAft>
                <a:spcPts val="1800"/>
              </a:spcAft>
              <a:tabLst>
                <a:tab pos="360000" algn="l"/>
                <a:tab pos="720000" algn="l"/>
                <a:tab pos="1080000" algn="l"/>
                <a:tab pos="1440000" algn="l"/>
                <a:tab pos="2160000" algn="l"/>
                <a:tab pos="2880000" algn="l"/>
                <a:tab pos="3600000" algn="l"/>
              </a:tabLst>
              <a:defRPr lang="en-GB" sz="2200" b="0" i="0" dirty="0">
                <a:solidFill>
                  <a:srgbClr val="008988"/>
                </a:solidFill>
                <a:latin typeface="Arial" pitchFamily="34" charset="0"/>
                <a:ea typeface="+mn-ea"/>
                <a:cs typeface="Arial" pitchFamily="34" charset="0"/>
              </a:defRPr>
            </a:lvl1pPr>
          </a:lstStyle>
          <a:p>
            <a:pPr lvl="0"/>
            <a:r>
              <a:rPr lang="en-US"/>
              <a:t>Edit Master text styles</a:t>
            </a:r>
          </a:p>
        </p:txBody>
      </p:sp>
      <p:pic>
        <p:nvPicPr>
          <p:cNvPr id="11" name="Picture 10"/>
          <p:cNvPicPr>
            <a:picLocks noGrp="1" noSelect="1" noRot="1" noMove="1" noResize="1" noEditPoints="1" noAdjustHandles="1" noChangeArrowheads="1" noChangeShapeType="1"/>
          </p:cNvPicPr>
          <p:nvPr userDrawn="1">
            <p:custDataLst>
              <p:tags r:id="rId5"/>
            </p:custDataLst>
          </p:nvPr>
        </p:nvPicPr>
        <p:blipFill>
          <a:blip r:embed="rId8" cstate="print">
            <a:extLst>
              <a:ext uri="{28A0092B-C50C-407E-A947-70E740481C1C}">
                <a14:useLocalDpi xmlns:a14="http://schemas.microsoft.com/office/drawing/2010/main" val="0"/>
              </a:ext>
            </a:extLst>
          </a:blip>
          <a:stretch>
            <a:fillRect/>
          </a:stretch>
        </p:blipFill>
        <p:spPr>
          <a:xfrm>
            <a:off x="9288128" y="6858825"/>
            <a:ext cx="1163972" cy="504000"/>
          </a:xfrm>
          <a:prstGeom prst="rect">
            <a:avLst/>
          </a:prstGeom>
        </p:spPr>
      </p:pic>
      <p:grpSp>
        <p:nvGrpSpPr>
          <p:cNvPr id="12" name="Group 11"/>
          <p:cNvGrpSpPr>
            <a:grpSpLocks noGrp="1" noSelect="1" noRot="1" noMove="1" noResize="1"/>
          </p:cNvGrpSpPr>
          <p:nvPr userDrawn="1">
            <p:custDataLst>
              <p:tags r:id="rId6"/>
            </p:custDataLst>
          </p:nvPr>
        </p:nvGrpSpPr>
        <p:grpSpPr>
          <a:xfrm>
            <a:off x="165100" y="6646133"/>
            <a:ext cx="10287000" cy="58876"/>
            <a:chOff x="165100" y="6646133"/>
            <a:chExt cx="10287000" cy="58876"/>
          </a:xfrm>
        </p:grpSpPr>
        <p:cxnSp>
          <p:nvCxnSpPr>
            <p:cNvPr id="14" name="Straight Connector 13"/>
            <p:cNvCxnSpPr/>
            <p:nvPr userDrawn="1"/>
          </p:nvCxnSpPr>
          <p:spPr>
            <a:xfrm>
              <a:off x="243768" y="6646133"/>
              <a:ext cx="10196813" cy="0"/>
            </a:xfrm>
            <a:prstGeom prst="line">
              <a:avLst/>
            </a:prstGeom>
            <a:ln w="38100">
              <a:solidFill>
                <a:srgbClr val="009A97"/>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65100" y="6705009"/>
              <a:ext cx="102870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userDrawn="1"/>
        </p:nvGrpSpPr>
        <p:grpSpPr>
          <a:xfrm>
            <a:off x="8843565" y="6533161"/>
            <a:ext cx="1862365" cy="1155328"/>
            <a:chOff x="8831035" y="6501757"/>
            <a:chExt cx="1862365" cy="1155328"/>
          </a:xfrm>
        </p:grpSpPr>
        <p:sp>
          <p:nvSpPr>
            <p:cNvPr id="16" name="Rectangle 15"/>
            <p:cNvSpPr/>
            <p:nvPr userDrawn="1"/>
          </p:nvSpPr>
          <p:spPr>
            <a:xfrm>
              <a:off x="9163124" y="6705009"/>
              <a:ext cx="1368152" cy="7488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pic>
          <p:nvPicPr>
            <p:cNvPr id="19" name="Picture 18"/>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831035" y="6501757"/>
              <a:ext cx="1862365" cy="1155328"/>
            </a:xfrm>
            <a:prstGeom prst="rect">
              <a:avLst/>
            </a:prstGeom>
          </p:spPr>
        </p:pic>
      </p:grpSp>
    </p:spTree>
    <p:extLst>
      <p:ext uri="{BB962C8B-B14F-4D97-AF65-F5344CB8AC3E}">
        <p14:creationId xmlns:p14="http://schemas.microsoft.com/office/powerpoint/2010/main" val="4244214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and picture">
    <p:bg>
      <p:bgPr>
        <a:solidFill>
          <a:schemeClr val="bg1"/>
        </a:solidFill>
        <a:effectLst/>
      </p:bgPr>
    </p:bg>
    <p:spTree>
      <p:nvGrpSpPr>
        <p:cNvPr id="1" name=""/>
        <p:cNvGrpSpPr/>
        <p:nvPr/>
      </p:nvGrpSpPr>
      <p:grpSpPr>
        <a:xfrm>
          <a:off x="0" y="0"/>
          <a:ext cx="0" cy="0"/>
          <a:chOff x="0" y="0"/>
          <a:chExt cx="0" cy="0"/>
        </a:xfrm>
      </p:grpSpPr>
      <p:sp>
        <p:nvSpPr>
          <p:cNvPr id="17" name="bk object 17"/>
          <p:cNvSpPr>
            <a:spLocks noGrp="1" noSelect="1" noRot="1" noMove="1" noResize="1" noEditPoints="1" noAdjustHandles="1" noChangeArrowheads="1" noChangeShapeType="1" noTextEdit="1"/>
          </p:cNvSpPr>
          <p:nvPr>
            <p:custDataLst>
              <p:tags r:id="rId1"/>
            </p:custDataLst>
          </p:nvPr>
        </p:nvSpPr>
        <p:spPr>
          <a:xfrm>
            <a:off x="252006" y="6705009"/>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18" name="bk object 18"/>
          <p:cNvSpPr>
            <a:spLocks noGrp="1" noSelect="1" noRot="1" noMove="1" noResize="1" noEditPoints="1" noAdjustHandles="1" noChangeArrowheads="1" noChangeShapeType="1" noTextEdit="1"/>
          </p:cNvSpPr>
          <p:nvPr>
            <p:custDataLst>
              <p:tags r:id="rId2"/>
            </p:custDataLst>
          </p:nvPr>
        </p:nvSpPr>
        <p:spPr>
          <a:xfrm>
            <a:off x="252006" y="270008"/>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19" name="bk object 19"/>
          <p:cNvSpPr>
            <a:spLocks noGrp="1" noSelect="1" noRot="1" noMove="1" noResize="1" noEditPoints="1" noAdjustHandles="1" noChangeArrowheads="1" noChangeShapeType="1" noTextEdit="1"/>
          </p:cNvSpPr>
          <p:nvPr>
            <p:custDataLst>
              <p:tags r:id="rId3"/>
            </p:custDataLst>
          </p:nvPr>
        </p:nvSpPr>
        <p:spPr>
          <a:xfrm>
            <a:off x="266465" y="210363"/>
            <a:ext cx="341630" cy="341630"/>
          </a:xfrm>
          <a:custGeom>
            <a:avLst/>
            <a:gdLst/>
            <a:ahLst/>
            <a:cxnLst/>
            <a:rect l="l" t="t" r="r" b="b"/>
            <a:pathLst>
              <a:path w="341630" h="341630">
                <a:moveTo>
                  <a:pt x="171399" y="0"/>
                </a:moveTo>
                <a:lnTo>
                  <a:pt x="128163" y="5458"/>
                </a:lnTo>
                <a:lnTo>
                  <a:pt x="89028" y="20918"/>
                </a:lnTo>
                <a:lnTo>
                  <a:pt x="55355" y="45009"/>
                </a:lnTo>
                <a:lnTo>
                  <a:pt x="28502" y="76357"/>
                </a:lnTo>
                <a:lnTo>
                  <a:pt x="9827" y="113590"/>
                </a:lnTo>
                <a:lnTo>
                  <a:pt x="691" y="155335"/>
                </a:lnTo>
                <a:lnTo>
                  <a:pt x="0" y="170016"/>
                </a:lnTo>
                <a:lnTo>
                  <a:pt x="622" y="184824"/>
                </a:lnTo>
                <a:lnTo>
                  <a:pt x="9555" y="226900"/>
                </a:lnTo>
                <a:lnTo>
                  <a:pt x="28023" y="264402"/>
                </a:lnTo>
                <a:lnTo>
                  <a:pt x="54654" y="295977"/>
                </a:lnTo>
                <a:lnTo>
                  <a:pt x="88078" y="320276"/>
                </a:lnTo>
                <a:lnTo>
                  <a:pt x="126926" y="335947"/>
                </a:lnTo>
                <a:lnTo>
                  <a:pt x="169827" y="341638"/>
                </a:lnTo>
                <a:lnTo>
                  <a:pt x="170878" y="341638"/>
                </a:lnTo>
                <a:lnTo>
                  <a:pt x="213886" y="336164"/>
                </a:lnTo>
                <a:lnTo>
                  <a:pt x="252914" y="320652"/>
                </a:lnTo>
                <a:lnTo>
                  <a:pt x="286517" y="296485"/>
                </a:lnTo>
                <a:lnTo>
                  <a:pt x="313314" y="265044"/>
                </a:lnTo>
                <a:lnTo>
                  <a:pt x="331927" y="227707"/>
                </a:lnTo>
                <a:lnTo>
                  <a:pt x="340975" y="185856"/>
                </a:lnTo>
                <a:lnTo>
                  <a:pt x="341627" y="171141"/>
                </a:lnTo>
                <a:lnTo>
                  <a:pt x="341003" y="156384"/>
                </a:lnTo>
                <a:lnTo>
                  <a:pt x="332044" y="114426"/>
                </a:lnTo>
                <a:lnTo>
                  <a:pt x="313527" y="77001"/>
                </a:lnTo>
                <a:lnTo>
                  <a:pt x="286828" y="45478"/>
                </a:lnTo>
                <a:lnTo>
                  <a:pt x="253323" y="21224"/>
                </a:lnTo>
                <a:lnTo>
                  <a:pt x="214388" y="5609"/>
                </a:lnTo>
                <a:lnTo>
                  <a:pt x="171399" y="0"/>
                </a:lnTo>
                <a:close/>
              </a:path>
            </a:pathLst>
          </a:custGeom>
          <a:solidFill>
            <a:srgbClr val="FFFFFF"/>
          </a:solidFill>
        </p:spPr>
        <p:txBody>
          <a:bodyPr wrap="square" lIns="0" tIns="0" rIns="0" bIns="0" rtlCol="0"/>
          <a:lstStyle/>
          <a:p>
            <a:endParaRPr dirty="0">
              <a:latin typeface="Arial" pitchFamily="34" charset="0"/>
            </a:endParaRPr>
          </a:p>
        </p:txBody>
      </p:sp>
      <p:sp>
        <p:nvSpPr>
          <p:cNvPr id="20" name="bk object 20"/>
          <p:cNvSpPr>
            <a:spLocks noGrp="1" noSelect="1" noRot="1" noMove="1" noResize="1" noEditPoints="1" noAdjustHandles="1" noChangeArrowheads="1" noChangeShapeType="1" noTextEdit="1"/>
          </p:cNvSpPr>
          <p:nvPr>
            <p:custDataLst>
              <p:tags r:id="rId4"/>
            </p:custDataLst>
          </p:nvPr>
        </p:nvSpPr>
        <p:spPr>
          <a:xfrm>
            <a:off x="0" y="0"/>
            <a:ext cx="437515" cy="517525"/>
          </a:xfrm>
          <a:custGeom>
            <a:avLst/>
            <a:gdLst/>
            <a:ahLst/>
            <a:cxnLst/>
            <a:rect l="l" t="t" r="r" b="b"/>
            <a:pathLst>
              <a:path w="437515" h="517525">
                <a:moveTo>
                  <a:pt x="388600" y="0"/>
                </a:moveTo>
                <a:lnTo>
                  <a:pt x="0" y="0"/>
                </a:lnTo>
                <a:lnTo>
                  <a:pt x="0" y="503355"/>
                </a:lnTo>
                <a:lnTo>
                  <a:pt x="13539" y="507271"/>
                </a:lnTo>
                <a:lnTo>
                  <a:pt x="40223" y="512729"/>
                </a:lnTo>
                <a:lnTo>
                  <a:pt x="67619" y="516068"/>
                </a:lnTo>
                <a:lnTo>
                  <a:pt x="95639" y="517200"/>
                </a:lnTo>
                <a:lnTo>
                  <a:pt x="123659" y="516068"/>
                </a:lnTo>
                <a:lnTo>
                  <a:pt x="177740" y="507271"/>
                </a:lnTo>
                <a:lnTo>
                  <a:pt x="228622" y="490352"/>
                </a:lnTo>
                <a:lnTo>
                  <a:pt x="275602" y="466015"/>
                </a:lnTo>
                <a:lnTo>
                  <a:pt x="317977" y="434961"/>
                </a:lnTo>
                <a:lnTo>
                  <a:pt x="355043" y="397895"/>
                </a:lnTo>
                <a:lnTo>
                  <a:pt x="386096" y="355521"/>
                </a:lnTo>
                <a:lnTo>
                  <a:pt x="410434" y="308540"/>
                </a:lnTo>
                <a:lnTo>
                  <a:pt x="427353" y="257658"/>
                </a:lnTo>
                <a:lnTo>
                  <a:pt x="436150" y="203578"/>
                </a:lnTo>
                <a:lnTo>
                  <a:pt x="437282" y="175558"/>
                </a:lnTo>
                <a:lnTo>
                  <a:pt x="436150" y="147538"/>
                </a:lnTo>
                <a:lnTo>
                  <a:pt x="427353" y="93457"/>
                </a:lnTo>
                <a:lnTo>
                  <a:pt x="410434" y="42575"/>
                </a:lnTo>
                <a:lnTo>
                  <a:pt x="399149" y="18553"/>
                </a:lnTo>
                <a:lnTo>
                  <a:pt x="388600" y="0"/>
                </a:lnTo>
              </a:path>
            </a:pathLst>
          </a:custGeom>
          <a:solidFill>
            <a:srgbClr val="FFFFFF"/>
          </a:solidFill>
        </p:spPr>
        <p:txBody>
          <a:bodyPr wrap="square" lIns="0" tIns="0" rIns="0" bIns="0" rtlCol="0"/>
          <a:lstStyle/>
          <a:p>
            <a:endParaRPr dirty="0">
              <a:latin typeface="Arial" pitchFamily="34" charset="0"/>
            </a:endParaRPr>
          </a:p>
        </p:txBody>
      </p:sp>
      <p:sp>
        <p:nvSpPr>
          <p:cNvPr id="21" name="bk object 21"/>
          <p:cNvSpPr>
            <a:spLocks noGrp="1" noSelect="1" noRot="1" noMove="1" noResize="1" noEditPoints="1" noAdjustHandles="1" noChangeArrowheads="1" noChangeShapeType="1" noTextEdit="1"/>
          </p:cNvSpPr>
          <p:nvPr>
            <p:custDataLst>
              <p:tags r:id="rId5"/>
            </p:custDataLst>
          </p:nvPr>
        </p:nvSpPr>
        <p:spPr>
          <a:xfrm>
            <a:off x="0" y="0"/>
            <a:ext cx="438784" cy="515620"/>
          </a:xfrm>
          <a:custGeom>
            <a:avLst/>
            <a:gdLst/>
            <a:ahLst/>
            <a:cxnLst/>
            <a:rect l="l" t="t" r="r" b="b"/>
            <a:pathLst>
              <a:path w="438784" h="515620">
                <a:moveTo>
                  <a:pt x="390803" y="0"/>
                </a:moveTo>
                <a:lnTo>
                  <a:pt x="0" y="0"/>
                </a:lnTo>
                <a:lnTo>
                  <a:pt x="0" y="501115"/>
                </a:lnTo>
                <a:lnTo>
                  <a:pt x="14651" y="505354"/>
                </a:lnTo>
                <a:lnTo>
                  <a:pt x="41336" y="510811"/>
                </a:lnTo>
                <a:lnTo>
                  <a:pt x="68732" y="514150"/>
                </a:lnTo>
                <a:lnTo>
                  <a:pt x="96752" y="515283"/>
                </a:lnTo>
                <a:lnTo>
                  <a:pt x="124772" y="514150"/>
                </a:lnTo>
                <a:lnTo>
                  <a:pt x="178853" y="505354"/>
                </a:lnTo>
                <a:lnTo>
                  <a:pt x="229735" y="488435"/>
                </a:lnTo>
                <a:lnTo>
                  <a:pt x="276715" y="464097"/>
                </a:lnTo>
                <a:lnTo>
                  <a:pt x="319089" y="433043"/>
                </a:lnTo>
                <a:lnTo>
                  <a:pt x="356155" y="395977"/>
                </a:lnTo>
                <a:lnTo>
                  <a:pt x="387209" y="353603"/>
                </a:lnTo>
                <a:lnTo>
                  <a:pt x="411547" y="306623"/>
                </a:lnTo>
                <a:lnTo>
                  <a:pt x="428466" y="255741"/>
                </a:lnTo>
                <a:lnTo>
                  <a:pt x="437262" y="201660"/>
                </a:lnTo>
                <a:lnTo>
                  <a:pt x="438395" y="173640"/>
                </a:lnTo>
                <a:lnTo>
                  <a:pt x="437262" y="145620"/>
                </a:lnTo>
                <a:lnTo>
                  <a:pt x="428466" y="91539"/>
                </a:lnTo>
                <a:lnTo>
                  <a:pt x="411547" y="40657"/>
                </a:lnTo>
                <a:lnTo>
                  <a:pt x="390803" y="0"/>
                </a:lnTo>
                <a:close/>
              </a:path>
            </a:pathLst>
          </a:custGeom>
          <a:solidFill>
            <a:srgbClr val="5ECFCC"/>
          </a:solidFill>
        </p:spPr>
        <p:txBody>
          <a:bodyPr wrap="square" lIns="0" tIns="0" rIns="0" bIns="0" rtlCol="0"/>
          <a:lstStyle/>
          <a:p>
            <a:endParaRPr dirty="0">
              <a:latin typeface="Arial" pitchFamily="34" charset="0"/>
            </a:endParaRPr>
          </a:p>
        </p:txBody>
      </p:sp>
      <p:sp>
        <p:nvSpPr>
          <p:cNvPr id="22" name="bk object 22"/>
          <p:cNvSpPr>
            <a:spLocks noGrp="1" noSelect="1" noRot="1" noMove="1" noResize="1" noEditPoints="1" noAdjustHandles="1" noChangeArrowheads="1" noChangeShapeType="1" noTextEdit="1"/>
          </p:cNvSpPr>
          <p:nvPr>
            <p:custDataLst>
              <p:tags r:id="rId6"/>
            </p:custDataLst>
          </p:nvPr>
        </p:nvSpPr>
        <p:spPr>
          <a:xfrm>
            <a:off x="266465" y="210363"/>
            <a:ext cx="341630" cy="341630"/>
          </a:xfrm>
          <a:custGeom>
            <a:avLst/>
            <a:gdLst/>
            <a:ahLst/>
            <a:cxnLst/>
            <a:rect l="l" t="t" r="r" b="b"/>
            <a:pathLst>
              <a:path w="341630" h="341630">
                <a:moveTo>
                  <a:pt x="171399" y="0"/>
                </a:moveTo>
                <a:lnTo>
                  <a:pt x="128163" y="5458"/>
                </a:lnTo>
                <a:lnTo>
                  <a:pt x="89028" y="20918"/>
                </a:lnTo>
                <a:lnTo>
                  <a:pt x="55355" y="45009"/>
                </a:lnTo>
                <a:lnTo>
                  <a:pt x="28502" y="76357"/>
                </a:lnTo>
                <a:lnTo>
                  <a:pt x="9827" y="113590"/>
                </a:lnTo>
                <a:lnTo>
                  <a:pt x="691" y="155335"/>
                </a:lnTo>
                <a:lnTo>
                  <a:pt x="0" y="170016"/>
                </a:lnTo>
                <a:lnTo>
                  <a:pt x="622" y="184824"/>
                </a:lnTo>
                <a:lnTo>
                  <a:pt x="9555" y="226900"/>
                </a:lnTo>
                <a:lnTo>
                  <a:pt x="28023" y="264402"/>
                </a:lnTo>
                <a:lnTo>
                  <a:pt x="54654" y="295977"/>
                </a:lnTo>
                <a:lnTo>
                  <a:pt x="88078" y="320276"/>
                </a:lnTo>
                <a:lnTo>
                  <a:pt x="126926" y="335947"/>
                </a:lnTo>
                <a:lnTo>
                  <a:pt x="169827" y="341638"/>
                </a:lnTo>
                <a:lnTo>
                  <a:pt x="170878" y="341638"/>
                </a:lnTo>
                <a:lnTo>
                  <a:pt x="213886" y="336164"/>
                </a:lnTo>
                <a:lnTo>
                  <a:pt x="252914" y="320652"/>
                </a:lnTo>
                <a:lnTo>
                  <a:pt x="286517" y="296485"/>
                </a:lnTo>
                <a:lnTo>
                  <a:pt x="313314" y="265044"/>
                </a:lnTo>
                <a:lnTo>
                  <a:pt x="331927" y="227707"/>
                </a:lnTo>
                <a:lnTo>
                  <a:pt x="340975" y="185856"/>
                </a:lnTo>
                <a:lnTo>
                  <a:pt x="341627" y="171141"/>
                </a:lnTo>
                <a:lnTo>
                  <a:pt x="341003" y="156384"/>
                </a:lnTo>
                <a:lnTo>
                  <a:pt x="332044" y="114426"/>
                </a:lnTo>
                <a:lnTo>
                  <a:pt x="313527" y="77001"/>
                </a:lnTo>
                <a:lnTo>
                  <a:pt x="286828" y="45478"/>
                </a:lnTo>
                <a:lnTo>
                  <a:pt x="253323" y="21224"/>
                </a:lnTo>
                <a:lnTo>
                  <a:pt x="214388" y="5609"/>
                </a:lnTo>
                <a:lnTo>
                  <a:pt x="171399" y="0"/>
                </a:lnTo>
                <a:close/>
              </a:path>
            </a:pathLst>
          </a:custGeom>
          <a:solidFill>
            <a:srgbClr val="EB3C8C"/>
          </a:solidFill>
        </p:spPr>
        <p:txBody>
          <a:bodyPr wrap="square" lIns="0" tIns="0" rIns="0" bIns="0" rtlCol="0"/>
          <a:lstStyle/>
          <a:p>
            <a:endParaRPr dirty="0">
              <a:latin typeface="Arial" pitchFamily="34" charset="0"/>
            </a:endParaRPr>
          </a:p>
        </p:txBody>
      </p:sp>
      <p:pic>
        <p:nvPicPr>
          <p:cNvPr id="9" name="Picture 8"/>
          <p:cNvPicPr>
            <a:picLocks noGrp="1" noSelect="1" noRot="1" noMove="1" noResize="1" noEditPoints="1" noAdjustHandles="1" noChangeArrowheads="1" noChangeShapeType="1"/>
          </p:cNvPicPr>
          <p:nvPr userDrawn="1">
            <p:custDataLst>
              <p:tags r:id="rId7"/>
            </p:custDataLst>
          </p:nvPr>
        </p:nvPicPr>
        <p:blipFill>
          <a:blip r:embed="rId10" cstate="print">
            <a:extLst>
              <a:ext uri="{28A0092B-C50C-407E-A947-70E740481C1C}">
                <a14:useLocalDpi xmlns:a14="http://schemas.microsoft.com/office/drawing/2010/main" val="0"/>
              </a:ext>
            </a:extLst>
          </a:blip>
          <a:stretch>
            <a:fillRect/>
          </a:stretch>
        </p:blipFill>
        <p:spPr>
          <a:xfrm>
            <a:off x="9288128" y="6858825"/>
            <a:ext cx="1163972" cy="504000"/>
          </a:xfrm>
          <a:prstGeom prst="rect">
            <a:avLst/>
          </a:prstGeom>
        </p:spPr>
      </p:pic>
      <p:grpSp>
        <p:nvGrpSpPr>
          <p:cNvPr id="10" name="Group 9"/>
          <p:cNvGrpSpPr>
            <a:grpSpLocks noGrp="1" noSelect="1" noRot="1" noMove="1" noResize="1"/>
          </p:cNvGrpSpPr>
          <p:nvPr userDrawn="1">
            <p:custDataLst>
              <p:tags r:id="rId8"/>
            </p:custDataLst>
          </p:nvPr>
        </p:nvGrpSpPr>
        <p:grpSpPr>
          <a:xfrm>
            <a:off x="165100" y="6646133"/>
            <a:ext cx="10287000" cy="58876"/>
            <a:chOff x="165100" y="6646133"/>
            <a:chExt cx="10287000" cy="58876"/>
          </a:xfrm>
        </p:grpSpPr>
        <p:cxnSp>
          <p:nvCxnSpPr>
            <p:cNvPr id="12" name="Straight Connector 11"/>
            <p:cNvCxnSpPr/>
            <p:nvPr userDrawn="1"/>
          </p:nvCxnSpPr>
          <p:spPr>
            <a:xfrm>
              <a:off x="243768" y="6646133"/>
              <a:ext cx="10196813" cy="0"/>
            </a:xfrm>
            <a:prstGeom prst="line">
              <a:avLst/>
            </a:prstGeom>
            <a:ln w="38100">
              <a:solidFill>
                <a:srgbClr val="009A97"/>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165100" y="6705009"/>
              <a:ext cx="102870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5" name="Holder 2"/>
          <p:cNvSpPr>
            <a:spLocks noGrp="1"/>
          </p:cNvSpPr>
          <p:nvPr>
            <p:ph type="title"/>
          </p:nvPr>
        </p:nvSpPr>
        <p:spPr>
          <a:xfrm>
            <a:off x="469900" y="551993"/>
            <a:ext cx="9710800" cy="641787"/>
          </a:xfrm>
          <a:prstGeom prst="rect">
            <a:avLst/>
          </a:prstGeom>
        </p:spPr>
        <p:txBody>
          <a:bodyPr lIns="0" tIns="0" rIns="0" bIns="0" anchor="t"/>
          <a:lstStyle>
            <a:lvl1pPr>
              <a:defRPr sz="2800" b="1" i="0">
                <a:solidFill>
                  <a:srgbClr val="008988"/>
                </a:solidFill>
                <a:latin typeface="Arial"/>
                <a:cs typeface="Arial"/>
              </a:defRPr>
            </a:lvl1pPr>
          </a:lstStyle>
          <a:p>
            <a:r>
              <a:rPr lang="en-US"/>
              <a:t>Click to edit Master title style</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3" name="Picture 2"/>
          <p:cNvPicPr>
            <a:picLocks noGrp="1" noSelect="1" noRot="1" noMove="1" noResize="1" noEditPoints="1" noAdjustHandles="1" noChangeArrowheads="1" noChangeShapeType="1"/>
          </p:cNvPicPr>
          <p:nvPr userDrawn="1">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9288128" y="6858825"/>
            <a:ext cx="1163972" cy="50400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Divider_magenta">
    <p:bg>
      <p:bgPr>
        <a:solidFill>
          <a:schemeClr val="bg1"/>
        </a:solidFill>
        <a:effectLst/>
      </p:bgPr>
    </p:bg>
    <p:spTree>
      <p:nvGrpSpPr>
        <p:cNvPr id="1" name=""/>
        <p:cNvGrpSpPr/>
        <p:nvPr/>
      </p:nvGrpSpPr>
      <p:grpSpPr>
        <a:xfrm>
          <a:off x="0" y="0"/>
          <a:ext cx="0" cy="0"/>
          <a:chOff x="0" y="0"/>
          <a:chExt cx="0" cy="0"/>
        </a:xfrm>
      </p:grpSpPr>
      <p:sp>
        <p:nvSpPr>
          <p:cNvPr id="2" name="object 2"/>
          <p:cNvSpPr>
            <a:spLocks noGrp="1" noSelect="1" noRot="1" noMove="1" noResize="1" noEditPoints="1" noAdjustHandles="1" noChangeArrowheads="1" noChangeShapeType="1" noTextEdit="1"/>
          </p:cNvSpPr>
          <p:nvPr userDrawn="1">
            <p:custDataLst>
              <p:tags r:id="rId1"/>
            </p:custDataLst>
          </p:nvPr>
        </p:nvSpPr>
        <p:spPr>
          <a:xfrm>
            <a:off x="4346713" y="1014062"/>
            <a:ext cx="6093460" cy="6093460"/>
          </a:xfrm>
          <a:custGeom>
            <a:avLst/>
            <a:gdLst/>
            <a:ahLst/>
            <a:cxnLst/>
            <a:rect l="l" t="t" r="r" b="b"/>
            <a:pathLst>
              <a:path w="6093459" h="6093459">
                <a:moveTo>
                  <a:pt x="3046768" y="0"/>
                </a:moveTo>
                <a:lnTo>
                  <a:pt x="2796899" y="10098"/>
                </a:lnTo>
                <a:lnTo>
                  <a:pt x="2552590" y="39870"/>
                </a:lnTo>
                <a:lnTo>
                  <a:pt x="2314626" y="88533"/>
                </a:lnTo>
                <a:lnTo>
                  <a:pt x="2083791" y="155303"/>
                </a:lnTo>
                <a:lnTo>
                  <a:pt x="1860870" y="239395"/>
                </a:lnTo>
                <a:lnTo>
                  <a:pt x="1646646" y="340026"/>
                </a:lnTo>
                <a:lnTo>
                  <a:pt x="1441904" y="456413"/>
                </a:lnTo>
                <a:lnTo>
                  <a:pt x="1247429" y="587771"/>
                </a:lnTo>
                <a:lnTo>
                  <a:pt x="1064004" y="733316"/>
                </a:lnTo>
                <a:lnTo>
                  <a:pt x="892414" y="892265"/>
                </a:lnTo>
                <a:lnTo>
                  <a:pt x="733444" y="1063834"/>
                </a:lnTo>
                <a:lnTo>
                  <a:pt x="587877" y="1247239"/>
                </a:lnTo>
                <a:lnTo>
                  <a:pt x="456499" y="1441697"/>
                </a:lnTo>
                <a:lnTo>
                  <a:pt x="340093" y="1646423"/>
                </a:lnTo>
                <a:lnTo>
                  <a:pt x="239444" y="1860634"/>
                </a:lnTo>
                <a:lnTo>
                  <a:pt x="155335" y="2083546"/>
                </a:lnTo>
                <a:lnTo>
                  <a:pt x="88552" y="2314375"/>
                </a:lnTo>
                <a:lnTo>
                  <a:pt x="39879" y="2552337"/>
                </a:lnTo>
                <a:lnTo>
                  <a:pt x="10100" y="2796649"/>
                </a:lnTo>
                <a:lnTo>
                  <a:pt x="0" y="3046526"/>
                </a:lnTo>
                <a:lnTo>
                  <a:pt x="10100" y="3296417"/>
                </a:lnTo>
                <a:lnTo>
                  <a:pt x="39879" y="3540743"/>
                </a:lnTo>
                <a:lnTo>
                  <a:pt x="88552" y="3778719"/>
                </a:lnTo>
                <a:lnTo>
                  <a:pt x="155335" y="4009562"/>
                </a:lnTo>
                <a:lnTo>
                  <a:pt x="239444" y="4232488"/>
                </a:lnTo>
                <a:lnTo>
                  <a:pt x="340093" y="4446713"/>
                </a:lnTo>
                <a:lnTo>
                  <a:pt x="456499" y="4651452"/>
                </a:lnTo>
                <a:lnTo>
                  <a:pt x="587877" y="4845923"/>
                </a:lnTo>
                <a:lnTo>
                  <a:pt x="733444" y="5029341"/>
                </a:lnTo>
                <a:lnTo>
                  <a:pt x="892414" y="5200923"/>
                </a:lnTo>
                <a:lnTo>
                  <a:pt x="1064004" y="5359883"/>
                </a:lnTo>
                <a:lnTo>
                  <a:pt x="1247429" y="5505439"/>
                </a:lnTo>
                <a:lnTo>
                  <a:pt x="1441904" y="5636807"/>
                </a:lnTo>
                <a:lnTo>
                  <a:pt x="1646646" y="5753202"/>
                </a:lnTo>
                <a:lnTo>
                  <a:pt x="1860870" y="5853841"/>
                </a:lnTo>
                <a:lnTo>
                  <a:pt x="2083791" y="5937940"/>
                </a:lnTo>
                <a:lnTo>
                  <a:pt x="2314626" y="6004715"/>
                </a:lnTo>
                <a:lnTo>
                  <a:pt x="2552590" y="6053382"/>
                </a:lnTo>
                <a:lnTo>
                  <a:pt x="2796899" y="6083157"/>
                </a:lnTo>
                <a:lnTo>
                  <a:pt x="3046768" y="6093256"/>
                </a:lnTo>
                <a:lnTo>
                  <a:pt x="3296628" y="6083157"/>
                </a:lnTo>
                <a:lnTo>
                  <a:pt x="3540926" y="6053382"/>
                </a:lnTo>
                <a:lnTo>
                  <a:pt x="3778877" y="6004715"/>
                </a:lnTo>
                <a:lnTo>
                  <a:pt x="4009698" y="5937940"/>
                </a:lnTo>
                <a:lnTo>
                  <a:pt x="4232605" y="5853841"/>
                </a:lnTo>
                <a:lnTo>
                  <a:pt x="4446812" y="5753202"/>
                </a:lnTo>
                <a:lnTo>
                  <a:pt x="4651537" y="5636807"/>
                </a:lnTo>
                <a:lnTo>
                  <a:pt x="4845995" y="5505439"/>
                </a:lnTo>
                <a:lnTo>
                  <a:pt x="5029403" y="5359883"/>
                </a:lnTo>
                <a:lnTo>
                  <a:pt x="5200975" y="5200923"/>
                </a:lnTo>
                <a:lnTo>
                  <a:pt x="5359928" y="5029341"/>
                </a:lnTo>
                <a:lnTo>
                  <a:pt x="5505479" y="4845923"/>
                </a:lnTo>
                <a:lnTo>
                  <a:pt x="5636842" y="4651452"/>
                </a:lnTo>
                <a:lnTo>
                  <a:pt x="5753234" y="4446713"/>
                </a:lnTo>
                <a:lnTo>
                  <a:pt x="5853870" y="4232488"/>
                </a:lnTo>
                <a:lnTo>
                  <a:pt x="5937968" y="4009562"/>
                </a:lnTo>
                <a:lnTo>
                  <a:pt x="6004741" y="3778719"/>
                </a:lnTo>
                <a:lnTo>
                  <a:pt x="6053408" y="3540743"/>
                </a:lnTo>
                <a:lnTo>
                  <a:pt x="6083183" y="3296417"/>
                </a:lnTo>
                <a:lnTo>
                  <a:pt x="6093282" y="3046526"/>
                </a:lnTo>
                <a:lnTo>
                  <a:pt x="6083183" y="2796649"/>
                </a:lnTo>
                <a:lnTo>
                  <a:pt x="6053408" y="2552337"/>
                </a:lnTo>
                <a:lnTo>
                  <a:pt x="6004741" y="2314375"/>
                </a:lnTo>
                <a:lnTo>
                  <a:pt x="5937968" y="2083546"/>
                </a:lnTo>
                <a:lnTo>
                  <a:pt x="5853870" y="1860634"/>
                </a:lnTo>
                <a:lnTo>
                  <a:pt x="5753234" y="1646423"/>
                </a:lnTo>
                <a:lnTo>
                  <a:pt x="5636842" y="1441697"/>
                </a:lnTo>
                <a:lnTo>
                  <a:pt x="5505479" y="1247239"/>
                </a:lnTo>
                <a:lnTo>
                  <a:pt x="5359928" y="1063834"/>
                </a:lnTo>
                <a:lnTo>
                  <a:pt x="5200975" y="892265"/>
                </a:lnTo>
                <a:lnTo>
                  <a:pt x="5029403" y="733316"/>
                </a:lnTo>
                <a:lnTo>
                  <a:pt x="4845995" y="587771"/>
                </a:lnTo>
                <a:lnTo>
                  <a:pt x="4651537" y="456413"/>
                </a:lnTo>
                <a:lnTo>
                  <a:pt x="4446812" y="340026"/>
                </a:lnTo>
                <a:lnTo>
                  <a:pt x="4232605" y="239395"/>
                </a:lnTo>
                <a:lnTo>
                  <a:pt x="4009698" y="155303"/>
                </a:lnTo>
                <a:lnTo>
                  <a:pt x="3778877" y="88533"/>
                </a:lnTo>
                <a:lnTo>
                  <a:pt x="3540926" y="39870"/>
                </a:lnTo>
                <a:lnTo>
                  <a:pt x="3296628" y="10098"/>
                </a:lnTo>
                <a:lnTo>
                  <a:pt x="3046768" y="0"/>
                </a:lnTo>
                <a:close/>
              </a:path>
            </a:pathLst>
          </a:custGeom>
          <a:solidFill>
            <a:srgbClr val="EB3C8C">
              <a:alpha val="25000"/>
            </a:srgbClr>
          </a:solidFill>
        </p:spPr>
        <p:txBody>
          <a:bodyPr wrap="square" lIns="0" tIns="0" rIns="0" bIns="0" rtlCol="0"/>
          <a:lstStyle/>
          <a:p>
            <a:endParaRPr dirty="0">
              <a:latin typeface="Arial" pitchFamily="34" charset="0"/>
            </a:endParaRPr>
          </a:p>
        </p:txBody>
      </p:sp>
      <p:sp>
        <p:nvSpPr>
          <p:cNvPr id="3" name="object 3"/>
          <p:cNvSpPr>
            <a:spLocks noGrp="1" noSelect="1" noRot="1" noMove="1" noResize="1" noEditPoints="1" noAdjustHandles="1" noChangeArrowheads="1" noChangeShapeType="1" noTextEdit="1"/>
          </p:cNvSpPr>
          <p:nvPr userDrawn="1">
            <p:custDataLst>
              <p:tags r:id="rId2"/>
            </p:custDataLst>
          </p:nvPr>
        </p:nvSpPr>
        <p:spPr>
          <a:xfrm>
            <a:off x="4856816" y="2432904"/>
            <a:ext cx="5212586" cy="3416300"/>
          </a:xfrm>
          <a:prstGeom prst="rect">
            <a:avLst/>
          </a:prstGeom>
          <a:blipFill>
            <a:blip r:embed="rId10" cstate="print"/>
            <a:stretch>
              <a:fillRect/>
            </a:stretch>
          </a:blipFill>
        </p:spPr>
        <p:txBody>
          <a:bodyPr wrap="square" lIns="0" tIns="0" rIns="0" bIns="0" rtlCol="0"/>
          <a:lstStyle/>
          <a:p>
            <a:endParaRPr dirty="0">
              <a:latin typeface="Arial" pitchFamily="34" charset="0"/>
            </a:endParaRPr>
          </a:p>
        </p:txBody>
      </p:sp>
      <p:sp>
        <p:nvSpPr>
          <p:cNvPr id="4" name="object 4"/>
          <p:cNvSpPr>
            <a:spLocks noGrp="1" noSelect="1" noRot="1" noMove="1" noResize="1" noEditPoints="1" noAdjustHandles="1" noChangeArrowheads="1" noChangeShapeType="1" noTextEdit="1"/>
          </p:cNvSpPr>
          <p:nvPr userDrawn="1">
            <p:custDataLst>
              <p:tags r:id="rId3"/>
            </p:custDataLst>
          </p:nvPr>
        </p:nvSpPr>
        <p:spPr>
          <a:xfrm>
            <a:off x="252006" y="270008"/>
            <a:ext cx="10188575" cy="0"/>
          </a:xfrm>
          <a:custGeom>
            <a:avLst/>
            <a:gdLst/>
            <a:ahLst/>
            <a:cxnLst/>
            <a:rect l="l" t="t" r="r" b="b"/>
            <a:pathLst>
              <a:path w="10188575">
                <a:moveTo>
                  <a:pt x="0" y="0"/>
                </a:moveTo>
                <a:lnTo>
                  <a:pt x="10188003" y="0"/>
                </a:lnTo>
              </a:path>
            </a:pathLst>
          </a:custGeom>
          <a:ln w="37274">
            <a:solidFill>
              <a:srgbClr val="EB3C8C"/>
            </a:solidFill>
          </a:ln>
        </p:spPr>
        <p:txBody>
          <a:bodyPr wrap="square" lIns="0" tIns="0" rIns="0" bIns="0" rtlCol="0"/>
          <a:lstStyle/>
          <a:p>
            <a:endParaRPr dirty="0">
              <a:latin typeface="Arial" pitchFamily="34" charset="0"/>
            </a:endParaRPr>
          </a:p>
        </p:txBody>
      </p:sp>
      <p:sp>
        <p:nvSpPr>
          <p:cNvPr id="5" name="object 5"/>
          <p:cNvSpPr>
            <a:spLocks noGrp="1" noSelect="1" noRot="1" noMove="1" noResize="1" noEditPoints="1" noAdjustHandles="1" noChangeArrowheads="1" noChangeShapeType="1" noTextEdit="1"/>
          </p:cNvSpPr>
          <p:nvPr userDrawn="1">
            <p:custDataLst>
              <p:tags r:id="rId4"/>
            </p:custDataLst>
          </p:nvPr>
        </p:nvSpPr>
        <p:spPr>
          <a:xfrm>
            <a:off x="5012994" y="6651002"/>
            <a:ext cx="4559935" cy="684530"/>
          </a:xfrm>
          <a:custGeom>
            <a:avLst/>
            <a:gdLst/>
            <a:ahLst/>
            <a:cxnLst/>
            <a:rect l="l" t="t" r="r" b="b"/>
            <a:pathLst>
              <a:path w="4559934" h="684529">
                <a:moveTo>
                  <a:pt x="0" y="683996"/>
                </a:moveTo>
                <a:lnTo>
                  <a:pt x="4559744" y="683996"/>
                </a:lnTo>
                <a:lnTo>
                  <a:pt x="4559744" y="0"/>
                </a:lnTo>
                <a:lnTo>
                  <a:pt x="0" y="0"/>
                </a:lnTo>
                <a:lnTo>
                  <a:pt x="0" y="683996"/>
                </a:lnTo>
                <a:close/>
              </a:path>
            </a:pathLst>
          </a:custGeom>
          <a:solidFill>
            <a:srgbClr val="FFFFFF"/>
          </a:solidFill>
        </p:spPr>
        <p:txBody>
          <a:bodyPr wrap="square" lIns="0" tIns="0" rIns="0" bIns="0" rtlCol="0"/>
          <a:lstStyle/>
          <a:p>
            <a:endParaRPr dirty="0">
              <a:latin typeface="Arial" pitchFamily="34" charset="0"/>
            </a:endParaRPr>
          </a:p>
        </p:txBody>
      </p:sp>
      <p:sp>
        <p:nvSpPr>
          <p:cNvPr id="6" name="object 6"/>
          <p:cNvSpPr>
            <a:spLocks noGrp="1" noSelect="1" noRot="1" noMove="1" noResize="1" noEditPoints="1" noAdjustHandles="1" noChangeArrowheads="1" noChangeShapeType="1" noTextEdit="1"/>
          </p:cNvSpPr>
          <p:nvPr userDrawn="1">
            <p:custDataLst>
              <p:tags r:id="rId5"/>
            </p:custDataLst>
          </p:nvPr>
        </p:nvSpPr>
        <p:spPr>
          <a:xfrm>
            <a:off x="252006" y="6642004"/>
            <a:ext cx="10188575" cy="0"/>
          </a:xfrm>
          <a:custGeom>
            <a:avLst/>
            <a:gdLst/>
            <a:ahLst/>
            <a:cxnLst/>
            <a:rect l="l" t="t" r="r" b="b"/>
            <a:pathLst>
              <a:path w="10188575">
                <a:moveTo>
                  <a:pt x="0" y="0"/>
                </a:moveTo>
                <a:lnTo>
                  <a:pt x="10188003" y="0"/>
                </a:lnTo>
              </a:path>
            </a:pathLst>
          </a:custGeom>
          <a:ln w="37274">
            <a:solidFill>
              <a:srgbClr val="EB3C8C"/>
            </a:solidFill>
          </a:ln>
        </p:spPr>
        <p:txBody>
          <a:bodyPr wrap="square" lIns="0" tIns="0" rIns="0" bIns="0" rtlCol="0"/>
          <a:lstStyle/>
          <a:p>
            <a:endParaRPr dirty="0">
              <a:latin typeface="Arial" pitchFamily="34" charset="0"/>
            </a:endParaRPr>
          </a:p>
        </p:txBody>
      </p:sp>
      <p:sp>
        <p:nvSpPr>
          <p:cNvPr id="7" name="object 7"/>
          <p:cNvSpPr>
            <a:spLocks noGrp="1" noSelect="1" noRot="1" noMove="1" noResize="1" noEditPoints="1" noAdjustHandles="1" noChangeArrowheads="1" noChangeShapeType="1" noTextEdit="1"/>
          </p:cNvSpPr>
          <p:nvPr userDrawn="1">
            <p:custDataLst>
              <p:tags r:id="rId6"/>
            </p:custDataLst>
          </p:nvPr>
        </p:nvSpPr>
        <p:spPr>
          <a:xfrm>
            <a:off x="9305946" y="6850195"/>
            <a:ext cx="1143342" cy="436430"/>
          </a:xfrm>
          <a:prstGeom prst="rect">
            <a:avLst/>
          </a:prstGeom>
          <a:blipFill>
            <a:blip r:embed="rId11" cstate="print"/>
            <a:stretch>
              <a:fillRect/>
            </a:stretch>
          </a:blipFill>
        </p:spPr>
        <p:txBody>
          <a:bodyPr wrap="square" lIns="0" tIns="0" rIns="0" bIns="0" rtlCol="0"/>
          <a:lstStyle/>
          <a:p>
            <a:endParaRPr dirty="0">
              <a:latin typeface="Arial" pitchFamily="34" charset="0"/>
            </a:endParaRPr>
          </a:p>
        </p:txBody>
      </p:sp>
      <p:sp>
        <p:nvSpPr>
          <p:cNvPr id="18" name="Text Placeholder 17"/>
          <p:cNvSpPr>
            <a:spLocks noGrp="1"/>
          </p:cNvSpPr>
          <p:nvPr>
            <p:ph type="body" sz="quarter" idx="10" hasCustomPrompt="1"/>
          </p:nvPr>
        </p:nvSpPr>
        <p:spPr>
          <a:xfrm>
            <a:off x="774700" y="5686425"/>
            <a:ext cx="3352800" cy="609600"/>
          </a:xfrm>
          <a:prstGeom prst="rect">
            <a:avLst/>
          </a:prstGeom>
        </p:spPr>
        <p:txBody>
          <a:bodyPr/>
          <a:lstStyle>
            <a:lvl1pPr marL="0" marR="0" indent="0" defTabSz="914400" eaLnBrk="1" fontAlgn="auto" latinLnBrk="0" hangingPunct="1">
              <a:lnSpc>
                <a:spcPct val="130000"/>
              </a:lnSpc>
              <a:spcBef>
                <a:spcPts val="0"/>
              </a:spcBef>
              <a:spcAft>
                <a:spcPts val="1800"/>
              </a:spcAft>
              <a:buClrTx/>
              <a:buSzTx/>
              <a:buFontTx/>
              <a:buNone/>
              <a:tabLst>
                <a:tab pos="360000" algn="l"/>
                <a:tab pos="720000" algn="l"/>
                <a:tab pos="1080000" algn="l"/>
                <a:tab pos="1440000" algn="l"/>
                <a:tab pos="1800000" algn="l"/>
              </a:tabLst>
              <a:defRPr lang="en-GB" sz="1400" b="0" baseline="0" dirty="0" smtClean="0">
                <a:solidFill>
                  <a:srgbClr val="C8337E"/>
                </a:solidFill>
                <a:latin typeface="Arial" pitchFamily="34" charset="0"/>
                <a:ea typeface="+mn-ea"/>
                <a:cs typeface="Arial" pitchFamily="34" charset="0"/>
              </a:defRPr>
            </a:lvl1pPr>
            <a:lvl2pPr>
              <a:defRPr sz="2200">
                <a:solidFill>
                  <a:srgbClr val="C8337E"/>
                </a:solidFill>
                <a:latin typeface="Arial" pitchFamily="34" charset="0"/>
                <a:cs typeface="Arial" pitchFamily="34" charset="0"/>
              </a:defRPr>
            </a:lvl2pPr>
            <a:lvl3pPr>
              <a:defRPr sz="2200">
                <a:solidFill>
                  <a:srgbClr val="C8337E"/>
                </a:solidFill>
                <a:latin typeface="Arial" pitchFamily="34" charset="0"/>
                <a:cs typeface="Arial" pitchFamily="34" charset="0"/>
              </a:defRPr>
            </a:lvl3pPr>
            <a:lvl4pPr>
              <a:defRPr sz="2200">
                <a:solidFill>
                  <a:srgbClr val="C8337E"/>
                </a:solidFill>
                <a:latin typeface="Arial" pitchFamily="34" charset="0"/>
                <a:cs typeface="Arial" pitchFamily="34" charset="0"/>
              </a:defRPr>
            </a:lvl4pPr>
            <a:lvl5pPr>
              <a:defRPr sz="2200">
                <a:solidFill>
                  <a:srgbClr val="C8337E"/>
                </a:solidFill>
                <a:latin typeface="Arial" pitchFamily="34" charset="0"/>
                <a:cs typeface="Arial" pitchFamily="34" charset="0"/>
              </a:defRPr>
            </a:lvl5pPr>
          </a:lstStyle>
          <a:p>
            <a:pPr lvl="0"/>
            <a:r>
              <a:rPr lang="en-US" dirty="0"/>
              <a:t>Date or name etc here</a:t>
            </a:r>
            <a:endParaRPr lang="en-GB" dirty="0"/>
          </a:p>
        </p:txBody>
      </p:sp>
      <p:sp>
        <p:nvSpPr>
          <p:cNvPr id="10" name="Title 11"/>
          <p:cNvSpPr>
            <a:spLocks noGrp="1"/>
          </p:cNvSpPr>
          <p:nvPr>
            <p:ph type="title" hasCustomPrompt="1"/>
          </p:nvPr>
        </p:nvSpPr>
        <p:spPr>
          <a:xfrm>
            <a:off x="774000" y="4316400"/>
            <a:ext cx="3312000" cy="1368000"/>
          </a:xfrm>
          <a:prstGeom prst="rect">
            <a:avLst/>
          </a:prstGeom>
        </p:spPr>
        <p:txBody>
          <a:bodyPr/>
          <a:lstStyle>
            <a:lvl1pPr marL="12700" marR="5080">
              <a:lnSpc>
                <a:spcPts val="3200"/>
              </a:lnSpc>
              <a:defRPr lang="en-GB" sz="2800" b="1" spc="-30" baseline="0" dirty="0" smtClean="0">
                <a:solidFill>
                  <a:srgbClr val="C8337E"/>
                </a:solidFill>
                <a:latin typeface="Arial"/>
                <a:ea typeface="+mn-ea"/>
                <a:cs typeface="Arial"/>
              </a:defRPr>
            </a:lvl1pPr>
          </a:lstStyle>
          <a:p>
            <a:pPr marL="12700" marR="5080">
              <a:lnSpc>
                <a:spcPts val="3200"/>
              </a:lnSpc>
            </a:pPr>
            <a:r>
              <a:rPr lang="en-GB" sz="2800" b="1" spc="-30" dirty="0">
                <a:solidFill>
                  <a:srgbClr val="EB3C8C"/>
                </a:solidFill>
                <a:latin typeface="Arial"/>
                <a:cs typeface="Arial"/>
              </a:rPr>
              <a:t>Section divide</a:t>
            </a:r>
            <a:r>
              <a:rPr lang="en-GB" sz="2800" b="1" dirty="0">
                <a:solidFill>
                  <a:srgbClr val="EB3C8C"/>
                </a:solidFill>
                <a:latin typeface="Arial"/>
                <a:cs typeface="Arial"/>
              </a:rPr>
              <a:t>r</a:t>
            </a:r>
            <a:r>
              <a:rPr lang="en-GB" sz="2800" b="1" spc="-60" dirty="0">
                <a:solidFill>
                  <a:srgbClr val="EB3C8C"/>
                </a:solidFill>
                <a:latin typeface="Arial"/>
                <a:cs typeface="Arial"/>
              </a:rPr>
              <a:t>,</a:t>
            </a:r>
            <a:br>
              <a:rPr lang="en-GB" sz="2800" b="1" spc="-60" dirty="0">
                <a:solidFill>
                  <a:srgbClr val="EB3C8C"/>
                </a:solidFill>
                <a:latin typeface="Arial"/>
                <a:cs typeface="Arial"/>
              </a:rPr>
            </a:br>
            <a:r>
              <a:rPr lang="en-GB" sz="2800" b="1" spc="-30" dirty="0">
                <a:solidFill>
                  <a:srgbClr val="EB3C8C"/>
                </a:solidFill>
                <a:latin typeface="Arial"/>
                <a:cs typeface="Arial"/>
              </a:rPr>
              <a:t>i</a:t>
            </a:r>
            <a:r>
              <a:rPr lang="en-GB" sz="2800" b="1" spc="-60" dirty="0">
                <a:solidFill>
                  <a:srgbClr val="EB3C8C"/>
                </a:solidFill>
                <a:latin typeface="Arial"/>
                <a:cs typeface="Arial"/>
              </a:rPr>
              <a:t>f </a:t>
            </a:r>
            <a:r>
              <a:rPr lang="en-GB" sz="2800" b="1" spc="-30" dirty="0">
                <a:solidFill>
                  <a:srgbClr val="EB3C8C"/>
                </a:solidFill>
                <a:latin typeface="Arial"/>
                <a:cs typeface="Arial"/>
              </a:rPr>
              <a:t>required.</a:t>
            </a:r>
            <a:endParaRPr lang="en-GB" sz="2800" dirty="0">
              <a:latin typeface="Arial"/>
              <a:cs typeface="Arial"/>
            </a:endParaRPr>
          </a:p>
        </p:txBody>
      </p:sp>
      <p:sp>
        <p:nvSpPr>
          <p:cNvPr id="13" name="Rectangle 12"/>
          <p:cNvSpPr>
            <a:spLocks noGrp="1" noSelect="1" noRot="1" noMove="1" noResize="1" noEditPoints="1" noAdjustHandles="1" noChangeArrowheads="1" noChangeShapeType="1" noTextEdit="1"/>
          </p:cNvSpPr>
          <p:nvPr userDrawn="1">
            <p:custDataLst>
              <p:tags r:id="rId7"/>
            </p:custDataLst>
          </p:nvPr>
        </p:nvSpPr>
        <p:spPr>
          <a:xfrm>
            <a:off x="9156700" y="6829426"/>
            <a:ext cx="15367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Grp="1" noSelect="1" noRot="1" noMove="1" noResize="1" noEditPoints="1" noAdjustHandles="1" noChangeArrowheads="1" noChangeShapeType="1"/>
          </p:cNvPicPr>
          <p:nvPr userDrawn="1">
            <p:custDataLst>
              <p:tags r:id="rId8"/>
            </p:custDataLst>
          </p:nvPr>
        </p:nvPicPr>
        <p:blipFill>
          <a:blip r:embed="rId12" cstate="print">
            <a:extLst>
              <a:ext uri="{28A0092B-C50C-407E-A947-70E740481C1C}">
                <a14:useLocalDpi xmlns:a14="http://schemas.microsoft.com/office/drawing/2010/main" val="0"/>
              </a:ext>
            </a:extLst>
          </a:blip>
          <a:stretch>
            <a:fillRect/>
          </a:stretch>
        </p:blipFill>
        <p:spPr>
          <a:xfrm>
            <a:off x="9288128" y="6858825"/>
            <a:ext cx="1163972" cy="5040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 name="object 4"/>
          <p:cNvSpPr>
            <a:spLocks noGrp="1" noSelect="1" noRot="1" noMove="1" noResize="1" noEditPoints="1" noAdjustHandles="1" noChangeArrowheads="1" noChangeShapeType="1" noTextEdit="1"/>
          </p:cNvSpPr>
          <p:nvPr userDrawn="1">
            <p:custDataLst>
              <p:tags r:id="rId13"/>
            </p:custDataLst>
          </p:nvPr>
        </p:nvSpPr>
        <p:spPr>
          <a:xfrm>
            <a:off x="252006" y="270008"/>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21" name="object 7"/>
          <p:cNvSpPr>
            <a:spLocks noGrp="1" noSelect="1" noRot="1" noMove="1" noResize="1" noEditPoints="1" noAdjustHandles="1" noChangeArrowheads="1" noChangeShapeType="1" noTextEdit="1"/>
          </p:cNvSpPr>
          <p:nvPr userDrawn="1">
            <p:custDataLst>
              <p:tags r:id="rId14"/>
            </p:custDataLst>
          </p:nvPr>
        </p:nvSpPr>
        <p:spPr>
          <a:xfrm>
            <a:off x="9305946" y="6878774"/>
            <a:ext cx="1143342" cy="436430"/>
          </a:xfrm>
          <a:prstGeom prst="rect">
            <a:avLst/>
          </a:prstGeom>
          <a:blipFill>
            <a:blip r:embed="rId18" cstate="print"/>
            <a:stretch>
              <a:fillRect/>
            </a:stretch>
          </a:blipFill>
        </p:spPr>
        <p:txBody>
          <a:bodyPr wrap="square" lIns="0" tIns="0" rIns="0" bIns="0" rtlCol="0"/>
          <a:lstStyle/>
          <a:p>
            <a:endParaRPr dirty="0">
              <a:latin typeface="Arial" pitchFamily="34" charset="0"/>
            </a:endParaRPr>
          </a:p>
        </p:txBody>
      </p:sp>
      <p:sp>
        <p:nvSpPr>
          <p:cNvPr id="20" name="object 6"/>
          <p:cNvSpPr>
            <a:spLocks noGrp="1" noSelect="1" noRot="1" noMove="1" noResize="1" noEditPoints="1" noAdjustHandles="1" noChangeArrowheads="1" noChangeShapeType="1" noTextEdit="1"/>
          </p:cNvSpPr>
          <p:nvPr userDrawn="1">
            <p:custDataLst>
              <p:tags r:id="rId15"/>
            </p:custDataLst>
          </p:nvPr>
        </p:nvSpPr>
        <p:spPr>
          <a:xfrm>
            <a:off x="252006" y="6642004"/>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22" name="Text Placeholder 21"/>
          <p:cNvSpPr>
            <a:spLocks noGrp="1"/>
          </p:cNvSpPr>
          <p:nvPr>
            <p:ph type="body" idx="1"/>
          </p:nvPr>
        </p:nvSpPr>
        <p:spPr>
          <a:xfrm>
            <a:off x="534988" y="1765300"/>
            <a:ext cx="9623425" cy="4689283"/>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3" name="Title Placeholder 22"/>
          <p:cNvSpPr>
            <a:spLocks noGrp="1"/>
          </p:cNvSpPr>
          <p:nvPr>
            <p:ph type="title"/>
          </p:nvPr>
        </p:nvSpPr>
        <p:spPr>
          <a:xfrm>
            <a:off x="534988" y="303213"/>
            <a:ext cx="9623425" cy="1260475"/>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Rectangle 2"/>
          <p:cNvSpPr>
            <a:spLocks noGrp="1" noSelect="1" noRot="1" noMove="1" noResize="1" noEditPoints="1" noAdjustHandles="1" noChangeArrowheads="1" noChangeShapeType="1" noTextEdit="1"/>
          </p:cNvSpPr>
          <p:nvPr userDrawn="1">
            <p:custDataLst>
              <p:tags r:id="rId16"/>
            </p:custDataLst>
          </p:nvPr>
        </p:nvSpPr>
        <p:spPr>
          <a:xfrm>
            <a:off x="9156700" y="6829426"/>
            <a:ext cx="15367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Grp="1" noSelect="1" noRot="1" noMove="1" noResize="1" noEditPoints="1" noAdjustHandles="1" noChangeArrowheads="1" noChangeShapeType="1"/>
          </p:cNvPicPr>
          <p:nvPr userDrawn="1">
            <p:custDataLst>
              <p:tags r:id="rId17"/>
            </p:custDataLst>
          </p:nvPr>
        </p:nvPicPr>
        <p:blipFill>
          <a:blip r:embed="rId19" cstate="print">
            <a:extLst>
              <a:ext uri="{28A0092B-C50C-407E-A947-70E740481C1C}">
                <a14:useLocalDpi xmlns:a14="http://schemas.microsoft.com/office/drawing/2010/main" val="0"/>
              </a:ext>
            </a:extLst>
          </a:blip>
          <a:stretch>
            <a:fillRect/>
          </a:stretch>
        </p:blipFill>
        <p:spPr>
          <a:xfrm>
            <a:off x="9288128" y="6858825"/>
            <a:ext cx="1163972" cy="504000"/>
          </a:xfrm>
          <a:prstGeom prst="rect">
            <a:avLst/>
          </a:prstGeom>
        </p:spPr>
      </p:pic>
      <p:grpSp>
        <p:nvGrpSpPr>
          <p:cNvPr id="9" name="Group 8"/>
          <p:cNvGrpSpPr/>
          <p:nvPr userDrawn="1"/>
        </p:nvGrpSpPr>
        <p:grpSpPr>
          <a:xfrm>
            <a:off x="8843565" y="6533161"/>
            <a:ext cx="1862365" cy="1155328"/>
            <a:chOff x="8831035" y="6501757"/>
            <a:chExt cx="1862365" cy="1155328"/>
          </a:xfrm>
        </p:grpSpPr>
        <p:sp>
          <p:nvSpPr>
            <p:cNvPr id="10" name="Rectangle 9"/>
            <p:cNvSpPr/>
            <p:nvPr userDrawn="1"/>
          </p:nvSpPr>
          <p:spPr>
            <a:xfrm>
              <a:off x="9163124" y="6705009"/>
              <a:ext cx="1368152" cy="7488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pic>
          <p:nvPicPr>
            <p:cNvPr id="12" name="Picture 11"/>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8831035" y="6501757"/>
              <a:ext cx="1862365" cy="1155328"/>
            </a:xfrm>
            <a:prstGeom prst="rect">
              <a:avLst/>
            </a:prstGeom>
          </p:spPr>
        </p:pic>
      </p:grpSp>
    </p:spTree>
  </p:cSld>
  <p:clrMap bg1="lt1" tx1="dk1" bg2="lt2" tx2="dk2" accent1="accent1" accent2="accent2" accent3="accent3" accent4="accent4" accent5="accent5" accent6="accent6" hlink="hlink" folHlink="folHlink"/>
  <p:sldLayoutIdLst>
    <p:sldLayoutId id="2147483661" r:id="rId1"/>
    <p:sldLayoutId id="2147483666" r:id="rId2"/>
    <p:sldLayoutId id="2147483667" r:id="rId3"/>
    <p:sldLayoutId id="2147483668" r:id="rId4"/>
    <p:sldLayoutId id="2147483680" r:id="rId5"/>
    <p:sldLayoutId id="2147483679" r:id="rId6"/>
    <p:sldLayoutId id="2147483670" r:id="rId7"/>
    <p:sldLayoutId id="2147483665" r:id="rId8"/>
    <p:sldLayoutId id="2147483673" r:id="rId9"/>
    <p:sldLayoutId id="2147483674" r:id="rId10"/>
    <p:sldLayoutId id="2147483671" r:id="rId11"/>
  </p:sldLayoutIdLst>
  <p:txStyles>
    <p:titleStyle>
      <a:lvl1pPr eaLnBrk="1" hangingPunct="1">
        <a:defRPr sz="2800" b="1">
          <a:solidFill>
            <a:srgbClr val="008988"/>
          </a:solidFill>
          <a:latin typeface="+mj-lt"/>
          <a:ea typeface="+mj-ea"/>
          <a:cs typeface="+mj-cs"/>
        </a:defRPr>
      </a:lvl1pPr>
    </p:titleStyle>
    <p:bodyStyle>
      <a:lvl1pPr marL="0" eaLnBrk="1" hangingPunct="1">
        <a:lnSpc>
          <a:spcPct val="130000"/>
        </a:lnSpc>
        <a:spcAft>
          <a:spcPts val="1800"/>
        </a:spcAft>
        <a:tabLst>
          <a:tab pos="360000" algn="l"/>
          <a:tab pos="720000" algn="l"/>
          <a:tab pos="1080000" algn="l"/>
          <a:tab pos="1440000" algn="l"/>
          <a:tab pos="1800000" algn="l"/>
        </a:tabLst>
        <a:defRPr>
          <a:solidFill>
            <a:srgbClr val="008988"/>
          </a:solidFill>
          <a:latin typeface="+mn-lt"/>
          <a:ea typeface="+mn-ea"/>
          <a:cs typeface="+mn-cs"/>
        </a:defRPr>
      </a:lvl1pPr>
      <a:lvl2pPr marL="457200" eaLnBrk="1" hangingPunct="1">
        <a:lnSpc>
          <a:spcPct val="130000"/>
        </a:lnSpc>
        <a:spcAft>
          <a:spcPts val="1800"/>
        </a:spcAft>
        <a:tabLst>
          <a:tab pos="360000" algn="l"/>
          <a:tab pos="720000" algn="l"/>
          <a:tab pos="1080000" algn="l"/>
          <a:tab pos="1440000" algn="l"/>
          <a:tab pos="1800000" algn="l"/>
        </a:tabLst>
        <a:defRPr>
          <a:solidFill>
            <a:srgbClr val="008988"/>
          </a:solidFill>
          <a:latin typeface="+mn-lt"/>
          <a:ea typeface="+mn-ea"/>
          <a:cs typeface="+mn-cs"/>
        </a:defRPr>
      </a:lvl2pPr>
      <a:lvl3pPr marL="914400" eaLnBrk="1" hangingPunct="1">
        <a:lnSpc>
          <a:spcPct val="130000"/>
        </a:lnSpc>
        <a:spcAft>
          <a:spcPts val="1800"/>
        </a:spcAft>
        <a:tabLst>
          <a:tab pos="360000" algn="l"/>
          <a:tab pos="720000" algn="l"/>
          <a:tab pos="1080000" algn="l"/>
          <a:tab pos="1440000" algn="l"/>
          <a:tab pos="1800000" algn="l"/>
        </a:tabLst>
        <a:defRPr>
          <a:solidFill>
            <a:srgbClr val="008988"/>
          </a:solidFill>
          <a:latin typeface="+mn-lt"/>
          <a:ea typeface="+mn-ea"/>
          <a:cs typeface="+mn-cs"/>
        </a:defRPr>
      </a:lvl3pPr>
      <a:lvl4pPr marL="1371600" eaLnBrk="1" hangingPunct="1">
        <a:lnSpc>
          <a:spcPct val="130000"/>
        </a:lnSpc>
        <a:spcAft>
          <a:spcPts val="1800"/>
        </a:spcAft>
        <a:tabLst>
          <a:tab pos="360000" algn="l"/>
          <a:tab pos="720000" algn="l"/>
          <a:tab pos="1080000" algn="l"/>
          <a:tab pos="1440000" algn="l"/>
          <a:tab pos="1800000" algn="l"/>
        </a:tabLst>
        <a:defRPr>
          <a:solidFill>
            <a:srgbClr val="008988"/>
          </a:solidFill>
          <a:latin typeface="+mn-lt"/>
          <a:ea typeface="+mn-ea"/>
          <a:cs typeface="+mn-cs"/>
        </a:defRPr>
      </a:lvl4pPr>
      <a:lvl5pPr marL="1828800" eaLnBrk="1" hangingPunct="1">
        <a:lnSpc>
          <a:spcPct val="130000"/>
        </a:lnSpc>
        <a:spcAft>
          <a:spcPts val="1800"/>
        </a:spcAft>
        <a:tabLst>
          <a:tab pos="360000" algn="l"/>
          <a:tab pos="720000" algn="l"/>
          <a:tab pos="1080000" algn="l"/>
          <a:tab pos="1440000" algn="l"/>
          <a:tab pos="1800000" algn="l"/>
        </a:tabLst>
        <a:defRPr>
          <a:solidFill>
            <a:srgbClr val="008988"/>
          </a:solidFill>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extLst mod="1">
    <p:ext uri="{27BBF7A9-308A-43DC-89C8-2F10F3537804}">
      <p15:sldGuideLst xmlns:p15="http://schemas.microsoft.com/office/powerpoint/2012/main">
        <p15:guide id="1" orient="horz" pos="420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9.jpeg"/><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36.jpg"/><Relationship Id="rId5" Type="http://schemas.openxmlformats.org/officeDocument/2006/relationships/image" Target="../media/image35.jpeg"/><Relationship Id="rId4" Type="http://schemas.openxmlformats.org/officeDocument/2006/relationships/image" Target="../media/image34.jpeg"/><Relationship Id="rId9" Type="http://schemas.openxmlformats.org/officeDocument/2006/relationships/image" Target="../media/image39.jpeg"/></Relationships>
</file>

<file path=ppt/slides/_rels/slide18.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48.jpeg"/><Relationship Id="rId4" Type="http://schemas.openxmlformats.org/officeDocument/2006/relationships/image" Target="../media/image47.jpeg"/></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 Id="rId5" Type="http://schemas.openxmlformats.org/officeDocument/2006/relationships/image" Target="../media/image13.jpe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9616" y="1342757"/>
            <a:ext cx="3938984" cy="5250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descr="W:\Veterinary_Services\Community and Education\IMAGES\1_Animal_Image_Library\Cats\Archive\Cat_white ou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558088"/>
            <a:ext cx="2599730" cy="4991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falcon\user_data\SHARING FOLDER\!Temporary Sharing - Items will be deleted when 7 days old!\Vicki from Sarah\shutterstock_12751127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99542" y="3622115"/>
            <a:ext cx="2969119" cy="2857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1710084" y="6733753"/>
            <a:ext cx="6107898" cy="707886"/>
          </a:xfrm>
          <a:prstGeom prst="rect">
            <a:avLst/>
          </a:prstGeom>
          <a:noFill/>
        </p:spPr>
        <p:txBody>
          <a:bodyPr wrap="square" rtlCol="0">
            <a:spAutoFit/>
          </a:bodyPr>
          <a:lstStyle/>
          <a:p>
            <a:pPr algn="ctr"/>
            <a:r>
              <a:rPr lang="en-GB" sz="4000" b="1" dirty="0" err="1">
                <a:solidFill>
                  <a:srgbClr val="008080"/>
                </a:solidFill>
                <a:latin typeface="Arial" panose="020B0604020202020204" pitchFamily="34" charset="0"/>
                <a:cs typeface="Arial" panose="020B0604020202020204" pitchFamily="34" charset="0"/>
              </a:rPr>
              <a:t>Animales</a:t>
            </a:r>
            <a:endParaRPr lang="en-GB" sz="4000" b="1" dirty="0">
              <a:solidFill>
                <a:srgbClr val="008080"/>
              </a:solidFill>
              <a:latin typeface="Arial" panose="020B0604020202020204" pitchFamily="34" charset="0"/>
              <a:cs typeface="Arial" panose="020B0604020202020204" pitchFamily="34" charset="0"/>
            </a:endParaRPr>
          </a:p>
        </p:txBody>
      </p:sp>
      <p:grpSp>
        <p:nvGrpSpPr>
          <p:cNvPr id="8" name="Group 7"/>
          <p:cNvGrpSpPr/>
          <p:nvPr/>
        </p:nvGrpSpPr>
        <p:grpSpPr>
          <a:xfrm>
            <a:off x="3258468" y="181025"/>
            <a:ext cx="3811502" cy="2593888"/>
            <a:chOff x="8831035" y="6501757"/>
            <a:chExt cx="1862365" cy="1155328"/>
          </a:xfrm>
        </p:grpSpPr>
        <p:sp>
          <p:nvSpPr>
            <p:cNvPr id="9" name="Rectangle 8"/>
            <p:cNvSpPr/>
            <p:nvPr/>
          </p:nvSpPr>
          <p:spPr>
            <a:xfrm>
              <a:off x="9163124" y="6705009"/>
              <a:ext cx="1368152" cy="7488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31035" y="6501757"/>
              <a:ext cx="1862365" cy="1155328"/>
            </a:xfrm>
            <a:prstGeom prst="rect">
              <a:avLst/>
            </a:prstGeom>
          </p:spPr>
        </p:pic>
      </p:grpSp>
    </p:spTree>
    <p:extLst>
      <p:ext uri="{BB962C8B-B14F-4D97-AF65-F5344CB8AC3E}">
        <p14:creationId xmlns:p14="http://schemas.microsoft.com/office/powerpoint/2010/main" val="503490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3" cstate="print">
            <a:extLst>
              <a:ext uri="{28A0092B-C50C-407E-A947-70E740481C1C}">
                <a14:useLocalDpi xmlns:a14="http://schemas.microsoft.com/office/drawing/2010/main" val="0"/>
              </a:ext>
            </a:extLst>
          </a:blip>
          <a:srcRect t="7633"/>
          <a:stretch/>
        </p:blipFill>
        <p:spPr bwMode="auto">
          <a:xfrm>
            <a:off x="3280709" y="878068"/>
            <a:ext cx="6945018" cy="5472514"/>
          </a:xfrm>
          <a:prstGeom prst="rect">
            <a:avLst/>
          </a:prstGeom>
          <a:ln>
            <a:noFill/>
          </a:ln>
          <a:extLst>
            <a:ext uri="{53640926-AAD7-44D8-BBD7-CCE9431645EC}">
              <a14:shadowObscured xmlns:a14="http://schemas.microsoft.com/office/drawing/2010/main"/>
            </a:ext>
          </a:extLst>
        </p:spPr>
      </p:pic>
      <p:sp>
        <p:nvSpPr>
          <p:cNvPr id="7" name="Rectangle 4">
            <a:extLst>
              <a:ext uri="{FF2B5EF4-FFF2-40B4-BE49-F238E27FC236}">
                <a16:creationId xmlns:a16="http://schemas.microsoft.com/office/drawing/2014/main" id="{804BEE40-5C8D-4450-ACC2-BD1253D668C1}"/>
              </a:ext>
            </a:extLst>
          </p:cNvPr>
          <p:cNvSpPr>
            <a:spLocks noGrp="1" noChangeArrowheads="1"/>
          </p:cNvSpPr>
          <p:nvPr>
            <p:ph type="title" idx="4294967295"/>
          </p:nvPr>
        </p:nvSpPr>
        <p:spPr bwMode="auto">
          <a:xfrm>
            <a:off x="450156" y="613073"/>
            <a:ext cx="3155674"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en-US" sz="4400" b="0" i="0" u="none" strike="noStrike" cap="none" normalizeH="0" baseline="0" dirty="0">
                <a:ln>
                  <a:noFill/>
                </a:ln>
                <a:effectLst/>
                <a:latin typeface="Comic Sans MS" panose="030F0702030302020204" pitchFamily="66" charset="0"/>
              </a:rPr>
              <a:t>un </a:t>
            </a:r>
            <a:r>
              <a:rPr kumimoji="0" lang="fr-FR" altLang="en-US" sz="4400" b="0" i="0" u="none" strike="noStrike" cap="none" normalizeH="0" baseline="0" dirty="0" err="1">
                <a:ln>
                  <a:noFill/>
                </a:ln>
                <a:effectLst/>
                <a:latin typeface="Comic Sans MS" panose="030F0702030302020204" pitchFamily="66" charset="0"/>
              </a:rPr>
              <a:t>caballo</a:t>
            </a:r>
            <a:endParaRPr kumimoji="0" lang="en-US" altLang="en-US" sz="4400" b="0" i="0" u="none" strike="noStrike" cap="none" normalizeH="0" baseline="0" dirty="0">
              <a:ln>
                <a:noFill/>
              </a:ln>
              <a:effectLst/>
              <a:latin typeface="Arial" panose="020B0604020202020204" pitchFamily="34" charset="0"/>
            </a:endParaRPr>
          </a:p>
        </p:txBody>
      </p:sp>
    </p:spTree>
    <p:extLst>
      <p:ext uri="{BB962C8B-B14F-4D97-AF65-F5344CB8AC3E}">
        <p14:creationId xmlns:p14="http://schemas.microsoft.com/office/powerpoint/2010/main" val="108830860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04BEE40-5C8D-4450-ACC2-BD1253D668C1}"/>
              </a:ext>
            </a:extLst>
          </p:cNvPr>
          <p:cNvSpPr>
            <a:spLocks noGrp="1" noChangeArrowheads="1"/>
          </p:cNvSpPr>
          <p:nvPr>
            <p:ph type="title" idx="4294967295"/>
          </p:nvPr>
        </p:nvSpPr>
        <p:spPr bwMode="auto">
          <a:xfrm>
            <a:off x="450156" y="397049"/>
            <a:ext cx="3155674"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eaLnBrk="0" fontAlgn="base" hangingPunct="0">
              <a:spcAft>
                <a:spcPct val="0"/>
              </a:spcAft>
            </a:pPr>
            <a:r>
              <a:rPr kumimoji="0" lang="fr-FR" altLang="en-US" sz="4400" b="0" i="0" u="none" strike="noStrike" cap="none" normalizeH="0" baseline="0" dirty="0">
                <a:ln>
                  <a:noFill/>
                </a:ln>
                <a:effectLst/>
                <a:latin typeface="Comic Sans MS" panose="030F0702030302020204" pitchFamily="66" charset="0"/>
              </a:rPr>
              <a:t>un p</a:t>
            </a:r>
            <a:r>
              <a:rPr lang="es-ES" sz="4400" b="0" dirty="0">
                <a:latin typeface="Comic Sans MS" panose="030F0702030302020204" pitchFamily="66" charset="0"/>
              </a:rPr>
              <a:t>á</a:t>
            </a:r>
            <a:r>
              <a:rPr kumimoji="0" lang="fr-FR" altLang="en-US" sz="4400" b="0" i="0" u="none" strike="noStrike" cap="none" normalizeH="0" baseline="0" dirty="0" err="1">
                <a:ln>
                  <a:noFill/>
                </a:ln>
                <a:effectLst/>
                <a:latin typeface="Comic Sans MS" panose="030F0702030302020204" pitchFamily="66" charset="0"/>
              </a:rPr>
              <a:t>jaro</a:t>
            </a:r>
            <a:endParaRPr kumimoji="0" lang="en-US" altLang="en-US" sz="4400" b="0" i="0" u="none" strike="noStrike" cap="none" normalizeH="0" baseline="0" dirty="0">
              <a:ln>
                <a:noFill/>
              </a:ln>
              <a:effectLst/>
              <a:latin typeface="Arial" panose="020B0604020202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62524" y="1405161"/>
            <a:ext cx="4104456" cy="5099539"/>
          </a:xfrm>
          <a:prstGeom prst="rect">
            <a:avLst/>
          </a:prstGeom>
        </p:spPr>
      </p:pic>
    </p:spTree>
    <p:extLst>
      <p:ext uri="{BB962C8B-B14F-4D97-AF65-F5344CB8AC3E}">
        <p14:creationId xmlns:p14="http://schemas.microsoft.com/office/powerpoint/2010/main" val="114514947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1852712" y="1796205"/>
            <a:ext cx="7197063" cy="4443174"/>
          </a:xfrm>
          <a:prstGeom prst="rect">
            <a:avLst/>
          </a:prstGeom>
        </p:spPr>
      </p:pic>
      <p:sp>
        <p:nvSpPr>
          <p:cNvPr id="7" name="Title 1">
            <a:extLst>
              <a:ext uri="{FF2B5EF4-FFF2-40B4-BE49-F238E27FC236}">
                <a16:creationId xmlns:a16="http://schemas.microsoft.com/office/drawing/2014/main" id="{CA23CF25-9DF6-4DE6-A53C-A9F1426B422E}"/>
              </a:ext>
            </a:extLst>
          </p:cNvPr>
          <p:cNvSpPr>
            <a:spLocks noGrp="1" noChangeArrowheads="1"/>
          </p:cNvSpPr>
          <p:nvPr>
            <p:ph type="title" idx="4294967295"/>
          </p:nvPr>
        </p:nvSpPr>
        <p:spPr bwMode="auto">
          <a:xfrm>
            <a:off x="450156" y="685081"/>
            <a:ext cx="6420347"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fr-FR" altLang="en-US" sz="4400" b="0" dirty="0">
                <a:latin typeface="Comic Sans MS" panose="030F0702030302020204" pitchFamily="66" charset="0"/>
              </a:rPr>
              <a:t>Dos </a:t>
            </a:r>
            <a:r>
              <a:rPr lang="fr-FR" altLang="en-US" sz="4400" b="0" dirty="0" err="1">
                <a:latin typeface="Comic Sans MS" panose="030F0702030302020204" pitchFamily="66" charset="0"/>
              </a:rPr>
              <a:t>conejillos</a:t>
            </a:r>
            <a:r>
              <a:rPr lang="fr-FR" altLang="en-US" sz="4400" b="0" dirty="0">
                <a:latin typeface="Comic Sans MS" panose="030F0702030302020204" pitchFamily="66" charset="0"/>
              </a:rPr>
              <a:t> de </a:t>
            </a:r>
            <a:r>
              <a:rPr lang="fr-FR" altLang="en-US" sz="4400" b="0" dirty="0" err="1">
                <a:latin typeface="Comic Sans MS" panose="030F0702030302020204" pitchFamily="66" charset="0"/>
              </a:rPr>
              <a:t>Indias</a:t>
            </a:r>
            <a:endParaRPr kumimoji="0" lang="fr-FR" altLang="en-US" sz="4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0102898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D3F54E0-829D-41CF-AE09-0BEF6F90CC05}"/>
              </a:ext>
            </a:extLst>
          </p:cNvPr>
          <p:cNvSpPr>
            <a:spLocks noGrp="1" noChangeArrowheads="1"/>
          </p:cNvSpPr>
          <p:nvPr>
            <p:ph type="title" idx="4294967295"/>
          </p:nvPr>
        </p:nvSpPr>
        <p:spPr bwMode="auto">
          <a:xfrm>
            <a:off x="597161" y="511477"/>
            <a:ext cx="2601738" cy="848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838" tIns="50419" rIns="100838" bIns="50419" numCol="1" rtlCol="0" anchor="ctr" anchorCtr="0" compatLnSpc="1">
            <a:prstTxWarp prst="textNoShape">
              <a:avLst/>
            </a:prstTxWarp>
            <a:spAutoFit/>
          </a:bodyPr>
          <a:lstStyle/>
          <a:p>
            <a:pPr algn="l" defTabSz="1008400" rtl="0" fontAlgn="base">
              <a:spcBef>
                <a:spcPct val="0"/>
              </a:spcBef>
              <a:spcAft>
                <a:spcPct val="0"/>
              </a:spcAft>
            </a:pPr>
            <a:r>
              <a:rPr lang="fr-FR" altLang="en-US" sz="4852" b="0" dirty="0">
                <a:latin typeface="Comic Sans MS" panose="030F0702030302020204" pitchFamily="66" charset="0"/>
              </a:rPr>
              <a:t>un raton</a:t>
            </a:r>
            <a:endParaRPr lang="fr-FR" altLang="en-US" sz="1985" b="0" dirty="0">
              <a:latin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2404" y="1359979"/>
            <a:ext cx="5456221" cy="4826546"/>
          </a:xfrm>
          <a:prstGeom prst="rect">
            <a:avLst/>
          </a:prstGeom>
        </p:spPr>
      </p:pic>
    </p:spTree>
    <p:extLst>
      <p:ext uri="{BB962C8B-B14F-4D97-AF65-F5344CB8AC3E}">
        <p14:creationId xmlns:p14="http://schemas.microsoft.com/office/powerpoint/2010/main" val="257233180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B463D6C-ECBD-427B-B7DB-DBCDE9C6057B}"/>
              </a:ext>
            </a:extLst>
          </p:cNvPr>
          <p:cNvSpPr>
            <a:spLocks noGrp="1" noChangeArrowheads="1"/>
          </p:cNvSpPr>
          <p:nvPr>
            <p:ph type="title" idx="4294967295"/>
          </p:nvPr>
        </p:nvSpPr>
        <p:spPr bwMode="auto">
          <a:xfrm>
            <a:off x="522164" y="829097"/>
            <a:ext cx="3332964"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4400" b="0" i="0" u="none" strike="noStrike" cap="none" normalizeH="0" baseline="0" dirty="0" err="1">
                <a:ln>
                  <a:noFill/>
                </a:ln>
                <a:effectLst/>
                <a:latin typeface="Comic Sans MS" panose="030F0702030302020204" pitchFamily="66" charset="0"/>
              </a:rPr>
              <a:t>una</a:t>
            </a:r>
            <a:r>
              <a:rPr kumimoji="0" lang="fr-FR" altLang="en-US" sz="4400" b="0" i="0" u="none" strike="noStrike" cap="none" normalizeH="0" baseline="0" dirty="0">
                <a:ln>
                  <a:noFill/>
                </a:ln>
                <a:effectLst/>
                <a:latin typeface="Comic Sans MS" panose="030F0702030302020204" pitchFamily="66" charset="0"/>
              </a:rPr>
              <a:t> </a:t>
            </a:r>
            <a:r>
              <a:rPr kumimoji="0" lang="fr-FR" altLang="en-US" sz="4400" b="0" i="0" u="none" strike="noStrike" cap="none" normalizeH="0" baseline="0" dirty="0" err="1">
                <a:ln>
                  <a:noFill/>
                </a:ln>
                <a:effectLst/>
                <a:latin typeface="Comic Sans MS" panose="030F0702030302020204" pitchFamily="66" charset="0"/>
              </a:rPr>
              <a:t>tortuga</a:t>
            </a:r>
            <a:endParaRPr kumimoji="0" lang="fr-FR" altLang="en-US" sz="1800" b="0" i="0" u="none" strike="noStrike" cap="none" normalizeH="0" baseline="0" dirty="0">
              <a:ln>
                <a:noFill/>
              </a:ln>
              <a:effectLst/>
              <a:latin typeface="Arial" panose="020B0604020202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3543" y="2125241"/>
            <a:ext cx="9244442" cy="4134738"/>
          </a:xfrm>
          <a:prstGeom prst="rect">
            <a:avLst/>
          </a:prstGeom>
        </p:spPr>
      </p:pic>
    </p:spTree>
    <p:extLst>
      <p:ext uri="{BB962C8B-B14F-4D97-AF65-F5344CB8AC3E}">
        <p14:creationId xmlns:p14="http://schemas.microsoft.com/office/powerpoint/2010/main" val="20726764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a:extLst>
              <a:ext uri="{FF2B5EF4-FFF2-40B4-BE49-F238E27FC236}">
                <a16:creationId xmlns:a16="http://schemas.microsoft.com/office/drawing/2014/main" id="{9F868255-1797-40E9-A9FB-0E4666143521}"/>
              </a:ext>
            </a:extLst>
          </p:cNvPr>
          <p:cNvSpPr>
            <a:spLocks noGrp="1" noChangeArrowheads="1"/>
          </p:cNvSpPr>
          <p:nvPr>
            <p:ph type="title" idx="4294967295"/>
          </p:nvPr>
        </p:nvSpPr>
        <p:spPr bwMode="auto">
          <a:xfrm>
            <a:off x="522164" y="685081"/>
            <a:ext cx="282962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algn="l" fontAlgn="base">
              <a:spcAft>
                <a:spcPct val="0"/>
              </a:spcAft>
            </a:pPr>
            <a:r>
              <a:rPr kumimoji="0" lang="fr-FR" altLang="en-US" sz="4400" b="0" i="0" u="none" strike="noStrike" cap="none" normalizeH="0" baseline="0" dirty="0" err="1">
                <a:ln>
                  <a:noFill/>
                </a:ln>
                <a:effectLst/>
                <a:latin typeface="Comic Sans MS" panose="030F0702030302020204" pitchFamily="66" charset="0"/>
              </a:rPr>
              <a:t>una</a:t>
            </a:r>
            <a:r>
              <a:rPr kumimoji="0" lang="fr-FR" altLang="en-US" sz="4400" b="0" i="0" u="none" strike="noStrike" cap="none" normalizeH="0" baseline="0" dirty="0">
                <a:ln>
                  <a:noFill/>
                </a:ln>
                <a:effectLst/>
                <a:latin typeface="Comic Sans MS" panose="030F0702030302020204" pitchFamily="66" charset="0"/>
              </a:rPr>
              <a:t> </a:t>
            </a:r>
            <a:r>
              <a:rPr lang="es-ES" sz="4400" b="0" dirty="0">
                <a:latin typeface="Comic Sans MS" panose="030F0702030302020204" pitchFamily="66" charset="0"/>
              </a:rPr>
              <a:t>araña</a:t>
            </a:r>
            <a:r>
              <a:rPr kumimoji="0" lang="fr-FR" altLang="en-US" sz="4400" b="0" i="0" u="none" strike="noStrike" cap="none" normalizeH="0" dirty="0">
                <a:ln>
                  <a:noFill/>
                </a:ln>
                <a:effectLst/>
                <a:latin typeface="Comic Sans MS" panose="030F0702030302020204" pitchFamily="66" charset="0"/>
              </a:rPr>
              <a:t> </a:t>
            </a:r>
            <a:endParaRPr kumimoji="0" lang="fr-FR" altLang="en-US" sz="4400" b="0" i="0" u="none" strike="noStrike" cap="none" normalizeH="0" baseline="0" dirty="0">
              <a:ln>
                <a:noFill/>
              </a:ln>
              <a:effectLst/>
              <a:latin typeface="Comic Sans MS" panose="030F0702030302020204" pitchFamily="66"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8468" y="1909217"/>
            <a:ext cx="5783446" cy="3814160"/>
          </a:xfrm>
          <a:prstGeom prst="rect">
            <a:avLst/>
          </a:prstGeom>
        </p:spPr>
      </p:pic>
    </p:spTree>
    <p:extLst>
      <p:ext uri="{BB962C8B-B14F-4D97-AF65-F5344CB8AC3E}">
        <p14:creationId xmlns:p14="http://schemas.microsoft.com/office/powerpoint/2010/main" val="22974012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86260" y="1549177"/>
            <a:ext cx="7322784" cy="4718289"/>
          </a:xfrm>
          <a:prstGeom prst="rect">
            <a:avLst/>
          </a:prstGeom>
        </p:spPr>
      </p:pic>
      <p:sp>
        <p:nvSpPr>
          <p:cNvPr id="8" name="Oval Callout 7"/>
          <p:cNvSpPr/>
          <p:nvPr/>
        </p:nvSpPr>
        <p:spPr>
          <a:xfrm>
            <a:off x="3114452" y="109017"/>
            <a:ext cx="6912768" cy="1898837"/>
          </a:xfrm>
          <a:prstGeom prst="wedgeEllipseCallout">
            <a:avLst>
              <a:gd name="adj1" fmla="val -31532"/>
              <a:gd name="adj2" fmla="val 124625"/>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a:extLst>
              <a:ext uri="{FF2B5EF4-FFF2-40B4-BE49-F238E27FC236}">
                <a16:creationId xmlns:a16="http://schemas.microsoft.com/office/drawing/2014/main" id="{AC753181-6211-47C1-96BF-716C97F24132}"/>
              </a:ext>
            </a:extLst>
          </p:cNvPr>
          <p:cNvSpPr txBox="1">
            <a:spLocks noChangeArrowheads="1"/>
          </p:cNvSpPr>
          <p:nvPr/>
        </p:nvSpPr>
        <p:spPr bwMode="auto">
          <a:xfrm>
            <a:off x="4035655" y="956219"/>
            <a:ext cx="5070362" cy="778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838" tIns="50419" rIns="100838" bIns="50419" numCol="1" rtlCol="0" anchor="ctr" anchorCtr="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base">
              <a:lnSpc>
                <a:spcPct val="100000"/>
              </a:lnSpc>
              <a:spcAft>
                <a:spcPct val="0"/>
              </a:spcAft>
            </a:pPr>
            <a:r>
              <a:rPr lang="es-ES" dirty="0">
                <a:solidFill>
                  <a:srgbClr val="C8337E"/>
                </a:solidFill>
                <a:latin typeface="Comic Sans MS" panose="030F0702030302020204" pitchFamily="66" charset="0"/>
              </a:rPr>
              <a:t>¿Tienes un animal?</a:t>
            </a:r>
            <a:endParaRPr lang="fr-FR" altLang="en-US" sz="1800" dirty="0">
              <a:solidFill>
                <a:srgbClr val="C8337E"/>
              </a:solidFill>
              <a:latin typeface="Comic Sans MS" panose="030F0702030302020204" pitchFamily="66" charset="0"/>
            </a:endParaRPr>
          </a:p>
        </p:txBody>
      </p:sp>
      <p:sp>
        <p:nvSpPr>
          <p:cNvPr id="5" name="Title 1">
            <a:extLst>
              <a:ext uri="{FF2B5EF4-FFF2-40B4-BE49-F238E27FC236}">
                <a16:creationId xmlns:a16="http://schemas.microsoft.com/office/drawing/2014/main" id="{AC753181-6211-47C1-96BF-716C97F24132}"/>
              </a:ext>
            </a:extLst>
          </p:cNvPr>
          <p:cNvSpPr txBox="1">
            <a:spLocks noChangeArrowheads="1"/>
          </p:cNvSpPr>
          <p:nvPr/>
        </p:nvSpPr>
        <p:spPr bwMode="auto">
          <a:xfrm>
            <a:off x="4122564" y="248952"/>
            <a:ext cx="5121658" cy="778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838" tIns="50419" rIns="100838" bIns="50419" numCol="1" rtlCol="0" anchor="ctr" anchorCtr="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base">
              <a:lnSpc>
                <a:spcPct val="100000"/>
              </a:lnSpc>
              <a:spcAft>
                <a:spcPct val="0"/>
              </a:spcAft>
            </a:pPr>
            <a:r>
              <a:rPr lang="fr-FR" altLang="en-US" dirty="0">
                <a:solidFill>
                  <a:srgbClr val="008988"/>
                </a:solidFill>
                <a:latin typeface="Comic Sans MS" panose="030F0702030302020204" pitchFamily="66" charset="0"/>
              </a:rPr>
              <a:t>Do </a:t>
            </a:r>
            <a:r>
              <a:rPr lang="fr-FR" altLang="en-US" dirty="0" err="1">
                <a:solidFill>
                  <a:srgbClr val="008988"/>
                </a:solidFill>
                <a:latin typeface="Comic Sans MS" panose="030F0702030302020204" pitchFamily="66" charset="0"/>
              </a:rPr>
              <a:t>you</a:t>
            </a:r>
            <a:r>
              <a:rPr lang="fr-FR" altLang="en-US" dirty="0">
                <a:solidFill>
                  <a:srgbClr val="008988"/>
                </a:solidFill>
                <a:latin typeface="Comic Sans MS" panose="030F0702030302020204" pitchFamily="66" charset="0"/>
              </a:rPr>
              <a:t> have a pet?</a:t>
            </a:r>
            <a:endParaRPr lang="fr-FR" altLang="en-US" sz="1600" dirty="0">
              <a:solidFill>
                <a:srgbClr val="008988"/>
              </a:solidFill>
              <a:latin typeface="Arial" panose="020B0604020202020204" pitchFamily="34" charset="0"/>
            </a:endParaRPr>
          </a:p>
        </p:txBody>
      </p:sp>
      <p:sp>
        <p:nvSpPr>
          <p:cNvPr id="9" name="Oval Callout 8"/>
          <p:cNvSpPr/>
          <p:nvPr/>
        </p:nvSpPr>
        <p:spPr>
          <a:xfrm>
            <a:off x="297944" y="5221585"/>
            <a:ext cx="6912768" cy="1728192"/>
          </a:xfrm>
          <a:prstGeom prst="wedgeEllipseCallout">
            <a:avLst>
              <a:gd name="adj1" fmla="val 34118"/>
              <a:gd name="adj2" fmla="val -114898"/>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2433686" y="5987455"/>
            <a:ext cx="2948243" cy="769441"/>
          </a:xfrm>
          <a:prstGeom prst="rect">
            <a:avLst/>
          </a:prstGeom>
        </p:spPr>
        <p:txBody>
          <a:bodyPr wrap="none">
            <a:spAutoFit/>
          </a:bodyPr>
          <a:lstStyle/>
          <a:p>
            <a:r>
              <a:rPr lang="en-GB" sz="4400" dirty="0">
                <a:solidFill>
                  <a:srgbClr val="C8337E"/>
                </a:solidFill>
                <a:latin typeface="Comic Sans MS" panose="030F0702030302020204" pitchFamily="66" charset="0"/>
              </a:rPr>
              <a:t>Tengo un…</a:t>
            </a:r>
            <a:endParaRPr lang="en-GB" sz="4400" dirty="0">
              <a:solidFill>
                <a:srgbClr val="C8337E"/>
              </a:solidFill>
            </a:endParaRPr>
          </a:p>
        </p:txBody>
      </p:sp>
      <p:sp>
        <p:nvSpPr>
          <p:cNvPr id="10" name="Title 1">
            <a:extLst>
              <a:ext uri="{FF2B5EF4-FFF2-40B4-BE49-F238E27FC236}">
                <a16:creationId xmlns:a16="http://schemas.microsoft.com/office/drawing/2014/main" id="{AC753181-6211-47C1-96BF-716C97F24132}"/>
              </a:ext>
            </a:extLst>
          </p:cNvPr>
          <p:cNvSpPr txBox="1">
            <a:spLocks noChangeArrowheads="1"/>
          </p:cNvSpPr>
          <p:nvPr/>
        </p:nvSpPr>
        <p:spPr bwMode="auto">
          <a:xfrm>
            <a:off x="2433686" y="5274420"/>
            <a:ext cx="2851806" cy="848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838" tIns="50419" rIns="100838" bIns="50419" numCol="1" rtlCol="0" anchor="ctr" anchorCtr="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base">
              <a:lnSpc>
                <a:spcPct val="100000"/>
              </a:lnSpc>
              <a:spcAft>
                <a:spcPct val="0"/>
              </a:spcAft>
            </a:pPr>
            <a:r>
              <a:rPr lang="fr-FR" altLang="en-US" sz="4852" dirty="0">
                <a:solidFill>
                  <a:srgbClr val="008988"/>
                </a:solidFill>
                <a:latin typeface="Comic Sans MS" panose="030F0702030302020204" pitchFamily="66" charset="0"/>
              </a:rPr>
              <a:t>I </a:t>
            </a:r>
            <a:r>
              <a:rPr lang="fr-FR" altLang="en-US" dirty="0">
                <a:solidFill>
                  <a:srgbClr val="008988"/>
                </a:solidFill>
                <a:latin typeface="Comic Sans MS" panose="030F0702030302020204" pitchFamily="66" charset="0"/>
              </a:rPr>
              <a:t>have</a:t>
            </a:r>
            <a:r>
              <a:rPr lang="fr-FR" altLang="en-US" sz="4852" dirty="0">
                <a:solidFill>
                  <a:srgbClr val="008988"/>
                </a:solidFill>
                <a:latin typeface="Comic Sans MS" panose="030F0702030302020204" pitchFamily="66" charset="0"/>
              </a:rPr>
              <a:t> a…</a:t>
            </a:r>
            <a:endParaRPr lang="fr-FR" altLang="en-US" sz="1985" dirty="0">
              <a:solidFill>
                <a:srgbClr val="008988"/>
              </a:solidFill>
              <a:latin typeface="Arial" panose="020B0604020202020204" pitchFamily="34" charset="0"/>
            </a:endParaRPr>
          </a:p>
        </p:txBody>
      </p:sp>
    </p:spTree>
    <p:extLst>
      <p:ext uri="{BB962C8B-B14F-4D97-AF65-F5344CB8AC3E}">
        <p14:creationId xmlns:p14="http://schemas.microsoft.com/office/powerpoint/2010/main" val="23149152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AC753181-6211-47C1-96BF-716C97F24132}"/>
              </a:ext>
            </a:extLst>
          </p:cNvPr>
          <p:cNvSpPr txBox="1">
            <a:spLocks noChangeArrowheads="1"/>
          </p:cNvSpPr>
          <p:nvPr/>
        </p:nvSpPr>
        <p:spPr bwMode="auto">
          <a:xfrm>
            <a:off x="243038" y="446663"/>
            <a:ext cx="462017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base">
              <a:lnSpc>
                <a:spcPct val="100000"/>
              </a:lnSpc>
              <a:spcAft>
                <a:spcPct val="0"/>
              </a:spcAft>
            </a:pPr>
            <a:r>
              <a:rPr lang="es-ES" sz="4000" dirty="0">
                <a:solidFill>
                  <a:srgbClr val="008988"/>
                </a:solidFill>
                <a:latin typeface="Comic Sans MS" panose="030F0702030302020204" pitchFamily="66" charset="0"/>
              </a:rPr>
              <a:t>¿Tienes un animal?</a:t>
            </a:r>
            <a:endParaRPr lang="fr-FR" altLang="en-US" sz="1600" dirty="0">
              <a:solidFill>
                <a:srgbClr val="008988"/>
              </a:solidFill>
              <a:latin typeface="Comic Sans MS" panose="030F0702030302020204" pitchFamily="66" charset="0"/>
            </a:endParaRPr>
          </a:p>
        </p:txBody>
      </p:sp>
      <p:sp>
        <p:nvSpPr>
          <p:cNvPr id="16" name="TextBox 15"/>
          <p:cNvSpPr txBox="1"/>
          <p:nvPr/>
        </p:nvSpPr>
        <p:spPr>
          <a:xfrm>
            <a:off x="708918" y="5955866"/>
            <a:ext cx="9811196" cy="584775"/>
          </a:xfrm>
          <a:prstGeom prst="rect">
            <a:avLst/>
          </a:prstGeom>
          <a:noFill/>
        </p:spPr>
        <p:txBody>
          <a:bodyPr wrap="square" rtlCol="0">
            <a:spAutoFit/>
          </a:bodyPr>
          <a:lstStyle/>
          <a:p>
            <a:r>
              <a:rPr lang="en-GB" sz="3200" dirty="0">
                <a:solidFill>
                  <a:srgbClr val="008988"/>
                </a:solidFill>
                <a:latin typeface="Comic Sans MS" panose="030F0702030302020204" pitchFamily="66" charset="0"/>
              </a:rPr>
              <a:t>Tengo un gran </a:t>
            </a:r>
            <a:r>
              <a:rPr lang="en-GB" sz="3200" dirty="0" err="1">
                <a:solidFill>
                  <a:srgbClr val="008988"/>
                </a:solidFill>
                <a:latin typeface="Comic Sans MS" panose="030F0702030302020204" pitchFamily="66" charset="0"/>
              </a:rPr>
              <a:t>caballo</a:t>
            </a:r>
            <a:r>
              <a:rPr lang="en-GB" sz="3200" dirty="0">
                <a:solidFill>
                  <a:srgbClr val="008988"/>
                </a:solidFill>
                <a:latin typeface="Comic Sans MS" panose="030F0702030302020204" pitchFamily="66" charset="0"/>
              </a:rPr>
              <a:t> </a:t>
            </a:r>
            <a:r>
              <a:rPr lang="en-GB" sz="3200" dirty="0" err="1">
                <a:solidFill>
                  <a:srgbClr val="008988"/>
                </a:solidFill>
                <a:latin typeface="Comic Sans MS" panose="030F0702030302020204" pitchFamily="66" charset="0"/>
              </a:rPr>
              <a:t>blanco</a:t>
            </a:r>
            <a:r>
              <a:rPr lang="en-GB" sz="3200" dirty="0">
                <a:solidFill>
                  <a:srgbClr val="008988"/>
                </a:solidFill>
                <a:latin typeface="Comic Sans MS" panose="030F0702030302020204" pitchFamily="66" charset="0"/>
              </a:rPr>
              <a:t> </a:t>
            </a:r>
            <a:r>
              <a:rPr lang="en-GB" sz="3200" dirty="0" err="1">
                <a:solidFill>
                  <a:srgbClr val="008988"/>
                </a:solidFill>
                <a:latin typeface="Comic Sans MS" panose="030F0702030302020204" pitchFamily="66" charset="0"/>
              </a:rPr>
              <a:t>llamado</a:t>
            </a:r>
            <a:r>
              <a:rPr lang="en-GB" sz="3200" dirty="0">
                <a:solidFill>
                  <a:srgbClr val="008988"/>
                </a:solidFill>
                <a:latin typeface="Comic Sans MS" panose="030F0702030302020204" pitchFamily="66" charset="0"/>
              </a:rPr>
              <a:t> </a:t>
            </a:r>
            <a:r>
              <a:rPr lang="en-GB" sz="3200" dirty="0" err="1">
                <a:solidFill>
                  <a:srgbClr val="008988"/>
                </a:solidFill>
                <a:latin typeface="Comic Sans MS" panose="030F0702030302020204" pitchFamily="66" charset="0"/>
              </a:rPr>
              <a:t>Blancanieves</a:t>
            </a:r>
            <a:r>
              <a:rPr lang="en-GB" sz="3200" dirty="0">
                <a:solidFill>
                  <a:srgbClr val="008988"/>
                </a:solidFill>
                <a:latin typeface="Comic Sans MS" panose="030F0702030302020204" pitchFamily="66" charset="0"/>
              </a:rPr>
              <a:t>.</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2170" y="1620944"/>
            <a:ext cx="2846829" cy="1900806"/>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26814" y="552380"/>
            <a:ext cx="1709050" cy="2735355"/>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86918" y="3802586"/>
            <a:ext cx="3060596" cy="2036843"/>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93144" y="493900"/>
            <a:ext cx="3207501" cy="3207501"/>
          </a:xfrm>
          <a:prstGeom prst="rect">
            <a:avLst/>
          </a:prstGeom>
        </p:spPr>
      </p:pic>
      <p:pic>
        <p:nvPicPr>
          <p:cNvPr id="19" name="Picture 18"/>
          <p:cNvPicPr>
            <a:picLocks noChangeAspect="1"/>
          </p:cNvPicPr>
          <p:nvPr/>
        </p:nvPicPr>
        <p:blipFill rotWithShape="1">
          <a:blip r:embed="rId7" cstate="print">
            <a:extLst>
              <a:ext uri="{28A0092B-C50C-407E-A947-70E740481C1C}">
                <a14:useLocalDpi xmlns:a14="http://schemas.microsoft.com/office/drawing/2010/main" val="0"/>
              </a:ext>
            </a:extLst>
          </a:blip>
          <a:srcRect t="10587"/>
          <a:stretch/>
        </p:blipFill>
        <p:spPr>
          <a:xfrm>
            <a:off x="5587862" y="3277368"/>
            <a:ext cx="1654656" cy="2227539"/>
          </a:xfrm>
          <a:prstGeom prst="rect">
            <a:avLst/>
          </a:prstGeom>
        </p:spPr>
      </p:pic>
      <p:pic>
        <p:nvPicPr>
          <p:cNvPr id="20" name="Picture 19"/>
          <p:cNvPicPr>
            <a:picLocks noChangeAspect="1"/>
          </p:cNvPicPr>
          <p:nvPr/>
        </p:nvPicPr>
        <p:blipFill rotWithShape="1">
          <a:blip r:embed="rId8" cstate="print">
            <a:extLst>
              <a:ext uri="{28A0092B-C50C-407E-A947-70E740481C1C}">
                <a14:useLocalDpi xmlns:a14="http://schemas.microsoft.com/office/drawing/2010/main" val="0"/>
              </a:ext>
            </a:extLst>
          </a:blip>
          <a:srcRect l="21045" t="16671" r="35185"/>
          <a:stretch/>
        </p:blipFill>
        <p:spPr>
          <a:xfrm>
            <a:off x="3504957" y="2125240"/>
            <a:ext cx="2042487" cy="2592597"/>
          </a:xfrm>
          <a:prstGeom prst="rect">
            <a:avLst/>
          </a:prstGeom>
        </p:spPr>
      </p:pic>
      <p:pic>
        <p:nvPicPr>
          <p:cNvPr id="21" name="Picture 20"/>
          <p:cNvPicPr/>
          <p:nvPr/>
        </p:nvPicPr>
        <p:blipFill>
          <a:blip r:embed="rId9" cstate="print">
            <a:extLst>
              <a:ext uri="{28A0092B-C50C-407E-A947-70E740481C1C}">
                <a14:useLocalDpi xmlns:a14="http://schemas.microsoft.com/office/drawing/2010/main" val="0"/>
              </a:ext>
            </a:extLst>
          </a:blip>
          <a:stretch>
            <a:fillRect/>
          </a:stretch>
        </p:blipFill>
        <p:spPr>
          <a:xfrm>
            <a:off x="162799" y="3927336"/>
            <a:ext cx="3277964" cy="1807747"/>
          </a:xfrm>
          <a:prstGeom prst="rect">
            <a:avLst/>
          </a:prstGeom>
        </p:spPr>
      </p:pic>
    </p:spTree>
    <p:extLst>
      <p:ext uri="{BB962C8B-B14F-4D97-AF65-F5344CB8AC3E}">
        <p14:creationId xmlns:p14="http://schemas.microsoft.com/office/powerpoint/2010/main" val="409136838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a:extLst>
              <a:ext uri="{FF2B5EF4-FFF2-40B4-BE49-F238E27FC236}">
                <a16:creationId xmlns:a16="http://schemas.microsoft.com/office/drawing/2014/main" id="{8AA5AE04-1F91-4E84-B4C2-6EBDB5D619B5}"/>
              </a:ext>
            </a:extLst>
          </p:cNvPr>
          <p:cNvSpPr txBox="1">
            <a:spLocks noChangeArrowheads="1"/>
          </p:cNvSpPr>
          <p:nvPr/>
        </p:nvSpPr>
        <p:spPr bwMode="auto">
          <a:xfrm>
            <a:off x="502762" y="366846"/>
            <a:ext cx="5947205" cy="577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100838" tIns="50419" rIns="100838" bIns="50419" numCol="1" anchor="t" anchorCtr="0" compatLnSpc="1">
            <a:prstTxWarp prst="textNoShape">
              <a:avLst/>
            </a:prstTxWarp>
            <a:spAutoFit/>
          </a:bodyPr>
          <a:lstStyle/>
          <a:p>
            <a:pPr lvl="0" eaLnBrk="0" fontAlgn="base" hangingPunct="0">
              <a:spcBef>
                <a:spcPct val="0"/>
              </a:spcBef>
              <a:spcAft>
                <a:spcPct val="0"/>
              </a:spcAft>
            </a:pPr>
            <a:r>
              <a:rPr lang="es-ES" sz="3088" dirty="0">
                <a:solidFill>
                  <a:srgbClr val="008988"/>
                </a:solidFill>
                <a:latin typeface="Comic Sans MS" panose="030F0702030302020204" pitchFamily="66" charset="0"/>
              </a:rPr>
              <a:t>¿</a:t>
            </a:r>
            <a:r>
              <a:rPr lang="en-GB" altLang="en-US" sz="3088" dirty="0" err="1">
                <a:solidFill>
                  <a:srgbClr val="008988"/>
                </a:solidFill>
                <a:latin typeface="Comic Sans MS" panose="030F0702030302020204" pitchFamily="66" charset="0"/>
              </a:rPr>
              <a:t>Cual</a:t>
            </a:r>
            <a:r>
              <a:rPr lang="en-GB" altLang="en-US" sz="3088" dirty="0">
                <a:solidFill>
                  <a:srgbClr val="008988"/>
                </a:solidFill>
                <a:latin typeface="Comic Sans MS" panose="030F0702030302020204" pitchFamily="66" charset="0"/>
              </a:rPr>
              <a:t> </a:t>
            </a:r>
            <a:r>
              <a:rPr lang="en-GB" altLang="en-US" sz="3088" dirty="0" err="1">
                <a:solidFill>
                  <a:srgbClr val="008988"/>
                </a:solidFill>
                <a:latin typeface="Comic Sans MS" panose="030F0702030302020204" pitchFamily="66" charset="0"/>
              </a:rPr>
              <a:t>es</a:t>
            </a:r>
            <a:r>
              <a:rPr lang="en-GB" altLang="en-US" sz="3088" dirty="0">
                <a:solidFill>
                  <a:srgbClr val="008988"/>
                </a:solidFill>
                <a:latin typeface="Comic Sans MS" panose="030F0702030302020204" pitchFamily="66" charset="0"/>
              </a:rPr>
              <a:t> el </a:t>
            </a:r>
            <a:r>
              <a:rPr lang="en-GB" altLang="en-US" sz="3088" dirty="0" err="1">
                <a:solidFill>
                  <a:srgbClr val="008988"/>
                </a:solidFill>
                <a:latin typeface="Comic Sans MS" panose="030F0702030302020204" pitchFamily="66" charset="0"/>
              </a:rPr>
              <a:t>color</a:t>
            </a:r>
            <a:r>
              <a:rPr lang="en-GB" altLang="en-US" sz="3088" dirty="0">
                <a:solidFill>
                  <a:srgbClr val="008988"/>
                </a:solidFill>
                <a:latin typeface="Comic Sans MS" panose="030F0702030302020204" pitchFamily="66" charset="0"/>
              </a:rPr>
              <a:t>/</a:t>
            </a:r>
            <a:r>
              <a:rPr lang="en-GB" altLang="en-US" sz="3088" dirty="0" err="1">
                <a:solidFill>
                  <a:srgbClr val="008988"/>
                </a:solidFill>
                <a:latin typeface="Comic Sans MS" panose="030F0702030302020204" pitchFamily="66" charset="0"/>
              </a:rPr>
              <a:t>qu</a:t>
            </a:r>
            <a:r>
              <a:rPr lang="es-ES" sz="3088" dirty="0">
                <a:solidFill>
                  <a:srgbClr val="008988"/>
                </a:solidFill>
                <a:latin typeface="Comic Sans MS" panose="030F0702030302020204" pitchFamily="66" charset="0"/>
              </a:rPr>
              <a:t>é</a:t>
            </a:r>
            <a:r>
              <a:rPr lang="es-ES" sz="1985" dirty="0">
                <a:solidFill>
                  <a:srgbClr val="008988"/>
                </a:solidFill>
              </a:rPr>
              <a:t> </a:t>
            </a:r>
            <a:r>
              <a:rPr lang="en-GB" altLang="en-US" sz="3088" dirty="0">
                <a:solidFill>
                  <a:srgbClr val="008988"/>
                </a:solidFill>
                <a:latin typeface="Comic Sans MS" panose="030F0702030302020204" pitchFamily="66" charset="0"/>
              </a:rPr>
              <a:t>animal </a:t>
            </a:r>
            <a:r>
              <a:rPr lang="en-GB" altLang="en-US" sz="3088" dirty="0" err="1">
                <a:solidFill>
                  <a:srgbClr val="008988"/>
                </a:solidFill>
                <a:latin typeface="Comic Sans MS" panose="030F0702030302020204" pitchFamily="66" charset="0"/>
              </a:rPr>
              <a:t>es</a:t>
            </a:r>
            <a:r>
              <a:rPr lang="en-GB" altLang="en-US" sz="3088" dirty="0">
                <a:solidFill>
                  <a:srgbClr val="008988"/>
                </a:solidFill>
                <a:latin typeface="Comic Sans MS" panose="030F0702030302020204" pitchFamily="66" charset="0"/>
              </a:rPr>
              <a:t>?</a:t>
            </a:r>
            <a:endParaRPr lang="en-US" altLang="en-US" sz="1985" dirty="0">
              <a:solidFill>
                <a:srgbClr val="008988"/>
              </a:solidFill>
              <a:latin typeface="Arial" panose="020B0604020202020204" pitchFamily="34" charset="0"/>
            </a:endParaRPr>
          </a:p>
        </p:txBody>
      </p:sp>
      <p:pic>
        <p:nvPicPr>
          <p:cNvPr id="5" name="Picture 3" descr="budgie">
            <a:extLst>
              <a:ext uri="{FF2B5EF4-FFF2-40B4-BE49-F238E27FC236}">
                <a16:creationId xmlns:a16="http://schemas.microsoft.com/office/drawing/2014/main" id="{CB2E81AF-F3E2-405F-A091-A0F8AE9F6E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8570" y="4928525"/>
            <a:ext cx="1677132" cy="1370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dog">
            <a:extLst>
              <a:ext uri="{FF2B5EF4-FFF2-40B4-BE49-F238E27FC236}">
                <a16:creationId xmlns:a16="http://schemas.microsoft.com/office/drawing/2014/main" id="{10215E7F-E14B-4B49-80FC-DE5188CD91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7648" y="2291197"/>
            <a:ext cx="2137555" cy="2148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mouse">
            <a:extLst>
              <a:ext uri="{FF2B5EF4-FFF2-40B4-BE49-F238E27FC236}">
                <a16:creationId xmlns:a16="http://schemas.microsoft.com/office/drawing/2014/main" id="{C2479561-754C-42A7-96DB-2FCAD7071EE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83" y="5260541"/>
            <a:ext cx="1458299" cy="1052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fish">
            <a:extLst>
              <a:ext uri="{FF2B5EF4-FFF2-40B4-BE49-F238E27FC236}">
                <a16:creationId xmlns:a16="http://schemas.microsoft.com/office/drawing/2014/main" id="{AB666CC8-88BD-44F9-812C-6A0249CBAF8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9640" y="3854971"/>
            <a:ext cx="1348008" cy="1489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descr="rabbit">
            <a:extLst>
              <a:ext uri="{FF2B5EF4-FFF2-40B4-BE49-F238E27FC236}">
                <a16:creationId xmlns:a16="http://schemas.microsoft.com/office/drawing/2014/main" id="{2061F790-4B53-441E-B059-0CA1F841FA1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2684" y="1191285"/>
            <a:ext cx="1425037" cy="920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descr="cat">
            <a:extLst>
              <a:ext uri="{FF2B5EF4-FFF2-40B4-BE49-F238E27FC236}">
                <a16:creationId xmlns:a16="http://schemas.microsoft.com/office/drawing/2014/main" id="{20DACACD-1F80-4223-B46B-AF3A9B95094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9640" y="972286"/>
            <a:ext cx="2137556" cy="1666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9">
            <a:extLst>
              <a:ext uri="{FF2B5EF4-FFF2-40B4-BE49-F238E27FC236}">
                <a16:creationId xmlns:a16="http://schemas.microsoft.com/office/drawing/2014/main" id="{64592893-C0F0-4872-A837-7CC4FC9457E1}"/>
              </a:ext>
            </a:extLst>
          </p:cNvPr>
          <p:cNvSpPr>
            <a:spLocks noChangeArrowheads="1"/>
          </p:cNvSpPr>
          <p:nvPr/>
        </p:nvSpPr>
        <p:spPr bwMode="auto">
          <a:xfrm>
            <a:off x="2329165" y="994759"/>
            <a:ext cx="389594" cy="407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100838" tIns="50419" rIns="100838" bIns="50419" numCol="1" anchor="t" anchorCtr="0" compatLnSpc="1">
            <a:prstTxWarp prst="textNoShape">
              <a:avLst/>
            </a:prstTxWarp>
            <a:spAutoFit/>
          </a:bodyPr>
          <a:lstStyle/>
          <a:p>
            <a:pPr defTabSz="1008400" eaLnBrk="0" fontAlgn="base" hangingPunct="0">
              <a:spcBef>
                <a:spcPct val="0"/>
              </a:spcBef>
              <a:spcAft>
                <a:spcPct val="0"/>
              </a:spcAft>
            </a:pPr>
            <a:r>
              <a:rPr lang="en-GB" altLang="en-US" sz="1985" dirty="0">
                <a:solidFill>
                  <a:srgbClr val="7030A0"/>
                </a:solidFill>
                <a:latin typeface="Comic Sans MS" panose="030F0702030302020204" pitchFamily="66" charset="0"/>
              </a:rPr>
              <a:t>A</a:t>
            </a:r>
            <a:endParaRPr lang="en-US" altLang="en-US" sz="1985" dirty="0">
              <a:latin typeface="Arial" panose="020B0604020202020204" pitchFamily="34" charset="0"/>
            </a:endParaRPr>
          </a:p>
        </p:txBody>
      </p:sp>
      <p:sp>
        <p:nvSpPr>
          <p:cNvPr id="13" name="Rectangle 10">
            <a:extLst>
              <a:ext uri="{FF2B5EF4-FFF2-40B4-BE49-F238E27FC236}">
                <a16:creationId xmlns:a16="http://schemas.microsoft.com/office/drawing/2014/main" id="{5C34BF55-A849-4D56-B5D2-CC091A517BEB}"/>
              </a:ext>
            </a:extLst>
          </p:cNvPr>
          <p:cNvSpPr>
            <a:spLocks noChangeArrowheads="1"/>
          </p:cNvSpPr>
          <p:nvPr/>
        </p:nvSpPr>
        <p:spPr bwMode="auto">
          <a:xfrm>
            <a:off x="4247931" y="1029144"/>
            <a:ext cx="363946" cy="407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100838" tIns="50419" rIns="100838" bIns="50419" numCol="1" anchor="t" anchorCtr="0" compatLnSpc="1">
            <a:prstTxWarp prst="textNoShape">
              <a:avLst/>
            </a:prstTxWarp>
            <a:spAutoFit/>
          </a:bodyPr>
          <a:lstStyle/>
          <a:p>
            <a:pPr defTabSz="1008400" eaLnBrk="0" fontAlgn="base" hangingPunct="0">
              <a:spcBef>
                <a:spcPct val="0"/>
              </a:spcBef>
              <a:spcAft>
                <a:spcPct val="0"/>
              </a:spcAft>
            </a:pPr>
            <a:r>
              <a:rPr lang="en-GB" altLang="en-US" sz="1985" dirty="0">
                <a:solidFill>
                  <a:srgbClr val="7030A0"/>
                </a:solidFill>
                <a:latin typeface="Comic Sans MS" panose="030F0702030302020204" pitchFamily="66" charset="0"/>
              </a:rPr>
              <a:t>B</a:t>
            </a:r>
            <a:endParaRPr lang="en-US" altLang="en-US" sz="1985" dirty="0">
              <a:latin typeface="Arial" panose="020B0604020202020204" pitchFamily="34" charset="0"/>
            </a:endParaRPr>
          </a:p>
        </p:txBody>
      </p:sp>
      <p:sp>
        <p:nvSpPr>
          <p:cNvPr id="14" name="Rectangle 11">
            <a:extLst>
              <a:ext uri="{FF2B5EF4-FFF2-40B4-BE49-F238E27FC236}">
                <a16:creationId xmlns:a16="http://schemas.microsoft.com/office/drawing/2014/main" id="{93C6447E-E375-48FE-8525-5D515FBCFC99}"/>
              </a:ext>
            </a:extLst>
          </p:cNvPr>
          <p:cNvSpPr>
            <a:spLocks noChangeArrowheads="1"/>
          </p:cNvSpPr>
          <p:nvPr/>
        </p:nvSpPr>
        <p:spPr bwMode="auto">
          <a:xfrm>
            <a:off x="1568418" y="2744284"/>
            <a:ext cx="357534" cy="407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100838" tIns="50419" rIns="100838" bIns="50419" numCol="1" anchor="t" anchorCtr="0" compatLnSpc="1">
            <a:prstTxWarp prst="textNoShape">
              <a:avLst/>
            </a:prstTxWarp>
            <a:spAutoFit/>
          </a:bodyPr>
          <a:lstStyle/>
          <a:p>
            <a:pPr defTabSz="1008400" eaLnBrk="0" fontAlgn="base" hangingPunct="0">
              <a:spcBef>
                <a:spcPct val="0"/>
              </a:spcBef>
              <a:spcAft>
                <a:spcPct val="0"/>
              </a:spcAft>
            </a:pPr>
            <a:r>
              <a:rPr lang="en-GB" altLang="en-US" sz="1985" dirty="0">
                <a:solidFill>
                  <a:srgbClr val="7030A0"/>
                </a:solidFill>
                <a:latin typeface="Comic Sans MS" panose="030F0702030302020204" pitchFamily="66" charset="0"/>
              </a:rPr>
              <a:t>C</a:t>
            </a:r>
            <a:endParaRPr lang="en-US" altLang="en-US" sz="1985" dirty="0">
              <a:latin typeface="Arial" panose="020B0604020202020204" pitchFamily="34" charset="0"/>
            </a:endParaRPr>
          </a:p>
        </p:txBody>
      </p:sp>
      <p:sp>
        <p:nvSpPr>
          <p:cNvPr id="15" name="Rectangle 12">
            <a:extLst>
              <a:ext uri="{FF2B5EF4-FFF2-40B4-BE49-F238E27FC236}">
                <a16:creationId xmlns:a16="http://schemas.microsoft.com/office/drawing/2014/main" id="{57EC209B-138B-43B9-A55D-B82C92E8D327}"/>
              </a:ext>
            </a:extLst>
          </p:cNvPr>
          <p:cNvSpPr>
            <a:spLocks noChangeArrowheads="1"/>
          </p:cNvSpPr>
          <p:nvPr/>
        </p:nvSpPr>
        <p:spPr bwMode="auto">
          <a:xfrm>
            <a:off x="343944" y="3774068"/>
            <a:ext cx="397399" cy="407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838" tIns="50419" rIns="100838" bIns="50419" numCol="1" anchor="t" anchorCtr="0" compatLnSpc="1">
            <a:prstTxWarp prst="textNoShape">
              <a:avLst/>
            </a:prstTxWarp>
            <a:spAutoFit/>
          </a:bodyPr>
          <a:lstStyle/>
          <a:p>
            <a:pPr defTabSz="1008400" eaLnBrk="0" fontAlgn="base" hangingPunct="0">
              <a:spcBef>
                <a:spcPct val="0"/>
              </a:spcBef>
              <a:spcAft>
                <a:spcPct val="0"/>
              </a:spcAft>
            </a:pPr>
            <a:r>
              <a:rPr lang="en-GB" altLang="en-US" sz="1985" dirty="0">
                <a:solidFill>
                  <a:srgbClr val="7030A0"/>
                </a:solidFill>
                <a:latin typeface="Comic Sans MS" panose="030F0702030302020204" pitchFamily="66" charset="0"/>
              </a:rPr>
              <a:t>D</a:t>
            </a:r>
            <a:endParaRPr lang="en-US" altLang="en-US" sz="1985" dirty="0">
              <a:latin typeface="Arial" panose="020B0604020202020204" pitchFamily="34" charset="0"/>
            </a:endParaRPr>
          </a:p>
        </p:txBody>
      </p:sp>
      <p:sp>
        <p:nvSpPr>
          <p:cNvPr id="16" name="Rectangle 13">
            <a:extLst>
              <a:ext uri="{FF2B5EF4-FFF2-40B4-BE49-F238E27FC236}">
                <a16:creationId xmlns:a16="http://schemas.microsoft.com/office/drawing/2014/main" id="{53FFE8D8-83C7-4EA5-8752-3901BC6CEB97}"/>
              </a:ext>
            </a:extLst>
          </p:cNvPr>
          <p:cNvSpPr>
            <a:spLocks noChangeArrowheads="1"/>
          </p:cNvSpPr>
          <p:nvPr/>
        </p:nvSpPr>
        <p:spPr bwMode="auto">
          <a:xfrm>
            <a:off x="899806" y="5528420"/>
            <a:ext cx="362343" cy="407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100838" tIns="50419" rIns="100838" bIns="50419" numCol="1" anchor="t" anchorCtr="0" compatLnSpc="1">
            <a:prstTxWarp prst="textNoShape">
              <a:avLst/>
            </a:prstTxWarp>
            <a:spAutoFit/>
          </a:bodyPr>
          <a:lstStyle/>
          <a:p>
            <a:pPr defTabSz="1008400" eaLnBrk="0" fontAlgn="base" hangingPunct="0">
              <a:spcBef>
                <a:spcPct val="0"/>
              </a:spcBef>
              <a:spcAft>
                <a:spcPct val="0"/>
              </a:spcAft>
            </a:pPr>
            <a:r>
              <a:rPr lang="en-GB" altLang="en-US" sz="1985" dirty="0">
                <a:solidFill>
                  <a:srgbClr val="7030A0"/>
                </a:solidFill>
                <a:latin typeface="Comic Sans MS" panose="030F0702030302020204" pitchFamily="66" charset="0"/>
              </a:rPr>
              <a:t>E</a:t>
            </a:r>
            <a:endParaRPr lang="en-US" altLang="en-US" sz="1985" dirty="0">
              <a:latin typeface="Arial" panose="020B0604020202020204" pitchFamily="34" charset="0"/>
            </a:endParaRPr>
          </a:p>
        </p:txBody>
      </p:sp>
      <p:sp>
        <p:nvSpPr>
          <p:cNvPr id="17" name="Rectangle 14">
            <a:extLst>
              <a:ext uri="{FF2B5EF4-FFF2-40B4-BE49-F238E27FC236}">
                <a16:creationId xmlns:a16="http://schemas.microsoft.com/office/drawing/2014/main" id="{A4C1A511-4F24-43AB-B910-30C7801E29FE}"/>
              </a:ext>
            </a:extLst>
          </p:cNvPr>
          <p:cNvSpPr>
            <a:spLocks noChangeArrowheads="1"/>
          </p:cNvSpPr>
          <p:nvPr/>
        </p:nvSpPr>
        <p:spPr bwMode="auto">
          <a:xfrm>
            <a:off x="3996750" y="5131376"/>
            <a:ext cx="357534" cy="407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100838" tIns="50419" rIns="100838" bIns="50419" numCol="1" anchor="t" anchorCtr="0" compatLnSpc="1">
            <a:prstTxWarp prst="textNoShape">
              <a:avLst/>
            </a:prstTxWarp>
            <a:spAutoFit/>
          </a:bodyPr>
          <a:lstStyle/>
          <a:p>
            <a:pPr defTabSz="1008400" eaLnBrk="0" fontAlgn="base" hangingPunct="0">
              <a:spcBef>
                <a:spcPct val="0"/>
              </a:spcBef>
              <a:spcAft>
                <a:spcPct val="0"/>
              </a:spcAft>
            </a:pPr>
            <a:r>
              <a:rPr lang="en-GB" altLang="en-US" sz="1985" dirty="0">
                <a:solidFill>
                  <a:srgbClr val="7030A0"/>
                </a:solidFill>
                <a:latin typeface="Comic Sans MS" panose="030F0702030302020204" pitchFamily="66" charset="0"/>
              </a:rPr>
              <a:t>F</a:t>
            </a:r>
            <a:endParaRPr lang="en-US" altLang="en-US" sz="1985" dirty="0">
              <a:latin typeface="Arial" panose="020B0604020202020204" pitchFamily="34" charset="0"/>
            </a:endParaRPr>
          </a:p>
        </p:txBody>
      </p:sp>
      <p:sp>
        <p:nvSpPr>
          <p:cNvPr id="19" name="Text Box 17">
            <a:extLst>
              <a:ext uri="{FF2B5EF4-FFF2-40B4-BE49-F238E27FC236}">
                <a16:creationId xmlns:a16="http://schemas.microsoft.com/office/drawing/2014/main" id="{1C5DE454-7690-4D6A-A6B5-ED3B0848168A}"/>
              </a:ext>
            </a:extLst>
          </p:cNvPr>
          <p:cNvSpPr txBox="1">
            <a:spLocks noChangeArrowheads="1"/>
          </p:cNvSpPr>
          <p:nvPr/>
        </p:nvSpPr>
        <p:spPr bwMode="auto">
          <a:xfrm>
            <a:off x="4967589" y="1069314"/>
            <a:ext cx="5141883" cy="7296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0838" tIns="50419" rIns="100838" bIns="50419" numCol="1" anchor="t" anchorCtr="0" compatLnSpc="1">
            <a:prstTxWarp prst="textNoShape">
              <a:avLst/>
            </a:prstTxWarp>
            <a:spAutoFit/>
          </a:bodyPr>
          <a:lstStyle/>
          <a:p>
            <a:pPr lvl="0" eaLnBrk="0" fontAlgn="base" hangingPunct="0">
              <a:spcBef>
                <a:spcPct val="0"/>
              </a:spcBef>
              <a:spcAft>
                <a:spcPct val="0"/>
              </a:spcAft>
            </a:pPr>
            <a:r>
              <a:rPr lang="es-ES" sz="1985" dirty="0">
                <a:solidFill>
                  <a:srgbClr val="C8337E"/>
                </a:solidFill>
                <a:latin typeface="Comic Sans MS" panose="030F0702030302020204" pitchFamily="66" charset="0"/>
              </a:rPr>
              <a:t>Mi perro se llama Manu. ¡Él es blanco y muy lindo</a:t>
            </a:r>
            <a:r>
              <a:rPr lang="en-GB" sz="2095" dirty="0">
                <a:solidFill>
                  <a:srgbClr val="C8337E"/>
                </a:solidFill>
                <a:latin typeface="Comic Sans MS" panose="030F0702030302020204" pitchFamily="66" charset="0"/>
              </a:rPr>
              <a:t>!</a:t>
            </a:r>
            <a:endParaRPr lang="en-US" altLang="en-US" sz="1985" dirty="0">
              <a:solidFill>
                <a:srgbClr val="C8337E"/>
              </a:solidFill>
              <a:latin typeface="Comic Sans MS" panose="030F0702030302020204" pitchFamily="66" charset="0"/>
            </a:endParaRPr>
          </a:p>
        </p:txBody>
      </p:sp>
      <p:sp>
        <p:nvSpPr>
          <p:cNvPr id="20" name="Text Box 18">
            <a:extLst>
              <a:ext uri="{FF2B5EF4-FFF2-40B4-BE49-F238E27FC236}">
                <a16:creationId xmlns:a16="http://schemas.microsoft.com/office/drawing/2014/main" id="{2E9ED299-AE7A-4D18-824B-92D0B36B7755}"/>
              </a:ext>
            </a:extLst>
          </p:cNvPr>
          <p:cNvSpPr txBox="1">
            <a:spLocks noChangeArrowheads="1"/>
          </p:cNvSpPr>
          <p:nvPr/>
        </p:nvSpPr>
        <p:spPr bwMode="auto">
          <a:xfrm>
            <a:off x="6871526" y="1848221"/>
            <a:ext cx="3237946" cy="71275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0838" tIns="50419" rIns="100838" bIns="50419" numCol="1" anchor="t" anchorCtr="0" compatLnSpc="1">
            <a:prstTxWarp prst="textNoShape">
              <a:avLst/>
            </a:prstTxWarp>
            <a:spAutoFit/>
          </a:bodyPr>
          <a:lstStyle/>
          <a:p>
            <a:pPr lvl="0" eaLnBrk="0" fontAlgn="base" hangingPunct="0">
              <a:spcBef>
                <a:spcPct val="0"/>
              </a:spcBef>
              <a:spcAft>
                <a:spcPct val="0"/>
              </a:spcAft>
            </a:pPr>
            <a:r>
              <a:rPr lang="es-ES" sz="1985" dirty="0">
                <a:solidFill>
                  <a:srgbClr val="7030A0"/>
                </a:solidFill>
                <a:latin typeface="Comic Sans MS" panose="030F0702030302020204" pitchFamily="66" charset="0"/>
              </a:rPr>
              <a:t>Mi hermano tiene un perico llamado Charles.</a:t>
            </a:r>
            <a:endParaRPr lang="en-US" altLang="en-US" sz="1985" dirty="0">
              <a:solidFill>
                <a:srgbClr val="7030A0"/>
              </a:solidFill>
              <a:latin typeface="Comic Sans MS" panose="030F0702030302020204" pitchFamily="66" charset="0"/>
            </a:endParaRPr>
          </a:p>
        </p:txBody>
      </p:sp>
      <p:sp>
        <p:nvSpPr>
          <p:cNvPr id="21" name="Text Box 19">
            <a:extLst>
              <a:ext uri="{FF2B5EF4-FFF2-40B4-BE49-F238E27FC236}">
                <a16:creationId xmlns:a16="http://schemas.microsoft.com/office/drawing/2014/main" id="{6C62EA75-6A97-476A-978C-27F095318844}"/>
              </a:ext>
            </a:extLst>
          </p:cNvPr>
          <p:cNvSpPr txBox="1">
            <a:spLocks noChangeArrowheads="1"/>
          </p:cNvSpPr>
          <p:nvPr/>
        </p:nvSpPr>
        <p:spPr bwMode="auto">
          <a:xfrm>
            <a:off x="6271048" y="3583578"/>
            <a:ext cx="4117552" cy="71275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0838" tIns="50419" rIns="100838" bIns="50419" numCol="1" anchor="t" anchorCtr="0" compatLnSpc="1">
            <a:prstTxWarp prst="textNoShape">
              <a:avLst/>
            </a:prstTxWarp>
            <a:spAutoFit/>
          </a:bodyPr>
          <a:lstStyle/>
          <a:p>
            <a:pPr defTabSz="1008400" eaLnBrk="0" fontAlgn="base" hangingPunct="0">
              <a:spcBef>
                <a:spcPct val="0"/>
              </a:spcBef>
              <a:spcAft>
                <a:spcPct val="0"/>
              </a:spcAft>
            </a:pPr>
            <a:r>
              <a:rPr lang="en-US" altLang="en-US" sz="1985" dirty="0" err="1">
                <a:solidFill>
                  <a:srgbClr val="7030A0"/>
                </a:solidFill>
                <a:latin typeface="Comic Sans MS" panose="030F0702030302020204" pitchFamily="66" charset="0"/>
              </a:rPr>
              <a:t>Mi</a:t>
            </a:r>
            <a:r>
              <a:rPr lang="en-US" altLang="en-US" sz="1985" dirty="0">
                <a:solidFill>
                  <a:srgbClr val="7030A0"/>
                </a:solidFill>
                <a:latin typeface="Comic Sans MS" panose="030F0702030302020204" pitchFamily="66" charset="0"/>
              </a:rPr>
              <a:t> </a:t>
            </a:r>
            <a:r>
              <a:rPr lang="en-US" altLang="en-US" sz="1985" dirty="0" err="1">
                <a:solidFill>
                  <a:srgbClr val="7030A0"/>
                </a:solidFill>
                <a:latin typeface="Comic Sans MS" panose="030F0702030302020204" pitchFamily="66" charset="0"/>
              </a:rPr>
              <a:t>conejo</a:t>
            </a:r>
            <a:r>
              <a:rPr lang="en-US" altLang="en-US" sz="1985" dirty="0">
                <a:solidFill>
                  <a:srgbClr val="7030A0"/>
                </a:solidFill>
                <a:latin typeface="Comic Sans MS" panose="030F0702030302020204" pitchFamily="66" charset="0"/>
              </a:rPr>
              <a:t> </a:t>
            </a:r>
            <a:r>
              <a:rPr lang="en-US" altLang="en-US" sz="1985" dirty="0" err="1">
                <a:solidFill>
                  <a:srgbClr val="7030A0"/>
                </a:solidFill>
                <a:latin typeface="Comic Sans MS" panose="030F0702030302020204" pitchFamily="66" charset="0"/>
              </a:rPr>
              <a:t>es</a:t>
            </a:r>
            <a:r>
              <a:rPr lang="en-US" altLang="en-US" sz="1985" dirty="0">
                <a:solidFill>
                  <a:srgbClr val="7030A0"/>
                </a:solidFill>
                <a:latin typeface="Comic Sans MS" panose="030F0702030302020204" pitchFamily="66" charset="0"/>
              </a:rPr>
              <a:t> </a:t>
            </a:r>
            <a:r>
              <a:rPr lang="en-US" altLang="en-US" sz="1985" dirty="0" err="1">
                <a:solidFill>
                  <a:srgbClr val="7030A0"/>
                </a:solidFill>
                <a:latin typeface="Comic Sans MS" panose="030F0702030302020204" pitchFamily="66" charset="0"/>
              </a:rPr>
              <a:t>blanco</a:t>
            </a:r>
            <a:r>
              <a:rPr lang="en-US" altLang="en-US" sz="1985" dirty="0">
                <a:solidFill>
                  <a:srgbClr val="7030A0"/>
                </a:solidFill>
                <a:latin typeface="Comic Sans MS" panose="030F0702030302020204" pitchFamily="66" charset="0"/>
              </a:rPr>
              <a:t> Le </a:t>
            </a:r>
            <a:r>
              <a:rPr lang="en-US" altLang="en-US" sz="1985" dirty="0" err="1">
                <a:solidFill>
                  <a:srgbClr val="7030A0"/>
                </a:solidFill>
                <a:latin typeface="Comic Sans MS" panose="030F0702030302020204" pitchFamily="66" charset="0"/>
              </a:rPr>
              <a:t>gusta</a:t>
            </a:r>
            <a:r>
              <a:rPr lang="en-US" altLang="en-US" sz="1985" dirty="0">
                <a:solidFill>
                  <a:srgbClr val="7030A0"/>
                </a:solidFill>
                <a:latin typeface="Comic Sans MS" panose="030F0702030302020204" pitchFamily="66" charset="0"/>
              </a:rPr>
              <a:t> la </a:t>
            </a:r>
            <a:r>
              <a:rPr lang="en-US" altLang="en-US" sz="1985" dirty="0" err="1">
                <a:solidFill>
                  <a:srgbClr val="7030A0"/>
                </a:solidFill>
                <a:latin typeface="Comic Sans MS" panose="030F0702030302020204" pitchFamily="66" charset="0"/>
              </a:rPr>
              <a:t>ensalada</a:t>
            </a:r>
            <a:r>
              <a:rPr lang="en-US" altLang="en-US" sz="1985" dirty="0">
                <a:solidFill>
                  <a:srgbClr val="7030A0"/>
                </a:solidFill>
                <a:latin typeface="Comic Sans MS" panose="030F0702030302020204" pitchFamily="66" charset="0"/>
              </a:rPr>
              <a:t> y </a:t>
            </a:r>
            <a:r>
              <a:rPr lang="en-US" altLang="en-US" sz="1985" dirty="0" err="1">
                <a:solidFill>
                  <a:srgbClr val="7030A0"/>
                </a:solidFill>
                <a:latin typeface="Comic Sans MS" panose="030F0702030302020204" pitchFamily="66" charset="0"/>
              </a:rPr>
              <a:t>su</a:t>
            </a:r>
            <a:r>
              <a:rPr lang="en-US" altLang="en-US" sz="1985" dirty="0">
                <a:solidFill>
                  <a:srgbClr val="7030A0"/>
                </a:solidFill>
                <a:latin typeface="Comic Sans MS" panose="030F0702030302020204" pitchFamily="66" charset="0"/>
              </a:rPr>
              <a:t> </a:t>
            </a:r>
            <a:r>
              <a:rPr lang="en-US" altLang="en-US" sz="1985" dirty="0" err="1">
                <a:solidFill>
                  <a:srgbClr val="7030A0"/>
                </a:solidFill>
                <a:latin typeface="Comic Sans MS" panose="030F0702030302020204" pitchFamily="66" charset="0"/>
              </a:rPr>
              <a:t>nombre</a:t>
            </a:r>
            <a:r>
              <a:rPr lang="en-US" altLang="en-US" sz="1985" dirty="0">
                <a:solidFill>
                  <a:srgbClr val="7030A0"/>
                </a:solidFill>
                <a:latin typeface="Comic Sans MS" panose="030F0702030302020204" pitchFamily="66" charset="0"/>
              </a:rPr>
              <a:t> </a:t>
            </a:r>
            <a:r>
              <a:rPr lang="en-US" altLang="en-US" sz="1985" dirty="0" err="1">
                <a:solidFill>
                  <a:srgbClr val="7030A0"/>
                </a:solidFill>
                <a:latin typeface="Comic Sans MS" panose="030F0702030302020204" pitchFamily="66" charset="0"/>
              </a:rPr>
              <a:t>es</a:t>
            </a:r>
            <a:r>
              <a:rPr lang="en-US" altLang="en-US" sz="1985" dirty="0">
                <a:solidFill>
                  <a:srgbClr val="7030A0"/>
                </a:solidFill>
                <a:latin typeface="Comic Sans MS" panose="030F0702030302020204" pitchFamily="66" charset="0"/>
              </a:rPr>
              <a:t> Roger. </a:t>
            </a:r>
          </a:p>
        </p:txBody>
      </p:sp>
      <p:sp>
        <p:nvSpPr>
          <p:cNvPr id="22" name="Text Box 20">
            <a:extLst>
              <a:ext uri="{FF2B5EF4-FFF2-40B4-BE49-F238E27FC236}">
                <a16:creationId xmlns:a16="http://schemas.microsoft.com/office/drawing/2014/main" id="{BD773D14-B7E8-4E78-8E9C-2CB1E8BB5AF4}"/>
              </a:ext>
            </a:extLst>
          </p:cNvPr>
          <p:cNvSpPr txBox="1">
            <a:spLocks noChangeArrowheads="1"/>
          </p:cNvSpPr>
          <p:nvPr/>
        </p:nvSpPr>
        <p:spPr bwMode="auto">
          <a:xfrm>
            <a:off x="4702504" y="4599877"/>
            <a:ext cx="4718239" cy="101822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0838" tIns="50419" rIns="100838" bIns="50419" numCol="1" anchor="t" anchorCtr="0" compatLnSpc="1">
            <a:prstTxWarp prst="textNoShape">
              <a:avLst/>
            </a:prstTxWarp>
            <a:spAutoFit/>
          </a:bodyPr>
          <a:lstStyle/>
          <a:p>
            <a:pPr lvl="0" eaLnBrk="0" fontAlgn="base" hangingPunct="0">
              <a:spcBef>
                <a:spcPct val="0"/>
              </a:spcBef>
              <a:spcAft>
                <a:spcPct val="0"/>
              </a:spcAft>
            </a:pPr>
            <a:r>
              <a:rPr lang="es-ES" sz="1985" dirty="0">
                <a:solidFill>
                  <a:srgbClr val="C8337E"/>
                </a:solidFill>
                <a:latin typeface="Comic Sans MS" panose="030F0702030302020204" pitchFamily="66" charset="0"/>
              </a:rPr>
              <a:t>Tengo un pequeño ratón blanco llamado Hércules. Mi padre odia a Hércules. ¡No le gustan los ratones!</a:t>
            </a:r>
            <a:endParaRPr lang="en-US" altLang="en-US" sz="1985" dirty="0">
              <a:solidFill>
                <a:srgbClr val="C8337E"/>
              </a:solidFill>
              <a:latin typeface="Comic Sans MS" panose="030F0702030302020204" pitchFamily="66" charset="0"/>
            </a:endParaRPr>
          </a:p>
        </p:txBody>
      </p:sp>
      <p:sp>
        <p:nvSpPr>
          <p:cNvPr id="23" name="Text Box 21">
            <a:extLst>
              <a:ext uri="{FF2B5EF4-FFF2-40B4-BE49-F238E27FC236}">
                <a16:creationId xmlns:a16="http://schemas.microsoft.com/office/drawing/2014/main" id="{6328CA73-3365-4B3D-A080-C9F97FBC9438}"/>
              </a:ext>
            </a:extLst>
          </p:cNvPr>
          <p:cNvSpPr txBox="1">
            <a:spLocks noChangeArrowheads="1"/>
          </p:cNvSpPr>
          <p:nvPr/>
        </p:nvSpPr>
        <p:spPr bwMode="auto">
          <a:xfrm>
            <a:off x="6654495" y="5786613"/>
            <a:ext cx="3454977" cy="71275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0838" tIns="50419" rIns="100838" bIns="50419" numCol="1" anchor="t" anchorCtr="0" compatLnSpc="1">
            <a:prstTxWarp prst="textNoShape">
              <a:avLst/>
            </a:prstTxWarp>
            <a:spAutoFit/>
          </a:bodyPr>
          <a:lstStyle/>
          <a:p>
            <a:pPr lvl="0" eaLnBrk="0" fontAlgn="base" hangingPunct="0">
              <a:spcBef>
                <a:spcPct val="0"/>
              </a:spcBef>
              <a:spcAft>
                <a:spcPct val="0"/>
              </a:spcAft>
            </a:pPr>
            <a:r>
              <a:rPr lang="es-ES" sz="1985" dirty="0">
                <a:solidFill>
                  <a:srgbClr val="7030A0"/>
                </a:solidFill>
                <a:latin typeface="Comic Sans MS" panose="030F0702030302020204" pitchFamily="66" charset="0"/>
              </a:rPr>
              <a:t>Mi pez dorado se llama </a:t>
            </a:r>
            <a:r>
              <a:rPr lang="es-ES" sz="1985" dirty="0" err="1">
                <a:solidFill>
                  <a:srgbClr val="7030A0"/>
                </a:solidFill>
                <a:latin typeface="Comic Sans MS" panose="030F0702030302020204" pitchFamily="66" charset="0"/>
              </a:rPr>
              <a:t>Zidane</a:t>
            </a:r>
            <a:r>
              <a:rPr lang="es-ES" sz="1985" dirty="0">
                <a:solidFill>
                  <a:srgbClr val="7030A0"/>
                </a:solidFill>
                <a:latin typeface="Comic Sans MS" panose="030F0702030302020204" pitchFamily="66" charset="0"/>
              </a:rPr>
              <a:t>. ¡Él ama el fútbol!</a:t>
            </a:r>
            <a:endParaRPr lang="en-US" altLang="en-US" sz="1985" dirty="0">
              <a:solidFill>
                <a:srgbClr val="7030A0"/>
              </a:solidFill>
              <a:latin typeface="Comic Sans MS" panose="030F0702030302020204" pitchFamily="66" charset="0"/>
            </a:endParaRPr>
          </a:p>
        </p:txBody>
      </p:sp>
      <p:sp>
        <p:nvSpPr>
          <p:cNvPr id="24" name="Rectangle 22">
            <a:extLst>
              <a:ext uri="{FF2B5EF4-FFF2-40B4-BE49-F238E27FC236}">
                <a16:creationId xmlns:a16="http://schemas.microsoft.com/office/drawing/2014/main" id="{B6221CCF-28E5-4466-A2BE-4A87193FA5AD}"/>
              </a:ext>
            </a:extLst>
          </p:cNvPr>
          <p:cNvSpPr>
            <a:spLocks noChangeArrowheads="1"/>
          </p:cNvSpPr>
          <p:nvPr/>
        </p:nvSpPr>
        <p:spPr bwMode="auto">
          <a:xfrm>
            <a:off x="3796661" y="2759710"/>
            <a:ext cx="467772" cy="47115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100838" tIns="50419" rIns="100838" bIns="50419" numCol="1" anchor="t" anchorCtr="0" compatLnSpc="1">
            <a:prstTxWarp prst="textNoShape">
              <a:avLst/>
            </a:prstTxWarp>
            <a:spAutoFit/>
          </a:bodyPr>
          <a:lstStyle/>
          <a:p>
            <a:pPr defTabSz="1008400" eaLnBrk="0" fontAlgn="base" hangingPunct="0">
              <a:spcBef>
                <a:spcPct val="0"/>
              </a:spcBef>
              <a:spcAft>
                <a:spcPct val="0"/>
              </a:spcAft>
            </a:pPr>
            <a:r>
              <a:rPr lang="en-GB" altLang="en-US" sz="2400" b="1" dirty="0">
                <a:solidFill>
                  <a:srgbClr val="FF0000"/>
                </a:solidFill>
                <a:latin typeface="Comic Sans MS" panose="030F0702030302020204" pitchFamily="66" charset="0"/>
              </a:rPr>
              <a:t>A</a:t>
            </a:r>
            <a:endParaRPr lang="en-US" altLang="en-US" sz="2400" b="1" dirty="0">
              <a:solidFill>
                <a:srgbClr val="FF0000"/>
              </a:solidFill>
              <a:latin typeface="Arial" panose="020B0604020202020204" pitchFamily="34" charset="0"/>
            </a:endParaRPr>
          </a:p>
        </p:txBody>
      </p:sp>
      <p:sp>
        <p:nvSpPr>
          <p:cNvPr id="25" name="Rectangle 23">
            <a:extLst>
              <a:ext uri="{FF2B5EF4-FFF2-40B4-BE49-F238E27FC236}">
                <a16:creationId xmlns:a16="http://schemas.microsoft.com/office/drawing/2014/main" id="{5B171A10-2148-4BF1-A395-684AD1D475DC}"/>
              </a:ext>
            </a:extLst>
          </p:cNvPr>
          <p:cNvSpPr>
            <a:spLocks noChangeArrowheads="1"/>
          </p:cNvSpPr>
          <p:nvPr/>
        </p:nvSpPr>
        <p:spPr bwMode="auto">
          <a:xfrm>
            <a:off x="5965075" y="3598194"/>
            <a:ext cx="397609" cy="47115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vert="horz" wrap="none" lIns="100838" tIns="50419" rIns="100838" bIns="50419" numCol="1" anchor="t" anchorCtr="0" compatLnSpc="1">
            <a:prstTxWarp prst="textNoShape">
              <a:avLst/>
            </a:prstTxWarp>
            <a:spAutoFit/>
          </a:bodyPr>
          <a:lstStyle/>
          <a:p>
            <a:pPr defTabSz="1008400" eaLnBrk="0" fontAlgn="base" hangingPunct="0">
              <a:spcBef>
                <a:spcPct val="0"/>
              </a:spcBef>
              <a:spcAft>
                <a:spcPct val="0"/>
              </a:spcAft>
            </a:pPr>
            <a:r>
              <a:rPr lang="en-GB" altLang="en-US" sz="2400" b="1" dirty="0">
                <a:solidFill>
                  <a:srgbClr val="FF0000"/>
                </a:solidFill>
                <a:latin typeface="Comic Sans MS" panose="030F0702030302020204" pitchFamily="66" charset="0"/>
              </a:rPr>
              <a:t>B</a:t>
            </a:r>
            <a:endParaRPr lang="en-US" altLang="en-US" sz="2400" b="1" dirty="0">
              <a:solidFill>
                <a:srgbClr val="FF0000"/>
              </a:solidFill>
              <a:latin typeface="Arial" panose="020B0604020202020204" pitchFamily="34" charset="0"/>
            </a:endParaRPr>
          </a:p>
        </p:txBody>
      </p:sp>
      <p:sp>
        <p:nvSpPr>
          <p:cNvPr id="26" name="Rectangle 24">
            <a:extLst>
              <a:ext uri="{FF2B5EF4-FFF2-40B4-BE49-F238E27FC236}">
                <a16:creationId xmlns:a16="http://schemas.microsoft.com/office/drawing/2014/main" id="{762FA4EE-5A2C-4156-A19E-E2767F591BEF}"/>
              </a:ext>
            </a:extLst>
          </p:cNvPr>
          <p:cNvSpPr>
            <a:spLocks noChangeArrowheads="1"/>
          </p:cNvSpPr>
          <p:nvPr/>
        </p:nvSpPr>
        <p:spPr bwMode="auto">
          <a:xfrm>
            <a:off x="4653740" y="1098564"/>
            <a:ext cx="394403" cy="47115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vert="horz" wrap="none" lIns="100838" tIns="50419" rIns="100838" bIns="50419" numCol="1" anchor="t" anchorCtr="0" compatLnSpc="1">
            <a:prstTxWarp prst="textNoShape">
              <a:avLst/>
            </a:prstTxWarp>
            <a:spAutoFit/>
          </a:bodyPr>
          <a:lstStyle/>
          <a:p>
            <a:pPr defTabSz="1008400" eaLnBrk="0" fontAlgn="base" hangingPunct="0">
              <a:spcBef>
                <a:spcPct val="0"/>
              </a:spcBef>
              <a:spcAft>
                <a:spcPct val="0"/>
              </a:spcAft>
            </a:pPr>
            <a:r>
              <a:rPr lang="en-GB" altLang="en-US" sz="2400" b="1" dirty="0">
                <a:solidFill>
                  <a:srgbClr val="FF0000"/>
                </a:solidFill>
                <a:latin typeface="Comic Sans MS" panose="030F0702030302020204" pitchFamily="66" charset="0"/>
              </a:rPr>
              <a:t>C</a:t>
            </a:r>
            <a:endParaRPr lang="en-US" altLang="en-US" sz="2400" b="1" dirty="0">
              <a:solidFill>
                <a:srgbClr val="FF0000"/>
              </a:solidFill>
              <a:latin typeface="Arial" panose="020B0604020202020204" pitchFamily="34" charset="0"/>
            </a:endParaRPr>
          </a:p>
        </p:txBody>
      </p:sp>
      <p:sp>
        <p:nvSpPr>
          <p:cNvPr id="27" name="Rectangle 25">
            <a:extLst>
              <a:ext uri="{FF2B5EF4-FFF2-40B4-BE49-F238E27FC236}">
                <a16:creationId xmlns:a16="http://schemas.microsoft.com/office/drawing/2014/main" id="{042BC8DA-3679-443F-B338-9A6E2833C85B}"/>
              </a:ext>
            </a:extLst>
          </p:cNvPr>
          <p:cNvSpPr>
            <a:spLocks noChangeArrowheads="1"/>
          </p:cNvSpPr>
          <p:nvPr/>
        </p:nvSpPr>
        <p:spPr bwMode="auto">
          <a:xfrm>
            <a:off x="6329212" y="5785655"/>
            <a:ext cx="613925" cy="47115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100838" tIns="50419" rIns="100838" bIns="50419" numCol="1" anchor="t" anchorCtr="0" compatLnSpc="1">
            <a:prstTxWarp prst="textNoShape">
              <a:avLst/>
            </a:prstTxWarp>
            <a:spAutoFit/>
          </a:bodyPr>
          <a:lstStyle/>
          <a:p>
            <a:pPr defTabSz="1008400" eaLnBrk="0" fontAlgn="base" hangingPunct="0">
              <a:spcBef>
                <a:spcPct val="0"/>
              </a:spcBef>
              <a:spcAft>
                <a:spcPct val="0"/>
              </a:spcAft>
            </a:pPr>
            <a:r>
              <a:rPr lang="en-GB" altLang="en-US" sz="2400" b="1" dirty="0">
                <a:solidFill>
                  <a:srgbClr val="FF0000"/>
                </a:solidFill>
                <a:latin typeface="Comic Sans MS" panose="030F0702030302020204" pitchFamily="66" charset="0"/>
              </a:rPr>
              <a:t>D</a:t>
            </a:r>
            <a:endParaRPr lang="en-US" altLang="en-US" sz="2400" b="1" dirty="0">
              <a:solidFill>
                <a:srgbClr val="FF0000"/>
              </a:solidFill>
              <a:latin typeface="Arial" panose="020B0604020202020204" pitchFamily="34" charset="0"/>
            </a:endParaRPr>
          </a:p>
        </p:txBody>
      </p:sp>
      <p:sp>
        <p:nvSpPr>
          <p:cNvPr id="28" name="Rectangle 26">
            <a:extLst>
              <a:ext uri="{FF2B5EF4-FFF2-40B4-BE49-F238E27FC236}">
                <a16:creationId xmlns:a16="http://schemas.microsoft.com/office/drawing/2014/main" id="{97893170-70C5-4D17-9914-BD6E7C424370}"/>
              </a:ext>
            </a:extLst>
          </p:cNvPr>
          <p:cNvSpPr>
            <a:spLocks noChangeArrowheads="1"/>
          </p:cNvSpPr>
          <p:nvPr/>
        </p:nvSpPr>
        <p:spPr bwMode="auto">
          <a:xfrm>
            <a:off x="4358137" y="4622047"/>
            <a:ext cx="396006" cy="47115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vert="horz" wrap="none" lIns="100838" tIns="50419" rIns="100838" bIns="50419" numCol="1" anchor="t" anchorCtr="0" compatLnSpc="1">
            <a:prstTxWarp prst="textNoShape">
              <a:avLst/>
            </a:prstTxWarp>
            <a:spAutoFit/>
          </a:bodyPr>
          <a:lstStyle/>
          <a:p>
            <a:pPr defTabSz="1008400" eaLnBrk="0" fontAlgn="base" hangingPunct="0">
              <a:spcBef>
                <a:spcPct val="0"/>
              </a:spcBef>
              <a:spcAft>
                <a:spcPct val="0"/>
              </a:spcAft>
            </a:pPr>
            <a:r>
              <a:rPr lang="en-GB" altLang="en-US" sz="2400" b="1" dirty="0">
                <a:solidFill>
                  <a:srgbClr val="FF0000"/>
                </a:solidFill>
                <a:latin typeface="Comic Sans MS" panose="030F0702030302020204" pitchFamily="66" charset="0"/>
              </a:rPr>
              <a:t>E</a:t>
            </a:r>
            <a:endParaRPr lang="en-US" altLang="en-US" sz="2400" b="1" dirty="0">
              <a:solidFill>
                <a:srgbClr val="FF0000"/>
              </a:solidFill>
              <a:latin typeface="Arial" panose="020B0604020202020204" pitchFamily="34" charset="0"/>
            </a:endParaRPr>
          </a:p>
        </p:txBody>
      </p:sp>
      <p:sp>
        <p:nvSpPr>
          <p:cNvPr id="29" name="Rectangle 27">
            <a:extLst>
              <a:ext uri="{FF2B5EF4-FFF2-40B4-BE49-F238E27FC236}">
                <a16:creationId xmlns:a16="http://schemas.microsoft.com/office/drawing/2014/main" id="{C3DB512D-8C53-4446-B0CE-03A79DC04906}"/>
              </a:ext>
            </a:extLst>
          </p:cNvPr>
          <p:cNvSpPr>
            <a:spLocks noChangeArrowheads="1"/>
          </p:cNvSpPr>
          <p:nvPr/>
        </p:nvSpPr>
        <p:spPr bwMode="auto">
          <a:xfrm>
            <a:off x="6552182" y="1852975"/>
            <a:ext cx="391197" cy="47115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vert="horz" wrap="none" lIns="100838" tIns="50419" rIns="100838" bIns="50419" numCol="1" anchor="t" anchorCtr="0" compatLnSpc="1">
            <a:prstTxWarp prst="textNoShape">
              <a:avLst/>
            </a:prstTxWarp>
            <a:spAutoFit/>
          </a:bodyPr>
          <a:lstStyle/>
          <a:p>
            <a:pPr defTabSz="1008400" eaLnBrk="0" fontAlgn="base" hangingPunct="0">
              <a:spcBef>
                <a:spcPct val="0"/>
              </a:spcBef>
              <a:spcAft>
                <a:spcPct val="0"/>
              </a:spcAft>
            </a:pPr>
            <a:r>
              <a:rPr lang="en-GB" altLang="en-US" sz="2400" b="1" dirty="0">
                <a:solidFill>
                  <a:srgbClr val="FF0000"/>
                </a:solidFill>
                <a:latin typeface="Comic Sans MS" panose="030F0702030302020204" pitchFamily="66" charset="0"/>
              </a:rPr>
              <a:t>F</a:t>
            </a:r>
            <a:endParaRPr lang="en-US" altLang="en-US" sz="2400" b="1" dirty="0">
              <a:solidFill>
                <a:srgbClr val="FF0000"/>
              </a:solidFill>
              <a:latin typeface="Arial" panose="020B0604020202020204" pitchFamily="34" charset="0"/>
            </a:endParaRPr>
          </a:p>
        </p:txBody>
      </p:sp>
      <p:sp>
        <p:nvSpPr>
          <p:cNvPr id="36" name="Text Box 18">
            <a:extLst>
              <a:ext uri="{FF2B5EF4-FFF2-40B4-BE49-F238E27FC236}">
                <a16:creationId xmlns:a16="http://schemas.microsoft.com/office/drawing/2014/main" id="{2E9ED299-AE7A-4D18-824B-92D0B36B7755}"/>
              </a:ext>
            </a:extLst>
          </p:cNvPr>
          <p:cNvSpPr txBox="1">
            <a:spLocks noChangeArrowheads="1"/>
          </p:cNvSpPr>
          <p:nvPr/>
        </p:nvSpPr>
        <p:spPr bwMode="auto">
          <a:xfrm>
            <a:off x="4181833" y="2728008"/>
            <a:ext cx="5919954" cy="40729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100838" tIns="50419" rIns="100838" bIns="50419" numCol="1" anchor="t" anchorCtr="0" compatLnSpc="1">
            <a:prstTxWarp prst="textNoShape">
              <a:avLst/>
            </a:prstTxWarp>
            <a:spAutoFit/>
          </a:bodyPr>
          <a:lstStyle/>
          <a:p>
            <a:pPr lvl="0" eaLnBrk="0" fontAlgn="base" hangingPunct="0">
              <a:spcBef>
                <a:spcPct val="0"/>
              </a:spcBef>
              <a:spcAft>
                <a:spcPct val="0"/>
              </a:spcAft>
            </a:pPr>
            <a:r>
              <a:rPr lang="es-ES" sz="1985" dirty="0">
                <a:solidFill>
                  <a:srgbClr val="C8337E"/>
                </a:solidFill>
                <a:latin typeface="Comic Sans MS" panose="030F0702030302020204" pitchFamily="66" charset="0"/>
              </a:rPr>
              <a:t>Tengo un gato llamado </a:t>
            </a:r>
            <a:r>
              <a:rPr lang="es-ES" sz="1985" dirty="0" err="1">
                <a:solidFill>
                  <a:srgbClr val="C8337E"/>
                </a:solidFill>
                <a:latin typeface="Comic Sans MS" panose="030F0702030302020204" pitchFamily="66" charset="0"/>
              </a:rPr>
              <a:t>Toto</a:t>
            </a:r>
            <a:r>
              <a:rPr lang="es-ES" sz="1985" dirty="0">
                <a:solidFill>
                  <a:srgbClr val="C8337E"/>
                </a:solidFill>
                <a:latin typeface="Comic Sans MS" panose="030F0702030302020204" pitchFamily="66" charset="0"/>
              </a:rPr>
              <a:t>. Es naranja y blanco.</a:t>
            </a:r>
            <a:endParaRPr lang="en-US" altLang="en-US" sz="1985" dirty="0">
              <a:solidFill>
                <a:srgbClr val="C8337E"/>
              </a:solidFill>
              <a:latin typeface="Comic Sans MS" panose="030F0702030302020204" pitchFamily="66" charset="0"/>
            </a:endParaRPr>
          </a:p>
        </p:txBody>
      </p:sp>
    </p:spTree>
    <p:extLst>
      <p:ext uri="{BB962C8B-B14F-4D97-AF65-F5344CB8AC3E}">
        <p14:creationId xmlns:p14="http://schemas.microsoft.com/office/powerpoint/2010/main" val="21654992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2"/>
          <p:cNvPicPr>
            <a:picLocks noChangeAspect="1" noChangeArrowheads="1"/>
          </p:cNvPicPr>
          <p:nvPr/>
        </p:nvPicPr>
        <p:blipFill>
          <a:blip r:embed="rId3" cstate="print"/>
          <a:srcRect/>
          <a:stretch>
            <a:fillRect/>
          </a:stretch>
        </p:blipFill>
        <p:spPr bwMode="auto">
          <a:xfrm>
            <a:off x="4154500" y="4031171"/>
            <a:ext cx="2463178" cy="2485937"/>
          </a:xfrm>
          <a:prstGeom prst="rect">
            <a:avLst/>
          </a:prstGeom>
          <a:noFill/>
          <a:ln w="25400">
            <a:noFill/>
            <a:round/>
            <a:headEnd/>
            <a:tailEnd/>
          </a:ln>
        </p:spPr>
      </p:pic>
      <p:pic>
        <p:nvPicPr>
          <p:cNvPr id="2053" name="Picture 3" descr="\\Falcon\user_data\Veterinary_Services\Community and Education\IMAGES\1_Animal_Image_Library\Cats\Archive\Kitten playing.jpg"/>
          <p:cNvPicPr>
            <a:picLocks noChangeAspect="1" noChangeArrowheads="1"/>
          </p:cNvPicPr>
          <p:nvPr/>
        </p:nvPicPr>
        <p:blipFill rotWithShape="1">
          <a:blip r:embed="rId4" cstate="print"/>
          <a:srcRect l="19164" t="7909" r="8051" b="7080"/>
          <a:stretch/>
        </p:blipFill>
        <p:spPr bwMode="auto">
          <a:xfrm>
            <a:off x="343944" y="2686076"/>
            <a:ext cx="3317583" cy="3811186"/>
          </a:xfrm>
          <a:prstGeom prst="rect">
            <a:avLst/>
          </a:prstGeom>
          <a:noFill/>
          <a:ln w="9525">
            <a:noFill/>
            <a:miter lim="800000"/>
            <a:headEnd/>
            <a:tailEnd/>
          </a:ln>
        </p:spPr>
      </p:pic>
      <p:pic>
        <p:nvPicPr>
          <p:cNvPr id="7" name="Picture 2" descr="\\falcon\user_data\SHARING FOLDER\!Temporary Sharing - Items will be deleted when 7 days old!\Jenna\shutterstock_162290225.jpg"/>
          <p:cNvPicPr>
            <a:picLocks noChangeAspect="1" noChangeArrowheads="1"/>
          </p:cNvPicPr>
          <p:nvPr/>
        </p:nvPicPr>
        <p:blipFill rotWithShape="1">
          <a:blip r:embed="rId5" cstate="print"/>
          <a:srcRect l="16216" r="21621" b="8007"/>
          <a:stretch/>
        </p:blipFill>
        <p:spPr bwMode="auto">
          <a:xfrm>
            <a:off x="6617678" y="922708"/>
            <a:ext cx="3158605" cy="5424558"/>
          </a:xfrm>
          <a:prstGeom prst="rect">
            <a:avLst/>
          </a:prstGeom>
          <a:noFill/>
        </p:spPr>
      </p:pic>
      <p:sp>
        <p:nvSpPr>
          <p:cNvPr id="8" name="Rectangle 7"/>
          <p:cNvSpPr/>
          <p:nvPr/>
        </p:nvSpPr>
        <p:spPr>
          <a:xfrm>
            <a:off x="3009825" y="1117129"/>
            <a:ext cx="4752528" cy="830997"/>
          </a:xfrm>
          <a:prstGeom prst="rect">
            <a:avLst/>
          </a:prstGeom>
          <a:noFill/>
        </p:spPr>
        <p:txBody>
          <a:bodyPr wrap="square">
            <a:spAutoFit/>
          </a:bodyPr>
          <a:lstStyle/>
          <a:p>
            <a:pPr algn="ctr" fontAlgn="auto">
              <a:spcBef>
                <a:spcPts val="0"/>
              </a:spcBef>
              <a:spcAft>
                <a:spcPts val="0"/>
              </a:spcAft>
              <a:defRPr/>
            </a:pPr>
            <a:r>
              <a:rPr lang="es-ES" sz="4800" b="1" dirty="0">
                <a:solidFill>
                  <a:srgbClr val="008080"/>
                </a:solidFill>
                <a:latin typeface="Comic Sans MS" panose="030F0702030302020204" pitchFamily="66" charset="0"/>
              </a:rPr>
              <a:t>¡Gracias!</a:t>
            </a:r>
            <a:endParaRPr lang="en-US" sz="9600" b="1" dirty="0">
              <a:ln w="900" cmpd="sng">
                <a:solidFill>
                  <a:schemeClr val="accent1">
                    <a:satMod val="190000"/>
                    <a:alpha val="55000"/>
                  </a:schemeClr>
                </a:solidFill>
                <a:prstDash val="solid"/>
              </a:ln>
              <a:solidFill>
                <a:srgbClr val="008080"/>
              </a:solidFill>
              <a:latin typeface="Comic Sans MS" panose="030F0702030302020204" pitchFamily="66" charset="0"/>
              <a:cs typeface="Arial" pitchFamily="34" charset="0"/>
            </a:endParaRPr>
          </a:p>
        </p:txBody>
      </p:sp>
    </p:spTree>
    <p:extLst>
      <p:ext uri="{BB962C8B-B14F-4D97-AF65-F5344CB8AC3E}">
        <p14:creationId xmlns:p14="http://schemas.microsoft.com/office/powerpoint/2010/main" val="3228691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W images_money.JPG"/>
          <p:cNvPicPr>
            <a:picLocks noChangeAspect="1"/>
          </p:cNvPicPr>
          <p:nvPr/>
        </p:nvPicPr>
        <p:blipFill rotWithShape="1">
          <a:blip r:embed="rId2" cstate="print"/>
          <a:srcRect r="51602"/>
          <a:stretch/>
        </p:blipFill>
        <p:spPr>
          <a:xfrm>
            <a:off x="9107875" y="3909034"/>
            <a:ext cx="1182409" cy="2590800"/>
          </a:xfrm>
          <a:prstGeom prst="rect">
            <a:avLst/>
          </a:prstGeom>
        </p:spPr>
      </p:pic>
      <p:sp>
        <p:nvSpPr>
          <p:cNvPr id="3" name="Title 1"/>
          <p:cNvSpPr>
            <a:spLocks noGrp="1"/>
          </p:cNvSpPr>
          <p:nvPr>
            <p:ph type="title"/>
          </p:nvPr>
        </p:nvSpPr>
        <p:spPr>
          <a:xfrm>
            <a:off x="215591" y="6787805"/>
            <a:ext cx="8179109" cy="692564"/>
          </a:xfrm>
        </p:spPr>
        <p:txBody>
          <a:bodyPr>
            <a:normAutofit/>
          </a:bodyPr>
          <a:lstStyle/>
          <a:p>
            <a:r>
              <a:rPr lang="en-GB" sz="3088" i="1" dirty="0">
                <a:latin typeface="Comic Sans MS" panose="030F0702030302020204" pitchFamily="66" charset="0"/>
              </a:rPr>
              <a:t>The UK’s leading vet charity …</a:t>
            </a:r>
          </a:p>
        </p:txBody>
      </p:sp>
      <p:sp>
        <p:nvSpPr>
          <p:cNvPr id="4" name="TextBox 3"/>
          <p:cNvSpPr txBox="1"/>
          <p:nvPr/>
        </p:nvSpPr>
        <p:spPr>
          <a:xfrm>
            <a:off x="3694012" y="428625"/>
            <a:ext cx="6467045" cy="394717"/>
          </a:xfrm>
          <a:prstGeom prst="rect">
            <a:avLst/>
          </a:prstGeom>
          <a:noFill/>
        </p:spPr>
        <p:txBody>
          <a:bodyPr wrap="square" lIns="88384" tIns="44193" rIns="88384" bIns="44193" rtlCol="0">
            <a:spAutoFit/>
          </a:bodyPr>
          <a:lstStyle/>
          <a:p>
            <a:endParaRPr lang="en-GB" sz="1985" dirty="0"/>
          </a:p>
        </p:txBody>
      </p:sp>
      <p:pic>
        <p:nvPicPr>
          <p:cNvPr id="5" name="Picture 4" descr="old faithful.jpg"/>
          <p:cNvPicPr>
            <a:picLocks noChangeAspect="1"/>
          </p:cNvPicPr>
          <p:nvPr/>
        </p:nvPicPr>
        <p:blipFill>
          <a:blip r:embed="rId3" cstate="print"/>
          <a:stretch>
            <a:fillRect/>
          </a:stretch>
        </p:blipFill>
        <p:spPr>
          <a:xfrm rot="20852158">
            <a:off x="822647" y="730898"/>
            <a:ext cx="3244929" cy="2893008"/>
          </a:xfrm>
          <a:prstGeom prst="rect">
            <a:avLst/>
          </a:prstGeom>
          <a:ln>
            <a:noFill/>
          </a:ln>
          <a:effectLst>
            <a:outerShdw blurRad="292100" dist="139700" dir="2700000" algn="tl" rotWithShape="0">
              <a:srgbClr val="333333">
                <a:alpha val="65000"/>
              </a:srgbClr>
            </a:outerShdw>
            <a:softEdge rad="31750"/>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6297" y="3978784"/>
            <a:ext cx="3745833" cy="2657553"/>
          </a:xfrm>
          <a:prstGeom prst="rect">
            <a:avLst/>
          </a:prstGeom>
          <a:ln>
            <a:noFill/>
          </a:ln>
          <a:effectLst>
            <a:outerShdw blurRad="292100" dist="139700" dir="2700000" algn="tl" rotWithShape="0">
              <a:srgbClr val="333333">
                <a:alpha val="65000"/>
              </a:srgbClr>
            </a:outerShdw>
            <a:softEdge rad="31750"/>
          </a:effectLst>
        </p:spPr>
      </p:pic>
      <p:sp>
        <p:nvSpPr>
          <p:cNvPr id="7" name="TextBox 6"/>
          <p:cNvSpPr txBox="1"/>
          <p:nvPr/>
        </p:nvSpPr>
        <p:spPr>
          <a:xfrm>
            <a:off x="4443316" y="237375"/>
            <a:ext cx="5846968" cy="1514639"/>
          </a:xfrm>
          <a:prstGeom prst="rect">
            <a:avLst/>
          </a:prstGeom>
          <a:noFill/>
        </p:spPr>
        <p:txBody>
          <a:bodyPr wrap="square" lIns="88384" tIns="44193" rIns="88384" bIns="44193" rtlCol="0">
            <a:spAutoFit/>
          </a:bodyPr>
          <a:lstStyle/>
          <a:p>
            <a:pPr>
              <a:buFont typeface="Arial" pitchFamily="34" charset="0"/>
              <a:buNone/>
            </a:pPr>
            <a:endParaRPr lang="en-GB" sz="1985" dirty="0">
              <a:latin typeface="Comic Sans MS" panose="030F0702030302020204" pitchFamily="66" charset="0"/>
            </a:endParaRPr>
          </a:p>
          <a:p>
            <a:pPr>
              <a:buClr>
                <a:srgbClr val="008988"/>
              </a:buClr>
            </a:pPr>
            <a:r>
              <a:rPr lang="en-GB" sz="2426" dirty="0">
                <a:solidFill>
                  <a:srgbClr val="008988"/>
                </a:solidFill>
                <a:latin typeface="Comic Sans MS" panose="030F0702030302020204" pitchFamily="66" charset="0"/>
                <a:cs typeface="Arial" pitchFamily="34" charset="0"/>
              </a:rPr>
              <a:t>PDSA is a </a:t>
            </a:r>
            <a:r>
              <a:rPr lang="en-GB" sz="2426" b="1" dirty="0">
                <a:solidFill>
                  <a:srgbClr val="008988"/>
                </a:solidFill>
                <a:latin typeface="Comic Sans MS" panose="030F0702030302020204" pitchFamily="66" charset="0"/>
                <a:cs typeface="Arial" pitchFamily="34" charset="0"/>
              </a:rPr>
              <a:t>100</a:t>
            </a:r>
            <a:r>
              <a:rPr lang="en-GB" sz="2426" dirty="0">
                <a:solidFill>
                  <a:srgbClr val="008988"/>
                </a:solidFill>
                <a:latin typeface="Comic Sans MS" panose="030F0702030302020204" pitchFamily="66" charset="0"/>
                <a:cs typeface="Arial" pitchFamily="34" charset="0"/>
              </a:rPr>
              <a:t> year old charity who have been treating sick and injured pets since 1917</a:t>
            </a:r>
          </a:p>
        </p:txBody>
      </p:sp>
      <p:sp>
        <p:nvSpPr>
          <p:cNvPr id="8" name="TextBox 7"/>
          <p:cNvSpPr txBox="1"/>
          <p:nvPr/>
        </p:nvSpPr>
        <p:spPr>
          <a:xfrm>
            <a:off x="4443317" y="3487603"/>
            <a:ext cx="5461060" cy="835864"/>
          </a:xfrm>
          <a:prstGeom prst="rect">
            <a:avLst/>
          </a:prstGeom>
          <a:noFill/>
        </p:spPr>
        <p:txBody>
          <a:bodyPr wrap="square" lIns="88384" tIns="44193" rIns="88384" bIns="44193" rtlCol="0">
            <a:spAutoFit/>
          </a:bodyPr>
          <a:lstStyle/>
          <a:p>
            <a:pPr>
              <a:buClr>
                <a:srgbClr val="008988"/>
              </a:buClr>
            </a:pPr>
            <a:r>
              <a:rPr lang="en-GB" sz="2426" dirty="0">
                <a:solidFill>
                  <a:srgbClr val="008988"/>
                </a:solidFill>
                <a:latin typeface="Comic Sans MS" panose="030F0702030302020204" pitchFamily="66" charset="0"/>
                <a:cs typeface="Arial" panose="020B0604020202020204" pitchFamily="34" charset="0"/>
              </a:rPr>
              <a:t>They help one sick or injured pet every 5 seconds!</a:t>
            </a:r>
          </a:p>
        </p:txBody>
      </p:sp>
      <p:sp>
        <p:nvSpPr>
          <p:cNvPr id="9" name="TextBox 8"/>
          <p:cNvSpPr txBox="1"/>
          <p:nvPr/>
        </p:nvSpPr>
        <p:spPr>
          <a:xfrm>
            <a:off x="4443316" y="2104983"/>
            <a:ext cx="5461060" cy="835864"/>
          </a:xfrm>
          <a:prstGeom prst="rect">
            <a:avLst/>
          </a:prstGeom>
          <a:noFill/>
        </p:spPr>
        <p:txBody>
          <a:bodyPr wrap="square" lIns="88384" tIns="44193" rIns="88384" bIns="44193" rtlCol="0">
            <a:spAutoFit/>
          </a:bodyPr>
          <a:lstStyle/>
          <a:p>
            <a:pPr>
              <a:buClr>
                <a:srgbClr val="008988"/>
              </a:buClr>
            </a:pPr>
            <a:r>
              <a:rPr lang="en-GB" sz="2426" dirty="0">
                <a:solidFill>
                  <a:srgbClr val="008988"/>
                </a:solidFill>
                <a:latin typeface="Comic Sans MS" panose="030F0702030302020204" pitchFamily="66" charset="0"/>
                <a:cs typeface="Arial" panose="020B0604020202020204" pitchFamily="34" charset="0"/>
              </a:rPr>
              <a:t>They</a:t>
            </a:r>
            <a:r>
              <a:rPr lang="en-GB" sz="1985" dirty="0">
                <a:solidFill>
                  <a:srgbClr val="008988"/>
                </a:solidFill>
                <a:latin typeface="Comic Sans MS" panose="030F0702030302020204" pitchFamily="66" charset="0"/>
              </a:rPr>
              <a:t> </a:t>
            </a:r>
            <a:r>
              <a:rPr lang="en-GB" sz="2426" dirty="0">
                <a:solidFill>
                  <a:srgbClr val="008988"/>
                </a:solidFill>
                <a:latin typeface="Comic Sans MS" panose="030F0702030302020204" pitchFamily="66" charset="0"/>
                <a:cs typeface="Arial" pitchFamily="34" charset="0"/>
              </a:rPr>
              <a:t>have Pet Hospitals all over the UK</a:t>
            </a:r>
          </a:p>
        </p:txBody>
      </p:sp>
      <p:sp>
        <p:nvSpPr>
          <p:cNvPr id="10" name="Rectangle 9"/>
          <p:cNvSpPr/>
          <p:nvPr/>
        </p:nvSpPr>
        <p:spPr>
          <a:xfrm>
            <a:off x="4053291" y="3781426"/>
            <a:ext cx="5041900" cy="394717"/>
          </a:xfrm>
          <a:prstGeom prst="rect">
            <a:avLst/>
          </a:prstGeom>
        </p:spPr>
        <p:txBody>
          <a:bodyPr lIns="88384" tIns="44193" rIns="88384" bIns="44193">
            <a:spAutoFit/>
          </a:bodyPr>
          <a:lstStyle/>
          <a:p>
            <a:r>
              <a:rPr lang="en-GB" sz="1985" dirty="0"/>
              <a:t>  </a:t>
            </a:r>
          </a:p>
        </p:txBody>
      </p:sp>
      <p:sp>
        <p:nvSpPr>
          <p:cNvPr id="11" name="Rectangle 10"/>
          <p:cNvSpPr/>
          <p:nvPr/>
        </p:nvSpPr>
        <p:spPr>
          <a:xfrm>
            <a:off x="4443317" y="4877324"/>
            <a:ext cx="5041900" cy="1209171"/>
          </a:xfrm>
          <a:prstGeom prst="rect">
            <a:avLst/>
          </a:prstGeom>
        </p:spPr>
        <p:txBody>
          <a:bodyPr wrap="square" lIns="88384" tIns="44193" rIns="88384" bIns="44193">
            <a:spAutoFit/>
          </a:bodyPr>
          <a:lstStyle/>
          <a:p>
            <a:r>
              <a:rPr lang="en-GB" sz="2426" dirty="0">
                <a:solidFill>
                  <a:srgbClr val="008988"/>
                </a:solidFill>
                <a:latin typeface="Comic Sans MS" panose="030F0702030302020204" pitchFamily="66" charset="0"/>
                <a:cs typeface="Arial" pitchFamily="34" charset="0"/>
              </a:rPr>
              <a:t>It costs the charity more than </a:t>
            </a:r>
          </a:p>
          <a:p>
            <a:r>
              <a:rPr lang="en-GB" sz="2426" b="1" dirty="0">
                <a:solidFill>
                  <a:srgbClr val="008988"/>
                </a:solidFill>
                <a:latin typeface="Comic Sans MS" panose="030F0702030302020204" pitchFamily="66" charset="0"/>
                <a:cs typeface="Arial" pitchFamily="34" charset="0"/>
              </a:rPr>
              <a:t>£1 million </a:t>
            </a:r>
            <a:r>
              <a:rPr lang="en-GB" sz="2426" dirty="0">
                <a:solidFill>
                  <a:srgbClr val="008988"/>
                </a:solidFill>
                <a:latin typeface="Comic Sans MS" panose="030F0702030302020204" pitchFamily="66" charset="0"/>
                <a:cs typeface="Arial" pitchFamily="34" charset="0"/>
              </a:rPr>
              <a:t>every week to do their work</a:t>
            </a:r>
          </a:p>
        </p:txBody>
      </p:sp>
      <p:sp>
        <p:nvSpPr>
          <p:cNvPr id="12" name="TextBox 11"/>
          <p:cNvSpPr txBox="1"/>
          <p:nvPr/>
        </p:nvSpPr>
        <p:spPr>
          <a:xfrm>
            <a:off x="2027861" y="428625"/>
            <a:ext cx="2114268" cy="397801"/>
          </a:xfrm>
          <a:prstGeom prst="rect">
            <a:avLst/>
          </a:prstGeom>
          <a:noFill/>
        </p:spPr>
        <p:txBody>
          <a:bodyPr wrap="square" rtlCol="0">
            <a:spAutoFit/>
          </a:bodyPr>
          <a:lstStyle/>
          <a:p>
            <a:endParaRPr lang="en-GB" sz="1985" dirty="0"/>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720000">
            <a:off x="587661" y="764066"/>
            <a:ext cx="3493387" cy="2872877"/>
          </a:xfrm>
          <a:prstGeom prst="rect">
            <a:avLst/>
          </a:prstGeom>
        </p:spPr>
      </p:pic>
    </p:spTree>
    <p:extLst>
      <p:ext uri="{BB962C8B-B14F-4D97-AF65-F5344CB8AC3E}">
        <p14:creationId xmlns:p14="http://schemas.microsoft.com/office/powerpoint/2010/main" val="2616316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par>
                                <p:cTn id="17" presetID="6" presetClass="entr" presetSubtype="16"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circle(in)">
                                      <p:cBhvr>
                                        <p:cTn id="24" dur="1000"/>
                                        <p:tgtEl>
                                          <p:spTgt spid="1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par>
                                <p:cTn id="37" presetID="6" presetClass="entr" presetSubtype="16" fill="hold"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circle(in)">
                                      <p:cBhvr>
                                        <p:cTn id="39" dur="10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p:cTn id="44" dur="500" fill="hold"/>
                                        <p:tgtEl>
                                          <p:spTgt spid="11"/>
                                        </p:tgtEl>
                                        <p:attrNameLst>
                                          <p:attrName>ppt_w</p:attrName>
                                        </p:attrNameLst>
                                      </p:cBhvr>
                                      <p:tavLst>
                                        <p:tav tm="0">
                                          <p:val>
                                            <p:fltVal val="0"/>
                                          </p:val>
                                        </p:tav>
                                        <p:tav tm="100000">
                                          <p:val>
                                            <p:strVal val="#ppt_w"/>
                                          </p:val>
                                        </p:tav>
                                      </p:tavLst>
                                    </p:anim>
                                    <p:anim calcmode="lin" valueType="num">
                                      <p:cBhvr>
                                        <p:cTn id="45" dur="500" fill="hold"/>
                                        <p:tgtEl>
                                          <p:spTgt spid="11"/>
                                        </p:tgtEl>
                                        <p:attrNameLst>
                                          <p:attrName>ppt_h</p:attrName>
                                        </p:attrNameLst>
                                      </p:cBhvr>
                                      <p:tavLst>
                                        <p:tav tm="0">
                                          <p:val>
                                            <p:fltVal val="0"/>
                                          </p:val>
                                        </p:tav>
                                        <p:tav tm="100000">
                                          <p:val>
                                            <p:strVal val="#ppt_h"/>
                                          </p:val>
                                        </p:tav>
                                      </p:tavLst>
                                    </p:anim>
                                    <p:animEffect transition="in" filter="fade">
                                      <p:cBhvr>
                                        <p:cTn id="46" dur="500"/>
                                        <p:tgtEl>
                                          <p:spTgt spid="11"/>
                                        </p:tgtEl>
                                      </p:cBhvr>
                                    </p:animEffect>
                                  </p:childTnLst>
                                </p:cTn>
                              </p:par>
                              <p:par>
                                <p:cTn id="47" presetID="10" presetClass="entr" presetSubtype="0" fill="hold" nodeType="with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fade">
                                      <p:cBhvr>
                                        <p:cTn id="4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9"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7916" y="6661745"/>
            <a:ext cx="6735654" cy="771109"/>
          </a:xfrm>
          <a:prstGeom prst="rect">
            <a:avLst/>
          </a:prstGeom>
          <a:noFill/>
        </p:spPr>
        <p:txBody>
          <a:bodyPr wrap="square" rtlCol="0">
            <a:spAutoFit/>
          </a:bodyPr>
          <a:lstStyle/>
          <a:p>
            <a:pPr algn="ctr"/>
            <a:r>
              <a:rPr lang="en-GB" sz="4411" b="1" dirty="0">
                <a:solidFill>
                  <a:srgbClr val="008080"/>
                </a:solidFill>
                <a:latin typeface="Arial" panose="020B0604020202020204" pitchFamily="34" charset="0"/>
                <a:cs typeface="Arial" panose="020B0604020202020204" pitchFamily="34" charset="0"/>
              </a:rPr>
              <a:t>What do pets need?…</a:t>
            </a:r>
          </a:p>
        </p:txBody>
      </p:sp>
      <p:pic>
        <p:nvPicPr>
          <p:cNvPr id="5" name="Picture 2" descr="C:\Documents and Settings\Henson_A\My Documents\Amy's\Talkies\New Welfare Symbols\Environment Icon.jpg"/>
          <p:cNvPicPr>
            <a:picLocks noChangeAspect="1" noChangeArrowheads="1"/>
          </p:cNvPicPr>
          <p:nvPr/>
        </p:nvPicPr>
        <p:blipFill>
          <a:blip r:embed="rId3" cstate="print"/>
          <a:srcRect/>
          <a:stretch>
            <a:fillRect/>
          </a:stretch>
        </p:blipFill>
        <p:spPr bwMode="auto">
          <a:xfrm>
            <a:off x="1119303" y="550040"/>
            <a:ext cx="2381259" cy="2381259"/>
          </a:xfrm>
          <a:prstGeom prst="ellipse">
            <a:avLst/>
          </a:prstGeom>
          <a:noFill/>
          <a:effectLst>
            <a:softEdge rad="0"/>
          </a:effectLst>
        </p:spPr>
      </p:pic>
      <p:pic>
        <p:nvPicPr>
          <p:cNvPr id="6" name="Picture 3" descr="C:\Documents and Settings\Henson_A\My Documents\Amy's\Talkies\New Welfare Symbols\Diet Icon.jpg"/>
          <p:cNvPicPr>
            <a:picLocks noChangeAspect="1" noChangeArrowheads="1"/>
          </p:cNvPicPr>
          <p:nvPr/>
        </p:nvPicPr>
        <p:blipFill>
          <a:blip r:embed="rId4" cstate="print"/>
          <a:srcRect/>
          <a:stretch>
            <a:fillRect/>
          </a:stretch>
        </p:blipFill>
        <p:spPr bwMode="auto">
          <a:xfrm>
            <a:off x="1138239" y="3591219"/>
            <a:ext cx="2411871" cy="2411871"/>
          </a:xfrm>
          <a:prstGeom prst="ellipse">
            <a:avLst/>
          </a:prstGeom>
          <a:noFill/>
          <a:effectLst>
            <a:softEdge rad="0"/>
          </a:effectLst>
        </p:spPr>
      </p:pic>
      <p:pic>
        <p:nvPicPr>
          <p:cNvPr id="7" name="Picture 6" descr="Health Icon.jpg"/>
          <p:cNvPicPr>
            <a:picLocks noChangeAspect="1"/>
          </p:cNvPicPr>
          <p:nvPr/>
        </p:nvPicPr>
        <p:blipFill>
          <a:blip r:embed="rId5" cstate="print"/>
          <a:srcRect/>
          <a:stretch>
            <a:fillRect/>
          </a:stretch>
        </p:blipFill>
        <p:spPr bwMode="auto">
          <a:xfrm>
            <a:off x="3966211" y="2273163"/>
            <a:ext cx="2638185" cy="2414256"/>
          </a:xfrm>
          <a:prstGeom prst="rect">
            <a:avLst/>
          </a:prstGeom>
          <a:noFill/>
          <a:ln w="9525">
            <a:noFill/>
            <a:miter lim="800000"/>
            <a:headEnd/>
            <a:tailEnd/>
          </a:ln>
          <a:effectLst>
            <a:softEdge rad="0"/>
          </a:effectLst>
        </p:spPr>
      </p:pic>
      <p:pic>
        <p:nvPicPr>
          <p:cNvPr id="8" name="Picture 7" descr="C:\Documents and Settings\Henson_A\My Documents\Amy's\Talkies\New Welfare Symbols\Behaviour Icon.jpg"/>
          <p:cNvPicPr>
            <a:picLocks noChangeAspect="1" noChangeArrowheads="1"/>
          </p:cNvPicPr>
          <p:nvPr/>
        </p:nvPicPr>
        <p:blipFill>
          <a:blip r:embed="rId6" cstate="print"/>
          <a:srcRect/>
          <a:stretch>
            <a:fillRect/>
          </a:stretch>
        </p:blipFill>
        <p:spPr bwMode="auto">
          <a:xfrm>
            <a:off x="7202612" y="3634201"/>
            <a:ext cx="2382265" cy="2382265"/>
          </a:xfrm>
          <a:prstGeom prst="ellipse">
            <a:avLst/>
          </a:prstGeom>
          <a:noFill/>
        </p:spPr>
      </p:pic>
      <p:pic>
        <p:nvPicPr>
          <p:cNvPr id="9" name="Picture 8" descr="C:\Documents and Settings\Henson_A\My Documents\Amy's\Talkies\New Welfare Symbols\Companionship Icon.jpg"/>
          <p:cNvPicPr>
            <a:picLocks noChangeAspect="1" noChangeArrowheads="1"/>
          </p:cNvPicPr>
          <p:nvPr/>
        </p:nvPicPr>
        <p:blipFill>
          <a:blip r:embed="rId7" cstate="print"/>
          <a:srcRect/>
          <a:stretch>
            <a:fillRect/>
          </a:stretch>
        </p:blipFill>
        <p:spPr bwMode="auto">
          <a:xfrm>
            <a:off x="7101146" y="485163"/>
            <a:ext cx="2373312" cy="2382230"/>
          </a:xfrm>
          <a:prstGeom prst="ellipse">
            <a:avLst/>
          </a:prstGeom>
          <a:noFill/>
        </p:spPr>
      </p:pic>
      <p:sp>
        <p:nvSpPr>
          <p:cNvPr id="10" name="TextBox 9"/>
          <p:cNvSpPr txBox="1"/>
          <p:nvPr/>
        </p:nvSpPr>
        <p:spPr>
          <a:xfrm>
            <a:off x="867152" y="2922813"/>
            <a:ext cx="2695912" cy="567528"/>
          </a:xfrm>
          <a:prstGeom prst="rect">
            <a:avLst/>
          </a:prstGeom>
          <a:noFill/>
        </p:spPr>
        <p:txBody>
          <a:bodyPr wrap="square" rtlCol="0">
            <a:spAutoFit/>
          </a:bodyPr>
          <a:lstStyle/>
          <a:p>
            <a:pPr algn="ctr"/>
            <a:r>
              <a:rPr lang="en-GB" sz="2647" b="1" dirty="0">
                <a:solidFill>
                  <a:schemeClr val="accent4"/>
                </a:solidFill>
                <a:latin typeface="Arial" panose="020B0604020202020204" pitchFamily="34" charset="0"/>
                <a:cs typeface="Arial" panose="020B0604020202020204" pitchFamily="34" charset="0"/>
              </a:rPr>
              <a:t> </a:t>
            </a:r>
            <a:r>
              <a:rPr lang="en-GB" sz="3088" b="1" dirty="0">
                <a:solidFill>
                  <a:schemeClr val="accent4"/>
                </a:solidFill>
                <a:latin typeface="Arial" panose="020B0604020202020204" pitchFamily="34" charset="0"/>
                <a:cs typeface="Arial" panose="020B0604020202020204" pitchFamily="34" charset="0"/>
              </a:rPr>
              <a:t>Casa</a:t>
            </a:r>
          </a:p>
        </p:txBody>
      </p:sp>
      <p:sp>
        <p:nvSpPr>
          <p:cNvPr id="11" name="TextBox 10"/>
          <p:cNvSpPr txBox="1"/>
          <p:nvPr/>
        </p:nvSpPr>
        <p:spPr>
          <a:xfrm>
            <a:off x="299488" y="6022209"/>
            <a:ext cx="4391688" cy="567528"/>
          </a:xfrm>
          <a:prstGeom prst="rect">
            <a:avLst/>
          </a:prstGeom>
          <a:noFill/>
        </p:spPr>
        <p:txBody>
          <a:bodyPr wrap="square" rtlCol="0">
            <a:spAutoFit/>
          </a:bodyPr>
          <a:lstStyle/>
          <a:p>
            <a:pPr algn="ctr"/>
            <a:r>
              <a:rPr lang="en-GB" sz="3088" b="1" dirty="0">
                <a:solidFill>
                  <a:schemeClr val="accent6"/>
                </a:solidFill>
                <a:latin typeface="Arial" panose="020B0604020202020204" pitchFamily="34" charset="0"/>
                <a:cs typeface="Arial" panose="020B0604020202020204" pitchFamily="34" charset="0"/>
              </a:rPr>
              <a:t>Comida y </a:t>
            </a:r>
            <a:r>
              <a:rPr lang="en-GB" sz="3088" b="1" dirty="0" err="1">
                <a:solidFill>
                  <a:schemeClr val="accent6"/>
                </a:solidFill>
                <a:latin typeface="Arial" panose="020B0604020202020204" pitchFamily="34" charset="0"/>
                <a:cs typeface="Arial" panose="020B0604020202020204" pitchFamily="34" charset="0"/>
              </a:rPr>
              <a:t>agua</a:t>
            </a:r>
            <a:endParaRPr lang="en-GB" sz="3088" b="1" dirty="0">
              <a:solidFill>
                <a:schemeClr val="accent6"/>
              </a:solidFill>
              <a:latin typeface="Arial" panose="020B0604020202020204" pitchFamily="34" charset="0"/>
              <a:cs typeface="Arial" panose="020B0604020202020204" pitchFamily="34" charset="0"/>
            </a:endParaRPr>
          </a:p>
        </p:txBody>
      </p:sp>
      <p:sp>
        <p:nvSpPr>
          <p:cNvPr id="12" name="TextBox 11"/>
          <p:cNvSpPr txBox="1"/>
          <p:nvPr/>
        </p:nvSpPr>
        <p:spPr>
          <a:xfrm>
            <a:off x="4249968" y="4374189"/>
            <a:ext cx="2401398" cy="974882"/>
          </a:xfrm>
          <a:prstGeom prst="rect">
            <a:avLst/>
          </a:prstGeom>
          <a:noFill/>
        </p:spPr>
        <p:txBody>
          <a:bodyPr wrap="square" rtlCol="0">
            <a:spAutoFit/>
          </a:bodyPr>
          <a:lstStyle/>
          <a:p>
            <a:pPr algn="ctr"/>
            <a:endParaRPr lang="en-GB" sz="2647" dirty="0">
              <a:solidFill>
                <a:schemeClr val="accent1"/>
              </a:solidFill>
              <a:latin typeface="Arial" pitchFamily="34" charset="0"/>
              <a:cs typeface="Arial" pitchFamily="34" charset="0"/>
            </a:endParaRPr>
          </a:p>
          <a:p>
            <a:pPr algn="ctr"/>
            <a:r>
              <a:rPr lang="en-GB" sz="3088" b="1" dirty="0" err="1">
                <a:solidFill>
                  <a:schemeClr val="accent1"/>
                </a:solidFill>
                <a:latin typeface="Arial" pitchFamily="34" charset="0"/>
                <a:cs typeface="Arial" pitchFamily="34" charset="0"/>
              </a:rPr>
              <a:t>Salud</a:t>
            </a:r>
            <a:endParaRPr lang="en-GB" sz="3088" b="1" dirty="0">
              <a:solidFill>
                <a:schemeClr val="accent1"/>
              </a:solidFill>
              <a:latin typeface="Arial" pitchFamily="34" charset="0"/>
              <a:cs typeface="Arial" pitchFamily="34" charset="0"/>
            </a:endParaRPr>
          </a:p>
        </p:txBody>
      </p:sp>
      <p:sp>
        <p:nvSpPr>
          <p:cNvPr id="13" name="Rectangle 12"/>
          <p:cNvSpPr/>
          <p:nvPr/>
        </p:nvSpPr>
        <p:spPr>
          <a:xfrm>
            <a:off x="6100119" y="6016466"/>
            <a:ext cx="4587253" cy="567528"/>
          </a:xfrm>
          <a:prstGeom prst="rect">
            <a:avLst/>
          </a:prstGeom>
        </p:spPr>
        <p:txBody>
          <a:bodyPr wrap="square">
            <a:spAutoFit/>
          </a:bodyPr>
          <a:lstStyle/>
          <a:p>
            <a:pPr algn="ctr"/>
            <a:r>
              <a:rPr lang="en-GB" sz="3088" b="1" dirty="0" err="1">
                <a:solidFill>
                  <a:schemeClr val="accent3"/>
                </a:solidFill>
                <a:latin typeface="Arial" panose="020B0604020202020204" pitchFamily="34" charset="0"/>
                <a:cs typeface="Arial" panose="020B0604020202020204" pitchFamily="34" charset="0"/>
              </a:rPr>
              <a:t>Ejercicio</a:t>
            </a:r>
            <a:r>
              <a:rPr lang="en-GB" sz="3088" b="1" dirty="0">
                <a:solidFill>
                  <a:schemeClr val="accent3"/>
                </a:solidFill>
                <a:latin typeface="Arial" panose="020B0604020202020204" pitchFamily="34" charset="0"/>
                <a:cs typeface="Arial" panose="020B0604020202020204" pitchFamily="34" charset="0"/>
              </a:rPr>
              <a:t> y </a:t>
            </a:r>
            <a:r>
              <a:rPr lang="en-GB" sz="3088" b="1" dirty="0" err="1">
                <a:solidFill>
                  <a:schemeClr val="accent3"/>
                </a:solidFill>
                <a:latin typeface="Arial" panose="020B0604020202020204" pitchFamily="34" charset="0"/>
                <a:cs typeface="Arial" panose="020B0604020202020204" pitchFamily="34" charset="0"/>
              </a:rPr>
              <a:t>diversión</a:t>
            </a:r>
            <a:endParaRPr lang="en-GB" sz="3088" b="1" dirty="0">
              <a:solidFill>
                <a:schemeClr val="accent3"/>
              </a:solidFill>
              <a:latin typeface="Arial" panose="020B0604020202020204" pitchFamily="34" charset="0"/>
              <a:cs typeface="Arial" panose="020B0604020202020204" pitchFamily="34" charset="0"/>
            </a:endParaRPr>
          </a:p>
        </p:txBody>
      </p:sp>
      <p:sp>
        <p:nvSpPr>
          <p:cNvPr id="14" name="Rectangle 13"/>
          <p:cNvSpPr/>
          <p:nvPr/>
        </p:nvSpPr>
        <p:spPr>
          <a:xfrm>
            <a:off x="7020497" y="2867393"/>
            <a:ext cx="2534610" cy="567528"/>
          </a:xfrm>
          <a:prstGeom prst="rect">
            <a:avLst/>
          </a:prstGeom>
        </p:spPr>
        <p:txBody>
          <a:bodyPr wrap="square">
            <a:spAutoFit/>
          </a:bodyPr>
          <a:lstStyle/>
          <a:p>
            <a:pPr algn="ctr"/>
            <a:r>
              <a:rPr lang="en-GB" sz="3088" b="1" dirty="0">
                <a:solidFill>
                  <a:schemeClr val="accent2"/>
                </a:solidFill>
                <a:latin typeface="Arial" panose="020B0604020202020204" pitchFamily="34" charset="0"/>
                <a:cs typeface="Arial" panose="020B0604020202020204" pitchFamily="34" charset="0"/>
              </a:rPr>
              <a:t>Amigos</a:t>
            </a:r>
          </a:p>
        </p:txBody>
      </p:sp>
    </p:spTree>
    <p:extLst>
      <p:ext uri="{BB962C8B-B14F-4D97-AF65-F5344CB8AC3E}">
        <p14:creationId xmlns:p14="http://schemas.microsoft.com/office/powerpoint/2010/main" val="3333937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barn(inVertical)">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1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animEffect transition="in" filter="barn(inVertical)">
                                      <p:cBhvr>
                                        <p:cTn id="27" dur="500"/>
                                        <p:tgtEl>
                                          <p:spTgt spid="11">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circle(in)">
                                      <p:cBhvr>
                                        <p:cTn id="32" dur="1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3">
                                            <p:txEl>
                                              <p:pRg st="0" end="0"/>
                                            </p:txEl>
                                          </p:spTgt>
                                        </p:tgtEl>
                                        <p:attrNameLst>
                                          <p:attrName>style.visibility</p:attrName>
                                        </p:attrNameLst>
                                      </p:cBhvr>
                                      <p:to>
                                        <p:strVal val="visible"/>
                                      </p:to>
                                    </p:set>
                                    <p:animEffect transition="in" filter="barn(inVertical)">
                                      <p:cBhvr>
                                        <p:cTn id="37" dur="500"/>
                                        <p:tgtEl>
                                          <p:spTgt spid="13">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circle(in)">
                                      <p:cBhvr>
                                        <p:cTn id="42" dur="10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4">
                                            <p:txEl>
                                              <p:pRg st="0" end="0"/>
                                            </p:txEl>
                                          </p:spTgt>
                                        </p:tgtEl>
                                        <p:attrNameLst>
                                          <p:attrName>style.visibility</p:attrName>
                                        </p:attrNameLst>
                                      </p:cBhvr>
                                      <p:to>
                                        <p:strVal val="visible"/>
                                      </p:to>
                                    </p:set>
                                    <p:animEffect transition="in" filter="barn(inVertical)">
                                      <p:cBhvr>
                                        <p:cTn id="47" dur="500"/>
                                        <p:tgtEl>
                                          <p:spTgt spid="14">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circle(in)">
                                      <p:cBhvr>
                                        <p:cTn id="5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40988" y="3146154"/>
            <a:ext cx="2699900" cy="3256905"/>
          </a:xfrm>
          <a:prstGeom prst="rect">
            <a:avLst/>
          </a:prstGeom>
          <a:solidFill>
            <a:schemeClr val="bg1"/>
          </a:solidFill>
          <a:ln w="57150">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985" dirty="0"/>
              <a:t>P</a:t>
            </a:r>
          </a:p>
        </p:txBody>
      </p:sp>
      <p:sp>
        <p:nvSpPr>
          <p:cNvPr id="6" name="Rectangle 5"/>
          <p:cNvSpPr/>
          <p:nvPr/>
        </p:nvSpPr>
        <p:spPr>
          <a:xfrm>
            <a:off x="3996750" y="3146153"/>
            <a:ext cx="2699900" cy="3096945"/>
          </a:xfrm>
          <a:prstGeom prst="rect">
            <a:avLst/>
          </a:prstGeom>
          <a:solidFill>
            <a:schemeClr val="bg1"/>
          </a:solidFill>
          <a:ln w="57150">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85"/>
          </a:p>
        </p:txBody>
      </p:sp>
      <p:sp>
        <p:nvSpPr>
          <p:cNvPr id="7" name="Rectangle 6"/>
          <p:cNvSpPr/>
          <p:nvPr/>
        </p:nvSpPr>
        <p:spPr>
          <a:xfrm>
            <a:off x="7252512" y="3146151"/>
            <a:ext cx="2699900" cy="3098463"/>
          </a:xfrm>
          <a:prstGeom prst="rect">
            <a:avLst/>
          </a:prstGeom>
          <a:solidFill>
            <a:schemeClr val="bg1"/>
          </a:solidFill>
          <a:ln w="57150">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85"/>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2528" y="3304972"/>
            <a:ext cx="807711" cy="778096"/>
          </a:xfrm>
          <a:prstGeom prst="rect">
            <a:avLst/>
          </a:prstGeom>
        </p:spPr>
      </p:pic>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27916" y="3304972"/>
            <a:ext cx="807711" cy="778096"/>
          </a:xfrm>
          <a:prstGeom prst="rect">
            <a:avLst/>
          </a:prstGeom>
        </p:spPr>
      </p:pic>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3078" y="3308352"/>
            <a:ext cx="807711" cy="778096"/>
          </a:xfrm>
          <a:prstGeom prst="rect">
            <a:avLst/>
          </a:prstGeom>
        </p:spPr>
      </p:pic>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62041" y="3301592"/>
            <a:ext cx="807711" cy="778096"/>
          </a:xfrm>
          <a:prstGeom prst="rect">
            <a:avLst/>
          </a:prstGeom>
        </p:spPr>
      </p:pic>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5418" y="3304972"/>
            <a:ext cx="804202" cy="774716"/>
          </a:xfrm>
          <a:prstGeom prst="rect">
            <a:avLst/>
          </a:prstGeom>
        </p:spPr>
      </p:pic>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78915" y="3301592"/>
            <a:ext cx="807711" cy="778096"/>
          </a:xfrm>
          <a:prstGeom prst="rect">
            <a:avLst/>
          </a:prstGeom>
        </p:spPr>
      </p:pic>
      <p:sp>
        <p:nvSpPr>
          <p:cNvPr id="20" name="TextBox 19"/>
          <p:cNvSpPr txBox="1"/>
          <p:nvPr/>
        </p:nvSpPr>
        <p:spPr>
          <a:xfrm>
            <a:off x="726137" y="574831"/>
            <a:ext cx="3701778" cy="431785"/>
          </a:xfrm>
          <a:prstGeom prst="rect">
            <a:avLst/>
          </a:prstGeom>
          <a:noFill/>
        </p:spPr>
        <p:txBody>
          <a:bodyPr wrap="square" rtlCol="0">
            <a:spAutoFit/>
          </a:bodyPr>
          <a:lstStyle/>
          <a:p>
            <a:r>
              <a:rPr lang="en-GB" sz="2206" b="1" dirty="0">
                <a:solidFill>
                  <a:srgbClr val="008080"/>
                </a:solidFill>
                <a:latin typeface="Comic Sans MS" panose="030F0702030302020204" pitchFamily="66" charset="0"/>
              </a:rPr>
              <a:t>Learning Objectives</a:t>
            </a:r>
          </a:p>
        </p:txBody>
      </p:sp>
      <p:sp>
        <p:nvSpPr>
          <p:cNvPr id="21" name="TextBox 20"/>
          <p:cNvSpPr txBox="1"/>
          <p:nvPr/>
        </p:nvSpPr>
        <p:spPr>
          <a:xfrm>
            <a:off x="706018" y="2551025"/>
            <a:ext cx="3701778" cy="431785"/>
          </a:xfrm>
          <a:prstGeom prst="rect">
            <a:avLst/>
          </a:prstGeom>
          <a:noFill/>
        </p:spPr>
        <p:txBody>
          <a:bodyPr wrap="square" rtlCol="0">
            <a:spAutoFit/>
          </a:bodyPr>
          <a:lstStyle/>
          <a:p>
            <a:r>
              <a:rPr lang="en-GB" sz="2206" b="1" dirty="0">
                <a:solidFill>
                  <a:srgbClr val="FF0066"/>
                </a:solidFill>
                <a:latin typeface="Comic Sans MS" panose="030F0702030302020204" pitchFamily="66" charset="0"/>
              </a:rPr>
              <a:t>Learning Outcomes</a:t>
            </a:r>
          </a:p>
        </p:txBody>
      </p:sp>
      <p:sp>
        <p:nvSpPr>
          <p:cNvPr id="22" name="TextBox 21"/>
          <p:cNvSpPr txBox="1"/>
          <p:nvPr/>
        </p:nvSpPr>
        <p:spPr>
          <a:xfrm>
            <a:off x="856515" y="4568350"/>
            <a:ext cx="2468849" cy="1192121"/>
          </a:xfrm>
          <a:prstGeom prst="rect">
            <a:avLst/>
          </a:prstGeom>
          <a:noFill/>
        </p:spPr>
        <p:txBody>
          <a:bodyPr wrap="square" rtlCol="0">
            <a:spAutoFit/>
          </a:bodyPr>
          <a:lstStyle/>
          <a:p>
            <a:pPr fontAlgn="base">
              <a:lnSpc>
                <a:spcPct val="90000"/>
              </a:lnSpc>
              <a:spcBef>
                <a:spcPts val="1103"/>
              </a:spcBef>
              <a:spcAft>
                <a:spcPct val="0"/>
              </a:spcAft>
            </a:pPr>
            <a:r>
              <a:rPr lang="en-GB" altLang="en-US" sz="1985" dirty="0">
                <a:solidFill>
                  <a:srgbClr val="4472C4"/>
                </a:solidFill>
                <a:latin typeface="Comic Sans MS" panose="030F0702030302020204" pitchFamily="66" charset="0"/>
              </a:rPr>
              <a:t>I can understand the words for different common pets.</a:t>
            </a:r>
          </a:p>
        </p:txBody>
      </p:sp>
      <p:sp>
        <p:nvSpPr>
          <p:cNvPr id="25" name="Rectangle 7">
            <a:extLst>
              <a:ext uri="{FF2B5EF4-FFF2-40B4-BE49-F238E27FC236}">
                <a16:creationId xmlns:a16="http://schemas.microsoft.com/office/drawing/2014/main" id="{11C94874-FA1C-4E7E-8007-5A7B061A8F20}"/>
              </a:ext>
            </a:extLst>
          </p:cNvPr>
          <p:cNvSpPr txBox="1">
            <a:spLocks noChangeArrowheads="1"/>
          </p:cNvSpPr>
          <p:nvPr/>
        </p:nvSpPr>
        <p:spPr bwMode="auto">
          <a:xfrm>
            <a:off x="4178045" y="4652183"/>
            <a:ext cx="2574360" cy="1018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0838" tIns="50419" rIns="100838" bIns="50419" numCol="1" rtlCol="0" anchor="ctr" anchorCtr="0" compatLnSpc="1">
            <a:prstTxWarp prst="textNoShape">
              <a:avLst/>
            </a:prstTxWarp>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base">
              <a:lnSpc>
                <a:spcPct val="90000"/>
              </a:lnSpc>
              <a:spcBef>
                <a:spcPts val="1103"/>
              </a:spcBef>
              <a:spcAft>
                <a:spcPct val="0"/>
              </a:spcAft>
              <a:buNone/>
            </a:pPr>
            <a:r>
              <a:rPr lang="en-GB" altLang="en-US" sz="2206" dirty="0">
                <a:solidFill>
                  <a:srgbClr val="4472C4"/>
                </a:solidFill>
                <a:latin typeface="Comic Sans MS" panose="030F0702030302020204" pitchFamily="66" charset="0"/>
              </a:rPr>
              <a:t>I can recognise if someone has a pet or not</a:t>
            </a:r>
            <a:endParaRPr lang="en-GB" altLang="en-US" sz="3088" b="1" dirty="0">
              <a:solidFill>
                <a:srgbClr val="4472C4"/>
              </a:solidFill>
              <a:latin typeface="Comic Sans MS" panose="030F0702030302020204" pitchFamily="66" charset="0"/>
            </a:endParaRPr>
          </a:p>
        </p:txBody>
      </p:sp>
      <p:sp>
        <p:nvSpPr>
          <p:cNvPr id="23" name="Rectangle 7">
            <a:extLst>
              <a:ext uri="{FF2B5EF4-FFF2-40B4-BE49-F238E27FC236}">
                <a16:creationId xmlns:a16="http://schemas.microsoft.com/office/drawing/2014/main" id="{54644518-2D68-4E00-BBE6-2EFE8EDAD389}"/>
              </a:ext>
            </a:extLst>
          </p:cNvPr>
          <p:cNvSpPr txBox="1">
            <a:spLocks noChangeArrowheads="1"/>
          </p:cNvSpPr>
          <p:nvPr/>
        </p:nvSpPr>
        <p:spPr bwMode="auto">
          <a:xfrm>
            <a:off x="7321449" y="4467802"/>
            <a:ext cx="2699900" cy="1629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0838" tIns="50419" rIns="100838" bIns="50419" numCol="1" rtlCol="0" anchor="ctr" anchorCtr="0" compatLnSpc="1">
            <a:prstTxWarp prst="textNoShape">
              <a:avLst/>
            </a:prstTxWarp>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base">
              <a:lnSpc>
                <a:spcPct val="90000"/>
              </a:lnSpc>
              <a:spcBef>
                <a:spcPts val="1103"/>
              </a:spcBef>
              <a:spcAft>
                <a:spcPct val="0"/>
              </a:spcAft>
              <a:buNone/>
            </a:pPr>
            <a:r>
              <a:rPr lang="en-GB" altLang="en-US" sz="2206" dirty="0">
                <a:solidFill>
                  <a:srgbClr val="4472C4"/>
                </a:solidFill>
                <a:latin typeface="Comic Sans MS" panose="030F0702030302020204" pitchFamily="66" charset="0"/>
              </a:rPr>
              <a:t>I can match descriptions of animals to images using a dictionary to help me.</a:t>
            </a:r>
            <a:endParaRPr lang="en-GB" altLang="en-US" sz="3088" b="1" dirty="0">
              <a:solidFill>
                <a:srgbClr val="4472C4"/>
              </a:solidFill>
              <a:latin typeface="Comic Sans MS" panose="030F0702030302020204" pitchFamily="66" charset="0"/>
            </a:endParaRPr>
          </a:p>
        </p:txBody>
      </p:sp>
      <p:sp>
        <p:nvSpPr>
          <p:cNvPr id="24" name="TextBox 23">
            <a:extLst>
              <a:ext uri="{FF2B5EF4-FFF2-40B4-BE49-F238E27FC236}">
                <a16:creationId xmlns:a16="http://schemas.microsoft.com/office/drawing/2014/main" id="{58CEDB40-3223-4A5B-A9E5-CC638F55A48C}"/>
              </a:ext>
            </a:extLst>
          </p:cNvPr>
          <p:cNvSpPr txBox="1"/>
          <p:nvPr/>
        </p:nvSpPr>
        <p:spPr>
          <a:xfrm>
            <a:off x="637283" y="1109674"/>
            <a:ext cx="10199299" cy="771237"/>
          </a:xfrm>
          <a:prstGeom prst="rect">
            <a:avLst/>
          </a:prstGeom>
          <a:noFill/>
        </p:spPr>
        <p:txBody>
          <a:bodyPr wrap="square" rtlCol="0">
            <a:spAutoFit/>
          </a:bodyPr>
          <a:lstStyle/>
          <a:p>
            <a:r>
              <a:rPr lang="en-GB" sz="2206" dirty="0">
                <a:latin typeface="Comic Sans MS" panose="030F0702030302020204" pitchFamily="66" charset="0"/>
              </a:rPr>
              <a:t>I will learn the names of pets in Spanish.</a:t>
            </a:r>
          </a:p>
          <a:p>
            <a:r>
              <a:rPr lang="en-GB" sz="2206" dirty="0">
                <a:latin typeface="Comic Sans MS" panose="030F0702030302020204" pitchFamily="66" charset="0"/>
              </a:rPr>
              <a:t>I will learn how to ask if someone has a pet and how to answer.</a:t>
            </a:r>
          </a:p>
        </p:txBody>
      </p:sp>
    </p:spTree>
    <p:extLst>
      <p:ext uri="{BB962C8B-B14F-4D97-AF65-F5344CB8AC3E}">
        <p14:creationId xmlns:p14="http://schemas.microsoft.com/office/powerpoint/2010/main" val="2992144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rotWithShape="1">
          <a:blip r:embed="rId3" cstate="print">
            <a:extLst>
              <a:ext uri="{28A0092B-C50C-407E-A947-70E740481C1C}">
                <a14:useLocalDpi xmlns:a14="http://schemas.microsoft.com/office/drawing/2010/main" val="0"/>
              </a:ext>
            </a:extLst>
          </a:blip>
          <a:srcRect t="32069"/>
          <a:stretch/>
        </p:blipFill>
        <p:spPr bwMode="auto">
          <a:xfrm>
            <a:off x="3202662" y="925359"/>
            <a:ext cx="6770550" cy="5492070"/>
          </a:xfrm>
          <a:prstGeom prst="rect">
            <a:avLst/>
          </a:prstGeom>
          <a:noFill/>
          <a:ln>
            <a:noFill/>
          </a:ln>
          <a:extLst>
            <a:ext uri="{53640926-AAD7-44D8-BBD7-CCE9431645EC}">
              <a14:shadowObscured xmlns:a14="http://schemas.microsoft.com/office/drawing/2010/main"/>
            </a:ext>
          </a:extLst>
        </p:spPr>
      </p:pic>
      <p:sp>
        <p:nvSpPr>
          <p:cNvPr id="4" name="Rectangle 4">
            <a:extLst>
              <a:ext uri="{FF2B5EF4-FFF2-40B4-BE49-F238E27FC236}">
                <a16:creationId xmlns:a16="http://schemas.microsoft.com/office/drawing/2014/main" id="{804BEE40-5C8D-4450-ACC2-BD1253D668C1}"/>
              </a:ext>
            </a:extLst>
          </p:cNvPr>
          <p:cNvSpPr>
            <a:spLocks noGrp="1" noChangeArrowheads="1"/>
          </p:cNvSpPr>
          <p:nvPr>
            <p:ph type="title" idx="4294967295"/>
          </p:nvPr>
        </p:nvSpPr>
        <p:spPr bwMode="auto">
          <a:xfrm>
            <a:off x="502762" y="446255"/>
            <a:ext cx="3480007" cy="1461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838" tIns="50419" rIns="100838" bIns="50419" numCol="1" rtlCol="0" anchor="ctr" anchorCtr="0" compatLnSpc="1">
            <a:prstTxWarp prst="textNoShape">
              <a:avLst/>
            </a:prstTxWarp>
            <a:normAutofit/>
          </a:bodyPr>
          <a:lstStyle/>
          <a:p>
            <a:pPr algn="ctr" defTabSz="1008400" rtl="0" eaLnBrk="0" fontAlgn="base" hangingPunct="0">
              <a:spcBef>
                <a:spcPct val="0"/>
              </a:spcBef>
              <a:spcAft>
                <a:spcPct val="0"/>
              </a:spcAft>
            </a:pPr>
            <a:r>
              <a:rPr lang="fr-FR" altLang="en-US" sz="4852" b="0" dirty="0" err="1">
                <a:latin typeface="Comic Sans MS" panose="030F0702030302020204" pitchFamily="66" charset="0"/>
              </a:rPr>
              <a:t>perro</a:t>
            </a:r>
            <a:endParaRPr lang="en-US" altLang="en-US" sz="4852" b="0" dirty="0">
              <a:latin typeface="Arial" panose="020B0604020202020204" pitchFamily="34" charset="0"/>
            </a:endParaRPr>
          </a:p>
        </p:txBody>
      </p:sp>
    </p:spTree>
    <p:extLst>
      <p:ext uri="{BB962C8B-B14F-4D97-AF65-F5344CB8AC3E}">
        <p14:creationId xmlns:p14="http://schemas.microsoft.com/office/powerpoint/2010/main" val="61804744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4234977" y="922707"/>
            <a:ext cx="4919604" cy="5082593"/>
          </a:xfrm>
          <a:prstGeom prst="rect">
            <a:avLst/>
          </a:prstGeom>
        </p:spPr>
      </p:pic>
      <p:sp>
        <p:nvSpPr>
          <p:cNvPr id="5" name="Title 4">
            <a:extLst>
              <a:ext uri="{FF2B5EF4-FFF2-40B4-BE49-F238E27FC236}">
                <a16:creationId xmlns:a16="http://schemas.microsoft.com/office/drawing/2014/main" id="{804BEE40-5C8D-4450-ACC2-BD1253D668C1}"/>
              </a:ext>
            </a:extLst>
          </p:cNvPr>
          <p:cNvSpPr>
            <a:spLocks noGrp="1" noChangeArrowheads="1"/>
          </p:cNvSpPr>
          <p:nvPr>
            <p:ph type="title" idx="4294967295"/>
          </p:nvPr>
        </p:nvSpPr>
        <p:spPr bwMode="auto">
          <a:xfrm>
            <a:off x="597085" y="204599"/>
            <a:ext cx="3480007" cy="1461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838" tIns="50419" rIns="100838" bIns="50419" numCol="1" rtlCol="0" anchor="ctr" anchorCtr="0" compatLnSpc="1">
            <a:prstTxWarp prst="textNoShape">
              <a:avLst/>
            </a:prstTxWarp>
            <a:normAutofit/>
          </a:bodyPr>
          <a:lstStyle/>
          <a:p>
            <a:pPr algn="ctr" defTabSz="1008400" rtl="0" eaLnBrk="0" fontAlgn="base" hangingPunct="0">
              <a:spcBef>
                <a:spcPct val="0"/>
              </a:spcBef>
              <a:spcAft>
                <a:spcPct val="0"/>
              </a:spcAft>
            </a:pPr>
            <a:r>
              <a:rPr lang="fr-FR" altLang="en-US" sz="4852" b="0" dirty="0">
                <a:latin typeface="Comic Sans MS" panose="030F0702030302020204" pitchFamily="66" charset="0"/>
              </a:rPr>
              <a:t>un </a:t>
            </a:r>
            <a:r>
              <a:rPr lang="fr-FR" altLang="en-US" sz="4852" b="0" dirty="0" err="1">
                <a:latin typeface="Comic Sans MS" panose="030F0702030302020204" pitchFamily="66" charset="0"/>
              </a:rPr>
              <a:t>gato</a:t>
            </a:r>
            <a:endParaRPr lang="en-US" altLang="en-US" sz="4852" b="0" dirty="0">
              <a:latin typeface="Arial" panose="020B0604020202020204" pitchFamily="34" charset="0"/>
            </a:endParaRPr>
          </a:p>
        </p:txBody>
      </p:sp>
    </p:spTree>
    <p:extLst>
      <p:ext uri="{BB962C8B-B14F-4D97-AF65-F5344CB8AC3E}">
        <p14:creationId xmlns:p14="http://schemas.microsoft.com/office/powerpoint/2010/main" val="400168143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3">
            <a:extLst>
              <a:ext uri="{28A0092B-C50C-407E-A947-70E740481C1C}">
                <a14:useLocalDpi xmlns:a14="http://schemas.microsoft.com/office/drawing/2010/main" val="0"/>
              </a:ext>
            </a:extLst>
          </a:blip>
          <a:srcRect t="7979"/>
          <a:stretch/>
        </p:blipFill>
        <p:spPr bwMode="auto">
          <a:xfrm>
            <a:off x="3043844" y="763890"/>
            <a:ext cx="6815698" cy="5716432"/>
          </a:xfrm>
          <a:prstGeom prst="rect">
            <a:avLst/>
          </a:prstGeom>
          <a:noFill/>
          <a:ln>
            <a:noFill/>
          </a:ln>
          <a:extLst>
            <a:ext uri="{53640926-AAD7-44D8-BBD7-CCE9431645EC}">
              <a14:shadowObscured xmlns:a14="http://schemas.microsoft.com/office/drawing/2010/main"/>
            </a:ext>
          </a:extLst>
        </p:spPr>
      </p:pic>
      <p:sp>
        <p:nvSpPr>
          <p:cNvPr id="7" name="Rectangle 4">
            <a:extLst>
              <a:ext uri="{FF2B5EF4-FFF2-40B4-BE49-F238E27FC236}">
                <a16:creationId xmlns:a16="http://schemas.microsoft.com/office/drawing/2014/main" id="{804BEE40-5C8D-4450-ACC2-BD1253D668C1}"/>
              </a:ext>
            </a:extLst>
          </p:cNvPr>
          <p:cNvSpPr>
            <a:spLocks noGrp="1" noChangeArrowheads="1"/>
          </p:cNvSpPr>
          <p:nvPr>
            <p:ph type="title" idx="4294967295"/>
          </p:nvPr>
        </p:nvSpPr>
        <p:spPr bwMode="auto">
          <a:xfrm>
            <a:off x="450156" y="541065"/>
            <a:ext cx="3155674"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0000"/>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en-US" sz="4400" b="0" i="0" u="none" strike="noStrike" cap="none" normalizeH="0" baseline="0" dirty="0">
                <a:ln>
                  <a:noFill/>
                </a:ln>
                <a:effectLst/>
                <a:latin typeface="Comic Sans MS" panose="030F0702030302020204" pitchFamily="66" charset="0"/>
              </a:rPr>
              <a:t>Dos </a:t>
            </a:r>
            <a:r>
              <a:rPr kumimoji="0" lang="fr-FR" altLang="en-US" sz="4400" b="0" i="0" u="none" strike="noStrike" cap="none" normalizeH="0" baseline="0" dirty="0" err="1">
                <a:ln>
                  <a:noFill/>
                </a:ln>
                <a:effectLst/>
                <a:latin typeface="Comic Sans MS" panose="030F0702030302020204" pitchFamily="66" charset="0"/>
              </a:rPr>
              <a:t>conejos</a:t>
            </a:r>
            <a:endParaRPr kumimoji="0" lang="en-US" altLang="en-US" sz="4400" b="0" i="0" u="none" strike="noStrike" cap="none" normalizeH="0" baseline="0" dirty="0">
              <a:ln>
                <a:noFill/>
              </a:ln>
              <a:effectLst/>
              <a:latin typeface="Arial" panose="020B0604020202020204" pitchFamily="34" charset="0"/>
            </a:endParaRPr>
          </a:p>
        </p:txBody>
      </p:sp>
    </p:spTree>
    <p:extLst>
      <p:ext uri="{BB962C8B-B14F-4D97-AF65-F5344CB8AC3E}">
        <p14:creationId xmlns:p14="http://schemas.microsoft.com/office/powerpoint/2010/main" val="152415599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3" cstate="print">
            <a:extLst>
              <a:ext uri="{28A0092B-C50C-407E-A947-70E740481C1C}">
                <a14:useLocalDpi xmlns:a14="http://schemas.microsoft.com/office/drawing/2010/main" val="0"/>
              </a:ext>
            </a:extLst>
          </a:blip>
          <a:srcRect l="21272" t="32967" r="13250" b="4345"/>
          <a:stretch/>
        </p:blipFill>
        <p:spPr bwMode="auto">
          <a:xfrm>
            <a:off x="2011530" y="1240343"/>
            <a:ext cx="7616870" cy="5041900"/>
          </a:xfrm>
          <a:prstGeom prst="rect">
            <a:avLst/>
          </a:prstGeom>
          <a:noFill/>
          <a:ln>
            <a:noFill/>
          </a:ln>
          <a:extLst>
            <a:ext uri="{53640926-AAD7-44D8-BBD7-CCE9431645EC}">
              <a14:shadowObscured xmlns:a14="http://schemas.microsoft.com/office/drawing/2010/main"/>
            </a:ext>
          </a:extLst>
        </p:spPr>
      </p:pic>
      <p:sp>
        <p:nvSpPr>
          <p:cNvPr id="7" name="Rectangle 4">
            <a:extLst>
              <a:ext uri="{FF2B5EF4-FFF2-40B4-BE49-F238E27FC236}">
                <a16:creationId xmlns:a16="http://schemas.microsoft.com/office/drawing/2014/main" id="{804BEE40-5C8D-4450-ACC2-BD1253D668C1}"/>
              </a:ext>
            </a:extLst>
          </p:cNvPr>
          <p:cNvSpPr>
            <a:spLocks noGrp="1" noChangeArrowheads="1"/>
          </p:cNvSpPr>
          <p:nvPr>
            <p:ph type="title" idx="4294967295"/>
          </p:nvPr>
        </p:nvSpPr>
        <p:spPr bwMode="auto">
          <a:xfrm>
            <a:off x="522164" y="397049"/>
            <a:ext cx="373089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en-US" sz="4400" b="0" i="0" u="none" strike="noStrike" cap="none" normalizeH="0" baseline="0" dirty="0" err="1">
                <a:ln>
                  <a:noFill/>
                </a:ln>
                <a:effectLst/>
                <a:latin typeface="Comic Sans MS" panose="030F0702030302020204" pitchFamily="66" charset="0"/>
              </a:rPr>
              <a:t>una</a:t>
            </a:r>
            <a:r>
              <a:rPr kumimoji="0" lang="fr-FR" altLang="en-US" sz="4400" b="0" i="0" u="none" strike="noStrike" cap="none" normalizeH="0" baseline="0" dirty="0">
                <a:ln>
                  <a:noFill/>
                </a:ln>
                <a:effectLst/>
                <a:latin typeface="Comic Sans MS" panose="030F0702030302020204" pitchFamily="66" charset="0"/>
              </a:rPr>
              <a:t> </a:t>
            </a:r>
            <a:r>
              <a:rPr kumimoji="0" lang="fr-FR" altLang="en-US" sz="4400" b="0" i="0" u="none" strike="noStrike" cap="none" normalizeH="0" baseline="0" dirty="0" err="1">
                <a:ln>
                  <a:noFill/>
                </a:ln>
                <a:effectLst/>
                <a:latin typeface="Comic Sans MS" panose="030F0702030302020204" pitchFamily="66" charset="0"/>
              </a:rPr>
              <a:t>serpiente</a:t>
            </a:r>
            <a:endParaRPr kumimoji="0" lang="en-US" altLang="en-US" sz="4400" b="0" i="0" u="none" strike="noStrike" cap="none" normalizeH="0" baseline="0" dirty="0">
              <a:ln>
                <a:noFill/>
              </a:ln>
              <a:effectLst/>
              <a:latin typeface="Arial" panose="020B0604020202020204" pitchFamily="34" charset="0"/>
            </a:endParaRPr>
          </a:p>
        </p:txBody>
      </p:sp>
    </p:spTree>
    <p:extLst>
      <p:ext uri="{BB962C8B-B14F-4D97-AF65-F5344CB8AC3E}">
        <p14:creationId xmlns:p14="http://schemas.microsoft.com/office/powerpoint/2010/main" val="256273813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46BF783-EAB2-4E7E-84B8-795299CBCD25}"/>
              </a:ext>
            </a:extLst>
          </p:cNvPr>
          <p:cNvSpPr txBox="1">
            <a:spLocks noChangeArrowheads="1"/>
          </p:cNvSpPr>
          <p:nvPr/>
        </p:nvSpPr>
        <p:spPr bwMode="auto">
          <a:xfrm>
            <a:off x="336366" y="469057"/>
            <a:ext cx="3155674"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eaLnBrk="0" fontAlgn="base" hangingPunct="0">
              <a:lnSpc>
                <a:spcPct val="100000"/>
              </a:lnSpc>
              <a:spcAft>
                <a:spcPct val="0"/>
              </a:spcAft>
            </a:pPr>
            <a:r>
              <a:rPr lang="fr-FR" altLang="en-US" dirty="0">
                <a:solidFill>
                  <a:srgbClr val="008988"/>
                </a:solidFill>
                <a:latin typeface="Comic Sans MS" panose="030F0702030302020204" pitchFamily="66" charset="0"/>
              </a:rPr>
              <a:t>un </a:t>
            </a:r>
            <a:r>
              <a:rPr lang="fr-FR" altLang="en-US" dirty="0" err="1">
                <a:solidFill>
                  <a:srgbClr val="008988"/>
                </a:solidFill>
                <a:latin typeface="Comic Sans MS" panose="030F0702030302020204" pitchFamily="66" charset="0"/>
              </a:rPr>
              <a:t>pescado</a:t>
            </a:r>
            <a:endParaRPr lang="en-US" altLang="en-US" dirty="0">
              <a:solidFill>
                <a:srgbClr val="008988"/>
              </a:solidFill>
              <a:latin typeface="Arial" panose="020B0604020202020204" pitchFamily="34" charset="0"/>
            </a:endParaRPr>
          </a:p>
        </p:txBody>
      </p:sp>
      <p:pic>
        <p:nvPicPr>
          <p:cNvPr id="6" name="Picture 5">
            <a:extLst>
              <a:ext uri="{FF2B5EF4-FFF2-40B4-BE49-F238E27FC236}">
                <a16:creationId xmlns:a16="http://schemas.microsoft.com/office/drawing/2014/main" id="{8C5F3D7D-9BA5-4599-910B-48C631CA07FD}"/>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flipH="1">
            <a:off x="10963324" y="1909217"/>
            <a:ext cx="4429000" cy="3318696"/>
          </a:xfrm>
          <a:prstGeom prst="rect">
            <a:avLst/>
          </a:prstGeom>
          <a:noFill/>
          <a:ln>
            <a:noFill/>
          </a:ln>
        </p:spPr>
      </p:pic>
    </p:spTree>
    <p:extLst>
      <p:ext uri="{BB962C8B-B14F-4D97-AF65-F5344CB8AC3E}">
        <p14:creationId xmlns:p14="http://schemas.microsoft.com/office/powerpoint/2010/main" val="17820611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15558 -0.00713 L -0.15558 -0.00692 C -0.16063 -0.00567 -0.16538 -0.00252 -0.17042 -0.00252 C -0.20798 -0.00252 -0.20308 -0.00084 -0.22149 -0.00944 C -0.22253 -0.01259 -0.22313 -0.01616 -0.22476 -0.01889 C -0.2307 -0.02896 -0.24851 -0.0254 -0.25267 -0.02582 C -0.26321 -0.03085 -0.25133 -0.02561 -0.26751 -0.03043 C -0.27791 -0.03358 -0.27805 -0.034 -0.28563 -0.03736 C -0.28949 -0.03589 -0.29364 -0.03589 -0.29706 -0.03274 C -0.29854 -0.03148 -0.29795 -0.02813 -0.29869 -0.02582 C -0.30092 -0.01952 -0.30255 -0.01721 -0.307 -0.01427 C -0.30953 -0.01238 -0.3125 -0.01112 -0.31517 -0.00944 C -0.3174 -0.00818 -0.31947 -0.00608 -0.3217 -0.00483 C -0.32497 -0.00315 -0.33165 -0.00021 -0.33165 -2.37615E-6 C -0.33551 -0.00105 -0.33966 -0.00042 -0.34308 -0.00252 C -0.34501 -0.00378 -0.3456 -0.00692 -0.34649 -0.00944 C -0.34783 -0.01406 -0.34857 -0.01889 -0.34976 -0.02351 C -0.3502 -0.02582 -0.3502 -0.02875 -0.35139 -0.03043 L -0.35466 -0.03505 C -0.36624 -0.03442 -0.37767 -0.03421 -0.38925 -0.03274 C -0.39088 -0.03253 -0.39281 -0.0319 -0.39415 -0.03043 C -0.39726 -0.02729 -0.40068 -0.02372 -0.40231 -0.01889 C -0.40365 -0.01511 -0.40662 -0.00588 -0.40899 -0.00252 C -0.41033 -0.00063 -0.41226 0.00063 -0.41389 0.0021 C -0.42428 0.00126 -0.43482 0.00189 -0.44507 -0.00021 C -0.4467 -0.00063 -0.44744 -0.00315 -0.44833 -0.00483 C -0.45323 -0.01343 -0.44967 -0.01112 -0.45665 -0.01658 C -0.46095 -0.01994 -0.46511 -0.02372 -0.46971 -0.02582 L -0.47966 -0.03043 C -0.48456 -0.0298 -0.4896 -0.0298 -0.4945 -0.02813 C -0.49643 -0.0275 -0.49792 -0.0254 -0.4994 -0.02351 C -0.5046 -0.01616 -0.50415 -0.01343 -0.50757 -0.00483 C -0.50861 -0.00252 -0.50935 0.00042 -0.51083 0.0021 C -0.51232 0.00357 -0.5141 0.00399 -0.51588 0.00441 C -0.52123 0.0063 -0.53221 0.00903 -0.53221 0.00924 C -0.54112 0.0084 -0.54988 0.00861 -0.55864 0.00672 C -0.56725 0.00483 -0.56086 0.00126 -0.56517 -0.00483 C -0.56636 -0.0065 -0.56843 -0.0065 -0.57007 -0.00713 C -0.57957 -0.02057 -0.57467 -0.01721 -0.58328 -0.0212 C -0.59501 -0.03232 -0.59085 -0.03022 -0.61609 -0.02351 C -0.61891 -0.02267 -0.62054 -0.01889 -0.62277 -0.01658 C -0.62381 -0.01427 -0.62514 -0.01196 -0.62604 -0.00944 C -0.6296 0.00063 -0.62529 -0.00462 -0.63093 0.00672 C -0.63227 0.00945 -0.6342 0.01134 -0.63583 0.01386 C -0.64578 0.01218 -0.65632 0.01428 -0.66552 0.00903 C -0.66864 0.00735 -0.66686 -0.00084 -0.66879 -0.00483 C -0.66983 -0.00713 -0.67087 -0.00965 -0.67206 -0.01175 C -0.67414 -0.01553 -0.6774 -0.0191 -0.68037 -0.0212 C -0.68185 -0.02225 -0.68364 -0.02267 -0.68527 -0.02351 C -0.6875 -0.02267 -0.68957 -0.02141 -0.6918 -0.0212 C -0.69447 -0.02078 -0.71481 -0.02246 -0.72313 -0.01658 C -0.72476 -0.01532 -0.72639 -0.01343 -0.72802 -0.01175 C -0.72951 -0.0086 -0.73203 -0.00252 -0.73456 -0.00021 C -0.73604 0.00105 -0.73782 0.00126 -0.73946 0.0021 C -0.74658 0.00126 -0.754 0.00252 -0.76083 -0.00021 C -0.76262 -0.00084 -0.76158 -0.00525 -0.76247 -0.00713 C -0.76276 -0.00776 -0.76365 -0.00713 -0.7641 -0.00713 L -0.76083 -0.00944 " pathEditMode="relative" rAng="0" ptsTypes="AAAAAAAAAAAAAAAAAAAAAAAAAAAAAAAAAAAAAAAAAAAAAAAAAAAAAAAAAA">
                                      <p:cBhvr>
                                        <p:cTn id="6" dur="2000" fill="hold"/>
                                        <p:tgtEl>
                                          <p:spTgt spid="6"/>
                                        </p:tgtEl>
                                        <p:attrNameLst>
                                          <p:attrName>ppt_x</p:attrName>
                                          <p:attrName>ppt_y</p:attrName>
                                        </p:attrNameLst>
                                      </p:cBhvr>
                                      <p:rCtr x="-30433" y="-4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SHAPE_LOCKS" val="1983"/>
</p:tagLst>
</file>

<file path=ppt/tags/tag10.xml><?xml version="1.0" encoding="utf-8"?>
<p:tagLst xmlns:a="http://schemas.openxmlformats.org/drawingml/2006/main" xmlns:r="http://schemas.openxmlformats.org/officeDocument/2006/relationships" xmlns:p="http://schemas.openxmlformats.org/presentationml/2006/main">
  <p:tag name="SHAPE_LOCKS" val="1983"/>
</p:tagLst>
</file>

<file path=ppt/tags/tag11.xml><?xml version="1.0" encoding="utf-8"?>
<p:tagLst xmlns:a="http://schemas.openxmlformats.org/drawingml/2006/main" xmlns:r="http://schemas.openxmlformats.org/officeDocument/2006/relationships" xmlns:p="http://schemas.openxmlformats.org/presentationml/2006/main">
  <p:tag name="SHAPE_LOCKS" val="1983"/>
</p:tagLst>
</file>

<file path=ppt/tags/tag12.xml><?xml version="1.0" encoding="utf-8"?>
<p:tagLst xmlns:a="http://schemas.openxmlformats.org/drawingml/2006/main" xmlns:r="http://schemas.openxmlformats.org/officeDocument/2006/relationships" xmlns:p="http://schemas.openxmlformats.org/presentationml/2006/main">
  <p:tag name="SHAPE_LOCKS" val="1983"/>
</p:tagLst>
</file>

<file path=ppt/tags/tag13.xml><?xml version="1.0" encoding="utf-8"?>
<p:tagLst xmlns:a="http://schemas.openxmlformats.org/drawingml/2006/main" xmlns:r="http://schemas.openxmlformats.org/officeDocument/2006/relationships" xmlns:p="http://schemas.openxmlformats.org/presentationml/2006/main">
  <p:tag name="SHAPE_LOCKS" val="1983"/>
</p:tagLst>
</file>

<file path=ppt/tags/tag14.xml><?xml version="1.0" encoding="utf-8"?>
<p:tagLst xmlns:a="http://schemas.openxmlformats.org/drawingml/2006/main" xmlns:r="http://schemas.openxmlformats.org/officeDocument/2006/relationships" xmlns:p="http://schemas.openxmlformats.org/presentationml/2006/main">
  <p:tag name="SHAPE_LOCKS" val="1983"/>
</p:tagLst>
</file>

<file path=ppt/tags/tag15.xml><?xml version="1.0" encoding="utf-8"?>
<p:tagLst xmlns:a="http://schemas.openxmlformats.org/drawingml/2006/main" xmlns:r="http://schemas.openxmlformats.org/officeDocument/2006/relationships" xmlns:p="http://schemas.openxmlformats.org/presentationml/2006/main">
  <p:tag name="SHAPE_LOCKS" val="1983"/>
</p:tagLst>
</file>

<file path=ppt/tags/tag16.xml><?xml version="1.0" encoding="utf-8"?>
<p:tagLst xmlns:a="http://schemas.openxmlformats.org/drawingml/2006/main" xmlns:r="http://schemas.openxmlformats.org/officeDocument/2006/relationships" xmlns:p="http://schemas.openxmlformats.org/presentationml/2006/main">
  <p:tag name="SHAPE_LOCKS" val="1983"/>
</p:tagLst>
</file>

<file path=ppt/tags/tag17.xml><?xml version="1.0" encoding="utf-8"?>
<p:tagLst xmlns:a="http://schemas.openxmlformats.org/drawingml/2006/main" xmlns:r="http://schemas.openxmlformats.org/officeDocument/2006/relationships" xmlns:p="http://schemas.openxmlformats.org/presentationml/2006/main">
  <p:tag name="SHAPE_LOCKS" val="1983"/>
</p:tagLst>
</file>

<file path=ppt/tags/tag18.xml><?xml version="1.0" encoding="utf-8"?>
<p:tagLst xmlns:a="http://schemas.openxmlformats.org/drawingml/2006/main" xmlns:r="http://schemas.openxmlformats.org/officeDocument/2006/relationships" xmlns:p="http://schemas.openxmlformats.org/presentationml/2006/main">
  <p:tag name="SHAPE_LOCKS" val="1983"/>
</p:tagLst>
</file>

<file path=ppt/tags/tag19.xml><?xml version="1.0" encoding="utf-8"?>
<p:tagLst xmlns:a="http://schemas.openxmlformats.org/drawingml/2006/main" xmlns:r="http://schemas.openxmlformats.org/officeDocument/2006/relationships" xmlns:p="http://schemas.openxmlformats.org/presentationml/2006/main">
  <p:tag name="SHAPE_LOCKS" val="1983"/>
</p:tagLst>
</file>

<file path=ppt/tags/tag2.xml><?xml version="1.0" encoding="utf-8"?>
<p:tagLst xmlns:a="http://schemas.openxmlformats.org/drawingml/2006/main" xmlns:r="http://schemas.openxmlformats.org/officeDocument/2006/relationships" xmlns:p="http://schemas.openxmlformats.org/presentationml/2006/main">
  <p:tag name="SHAPE_LOCKS" val="1983"/>
</p:tagLst>
</file>

<file path=ppt/tags/tag20.xml><?xml version="1.0" encoding="utf-8"?>
<p:tagLst xmlns:a="http://schemas.openxmlformats.org/drawingml/2006/main" xmlns:r="http://schemas.openxmlformats.org/officeDocument/2006/relationships" xmlns:p="http://schemas.openxmlformats.org/presentationml/2006/main">
  <p:tag name="SHAPE_LOCKS" val="1983"/>
</p:tagLst>
</file>

<file path=ppt/tags/tag21.xml><?xml version="1.0" encoding="utf-8"?>
<p:tagLst xmlns:a="http://schemas.openxmlformats.org/drawingml/2006/main" xmlns:r="http://schemas.openxmlformats.org/officeDocument/2006/relationships" xmlns:p="http://schemas.openxmlformats.org/presentationml/2006/main">
  <p:tag name="SHAPE_LOCKS" val="1983"/>
</p:tagLst>
</file>

<file path=ppt/tags/tag22.xml><?xml version="1.0" encoding="utf-8"?>
<p:tagLst xmlns:a="http://schemas.openxmlformats.org/drawingml/2006/main" xmlns:r="http://schemas.openxmlformats.org/officeDocument/2006/relationships" xmlns:p="http://schemas.openxmlformats.org/presentationml/2006/main">
  <p:tag name="SHAPE_LOCKS" val="1983"/>
</p:tagLst>
</file>

<file path=ppt/tags/tag23.xml><?xml version="1.0" encoding="utf-8"?>
<p:tagLst xmlns:a="http://schemas.openxmlformats.org/drawingml/2006/main" xmlns:r="http://schemas.openxmlformats.org/officeDocument/2006/relationships" xmlns:p="http://schemas.openxmlformats.org/presentationml/2006/main">
  <p:tag name="SHAPE_LOCKS" val="1983"/>
</p:tagLst>
</file>

<file path=ppt/tags/tag24.xml><?xml version="1.0" encoding="utf-8"?>
<p:tagLst xmlns:a="http://schemas.openxmlformats.org/drawingml/2006/main" xmlns:r="http://schemas.openxmlformats.org/officeDocument/2006/relationships" xmlns:p="http://schemas.openxmlformats.org/presentationml/2006/main">
  <p:tag name="SHAPE_LOCKS" val="1983"/>
</p:tagLst>
</file>

<file path=ppt/tags/tag25.xml><?xml version="1.0" encoding="utf-8"?>
<p:tagLst xmlns:a="http://schemas.openxmlformats.org/drawingml/2006/main" xmlns:r="http://schemas.openxmlformats.org/officeDocument/2006/relationships" xmlns:p="http://schemas.openxmlformats.org/presentationml/2006/main">
  <p:tag name="SHAPE_LOCKS" val="1983"/>
</p:tagLst>
</file>

<file path=ppt/tags/tag26.xml><?xml version="1.0" encoding="utf-8"?>
<p:tagLst xmlns:a="http://schemas.openxmlformats.org/drawingml/2006/main" xmlns:r="http://schemas.openxmlformats.org/officeDocument/2006/relationships" xmlns:p="http://schemas.openxmlformats.org/presentationml/2006/main">
  <p:tag name="SHAPE_LOCKS" val="1983"/>
</p:tagLst>
</file>

<file path=ppt/tags/tag27.xml><?xml version="1.0" encoding="utf-8"?>
<p:tagLst xmlns:a="http://schemas.openxmlformats.org/drawingml/2006/main" xmlns:r="http://schemas.openxmlformats.org/officeDocument/2006/relationships" xmlns:p="http://schemas.openxmlformats.org/presentationml/2006/main">
  <p:tag name="SHAPE_LOCKS" val="1983"/>
</p:tagLst>
</file>

<file path=ppt/tags/tag28.xml><?xml version="1.0" encoding="utf-8"?>
<p:tagLst xmlns:a="http://schemas.openxmlformats.org/drawingml/2006/main" xmlns:r="http://schemas.openxmlformats.org/officeDocument/2006/relationships" xmlns:p="http://schemas.openxmlformats.org/presentationml/2006/main">
  <p:tag name="SHAPE_LOCKS" val="1983"/>
</p:tagLst>
</file>

<file path=ppt/tags/tag29.xml><?xml version="1.0" encoding="utf-8"?>
<p:tagLst xmlns:a="http://schemas.openxmlformats.org/drawingml/2006/main" xmlns:r="http://schemas.openxmlformats.org/officeDocument/2006/relationships" xmlns:p="http://schemas.openxmlformats.org/presentationml/2006/main">
  <p:tag name="SHAPE_LOCKS" val="1983"/>
</p:tagLst>
</file>

<file path=ppt/tags/tag3.xml><?xml version="1.0" encoding="utf-8"?>
<p:tagLst xmlns:a="http://schemas.openxmlformats.org/drawingml/2006/main" xmlns:r="http://schemas.openxmlformats.org/officeDocument/2006/relationships" xmlns:p="http://schemas.openxmlformats.org/presentationml/2006/main">
  <p:tag name="SHAPE_LOCKS" val="1983"/>
</p:tagLst>
</file>

<file path=ppt/tags/tag30.xml><?xml version="1.0" encoding="utf-8"?>
<p:tagLst xmlns:a="http://schemas.openxmlformats.org/drawingml/2006/main" xmlns:r="http://schemas.openxmlformats.org/officeDocument/2006/relationships" xmlns:p="http://schemas.openxmlformats.org/presentationml/2006/main">
  <p:tag name="SHAPE_LOCKS" val="1983"/>
</p:tagLst>
</file>

<file path=ppt/tags/tag31.xml><?xml version="1.0" encoding="utf-8"?>
<p:tagLst xmlns:a="http://schemas.openxmlformats.org/drawingml/2006/main" xmlns:r="http://schemas.openxmlformats.org/officeDocument/2006/relationships" xmlns:p="http://schemas.openxmlformats.org/presentationml/2006/main">
  <p:tag name="SHAPE_LOCKS" val="1983"/>
</p:tagLst>
</file>

<file path=ppt/tags/tag32.xml><?xml version="1.0" encoding="utf-8"?>
<p:tagLst xmlns:a="http://schemas.openxmlformats.org/drawingml/2006/main" xmlns:r="http://schemas.openxmlformats.org/officeDocument/2006/relationships" xmlns:p="http://schemas.openxmlformats.org/presentationml/2006/main">
  <p:tag name="SHAPE_LOCKS" val="1983"/>
</p:tagLst>
</file>

<file path=ppt/tags/tag33.xml><?xml version="1.0" encoding="utf-8"?>
<p:tagLst xmlns:a="http://schemas.openxmlformats.org/drawingml/2006/main" xmlns:r="http://schemas.openxmlformats.org/officeDocument/2006/relationships" xmlns:p="http://schemas.openxmlformats.org/presentationml/2006/main">
  <p:tag name="SHAPE_LOCKS" val="1983"/>
</p:tagLst>
</file>

<file path=ppt/tags/tag34.xml><?xml version="1.0" encoding="utf-8"?>
<p:tagLst xmlns:a="http://schemas.openxmlformats.org/drawingml/2006/main" xmlns:r="http://schemas.openxmlformats.org/officeDocument/2006/relationships" xmlns:p="http://schemas.openxmlformats.org/presentationml/2006/main">
  <p:tag name="SHAPE_LOCKS" val="1983"/>
</p:tagLst>
</file>

<file path=ppt/tags/tag35.xml><?xml version="1.0" encoding="utf-8"?>
<p:tagLst xmlns:a="http://schemas.openxmlformats.org/drawingml/2006/main" xmlns:r="http://schemas.openxmlformats.org/officeDocument/2006/relationships" xmlns:p="http://schemas.openxmlformats.org/presentationml/2006/main">
  <p:tag name="SHAPE_LOCKS" val="1983"/>
</p:tagLst>
</file>

<file path=ppt/tags/tag36.xml><?xml version="1.0" encoding="utf-8"?>
<p:tagLst xmlns:a="http://schemas.openxmlformats.org/drawingml/2006/main" xmlns:r="http://schemas.openxmlformats.org/officeDocument/2006/relationships" xmlns:p="http://schemas.openxmlformats.org/presentationml/2006/main">
  <p:tag name="SHAPE_LOCKS" val="1983"/>
</p:tagLst>
</file>

<file path=ppt/tags/tag37.xml><?xml version="1.0" encoding="utf-8"?>
<p:tagLst xmlns:a="http://schemas.openxmlformats.org/drawingml/2006/main" xmlns:r="http://schemas.openxmlformats.org/officeDocument/2006/relationships" xmlns:p="http://schemas.openxmlformats.org/presentationml/2006/main">
  <p:tag name="SHAPE_LOCKS" val="1983"/>
</p:tagLst>
</file>

<file path=ppt/tags/tag38.xml><?xml version="1.0" encoding="utf-8"?>
<p:tagLst xmlns:a="http://schemas.openxmlformats.org/drawingml/2006/main" xmlns:r="http://schemas.openxmlformats.org/officeDocument/2006/relationships" xmlns:p="http://schemas.openxmlformats.org/presentationml/2006/main">
  <p:tag name="SHAPE_LOCKS" val="1983"/>
</p:tagLst>
</file>

<file path=ppt/tags/tag39.xml><?xml version="1.0" encoding="utf-8"?>
<p:tagLst xmlns:a="http://schemas.openxmlformats.org/drawingml/2006/main" xmlns:r="http://schemas.openxmlformats.org/officeDocument/2006/relationships" xmlns:p="http://schemas.openxmlformats.org/presentationml/2006/main">
  <p:tag name="SHAPE_LOCKS" val="1983"/>
</p:tagLst>
</file>

<file path=ppt/tags/tag4.xml><?xml version="1.0" encoding="utf-8"?>
<p:tagLst xmlns:a="http://schemas.openxmlformats.org/drawingml/2006/main" xmlns:r="http://schemas.openxmlformats.org/officeDocument/2006/relationships" xmlns:p="http://schemas.openxmlformats.org/presentationml/2006/main">
  <p:tag name="SHAPE_LOCKS" val="1983"/>
</p:tagLst>
</file>

<file path=ppt/tags/tag40.xml><?xml version="1.0" encoding="utf-8"?>
<p:tagLst xmlns:a="http://schemas.openxmlformats.org/drawingml/2006/main" xmlns:r="http://schemas.openxmlformats.org/officeDocument/2006/relationships" xmlns:p="http://schemas.openxmlformats.org/presentationml/2006/main">
  <p:tag name="SHAPE_LOCKS" val="1983"/>
</p:tagLst>
</file>

<file path=ppt/tags/tag41.xml><?xml version="1.0" encoding="utf-8"?>
<p:tagLst xmlns:a="http://schemas.openxmlformats.org/drawingml/2006/main" xmlns:r="http://schemas.openxmlformats.org/officeDocument/2006/relationships" xmlns:p="http://schemas.openxmlformats.org/presentationml/2006/main">
  <p:tag name="SHAPE_LOCKS" val="1983"/>
</p:tagLst>
</file>

<file path=ppt/tags/tag42.xml><?xml version="1.0" encoding="utf-8"?>
<p:tagLst xmlns:a="http://schemas.openxmlformats.org/drawingml/2006/main" xmlns:r="http://schemas.openxmlformats.org/officeDocument/2006/relationships" xmlns:p="http://schemas.openxmlformats.org/presentationml/2006/main">
  <p:tag name="SHAPE_LOCKS" val="1983"/>
</p:tagLst>
</file>

<file path=ppt/tags/tag43.xml><?xml version="1.0" encoding="utf-8"?>
<p:tagLst xmlns:a="http://schemas.openxmlformats.org/drawingml/2006/main" xmlns:r="http://schemas.openxmlformats.org/officeDocument/2006/relationships" xmlns:p="http://schemas.openxmlformats.org/presentationml/2006/main">
  <p:tag name="SHAPE_LOCKS" val="1983"/>
</p:tagLst>
</file>

<file path=ppt/tags/tag44.xml><?xml version="1.0" encoding="utf-8"?>
<p:tagLst xmlns:a="http://schemas.openxmlformats.org/drawingml/2006/main" xmlns:r="http://schemas.openxmlformats.org/officeDocument/2006/relationships" xmlns:p="http://schemas.openxmlformats.org/presentationml/2006/main">
  <p:tag name="SHAPE_LOCKS" val="1983"/>
</p:tagLst>
</file>

<file path=ppt/tags/tag45.xml><?xml version="1.0" encoding="utf-8"?>
<p:tagLst xmlns:a="http://schemas.openxmlformats.org/drawingml/2006/main" xmlns:r="http://schemas.openxmlformats.org/officeDocument/2006/relationships" xmlns:p="http://schemas.openxmlformats.org/presentationml/2006/main">
  <p:tag name="SHAPE_LOCKS" val="1983"/>
</p:tagLst>
</file>

<file path=ppt/tags/tag46.xml><?xml version="1.0" encoding="utf-8"?>
<p:tagLst xmlns:a="http://schemas.openxmlformats.org/drawingml/2006/main" xmlns:r="http://schemas.openxmlformats.org/officeDocument/2006/relationships" xmlns:p="http://schemas.openxmlformats.org/presentationml/2006/main">
  <p:tag name="SHAPE_LOCKS" val="1983"/>
</p:tagLst>
</file>

<file path=ppt/tags/tag47.xml><?xml version="1.0" encoding="utf-8"?>
<p:tagLst xmlns:a="http://schemas.openxmlformats.org/drawingml/2006/main" xmlns:r="http://schemas.openxmlformats.org/officeDocument/2006/relationships" xmlns:p="http://schemas.openxmlformats.org/presentationml/2006/main">
  <p:tag name="SHAPE_LOCKS" val="1983"/>
</p:tagLst>
</file>

<file path=ppt/tags/tag48.xml><?xml version="1.0" encoding="utf-8"?>
<p:tagLst xmlns:a="http://schemas.openxmlformats.org/drawingml/2006/main" xmlns:r="http://schemas.openxmlformats.org/officeDocument/2006/relationships" xmlns:p="http://schemas.openxmlformats.org/presentationml/2006/main">
  <p:tag name="SHAPE_LOCKS" val="1983"/>
</p:tagLst>
</file>

<file path=ppt/tags/tag49.xml><?xml version="1.0" encoding="utf-8"?>
<p:tagLst xmlns:a="http://schemas.openxmlformats.org/drawingml/2006/main" xmlns:r="http://schemas.openxmlformats.org/officeDocument/2006/relationships" xmlns:p="http://schemas.openxmlformats.org/presentationml/2006/main">
  <p:tag name="SHAPE_LOCKS" val="1983"/>
</p:tagLst>
</file>

<file path=ppt/tags/tag5.xml><?xml version="1.0" encoding="utf-8"?>
<p:tagLst xmlns:a="http://schemas.openxmlformats.org/drawingml/2006/main" xmlns:r="http://schemas.openxmlformats.org/officeDocument/2006/relationships" xmlns:p="http://schemas.openxmlformats.org/presentationml/2006/main">
  <p:tag name="SHAPE_LOCKS" val="1983"/>
</p:tagLst>
</file>

<file path=ppt/tags/tag50.xml><?xml version="1.0" encoding="utf-8"?>
<p:tagLst xmlns:a="http://schemas.openxmlformats.org/drawingml/2006/main" xmlns:r="http://schemas.openxmlformats.org/officeDocument/2006/relationships" xmlns:p="http://schemas.openxmlformats.org/presentationml/2006/main">
  <p:tag name="SHAPE_LOCKS" val="1983"/>
</p:tagLst>
</file>

<file path=ppt/tags/tag51.xml><?xml version="1.0" encoding="utf-8"?>
<p:tagLst xmlns:a="http://schemas.openxmlformats.org/drawingml/2006/main" xmlns:r="http://schemas.openxmlformats.org/officeDocument/2006/relationships" xmlns:p="http://schemas.openxmlformats.org/presentationml/2006/main">
  <p:tag name="SHAPE_LOCKS" val="1983"/>
</p:tagLst>
</file>

<file path=ppt/tags/tag52.xml><?xml version="1.0" encoding="utf-8"?>
<p:tagLst xmlns:a="http://schemas.openxmlformats.org/drawingml/2006/main" xmlns:r="http://schemas.openxmlformats.org/officeDocument/2006/relationships" xmlns:p="http://schemas.openxmlformats.org/presentationml/2006/main">
  <p:tag name="SHAPE_LOCKS" val="1983"/>
</p:tagLst>
</file>

<file path=ppt/tags/tag53.xml><?xml version="1.0" encoding="utf-8"?>
<p:tagLst xmlns:a="http://schemas.openxmlformats.org/drawingml/2006/main" xmlns:r="http://schemas.openxmlformats.org/officeDocument/2006/relationships" xmlns:p="http://schemas.openxmlformats.org/presentationml/2006/main">
  <p:tag name="SHAPE_LOCKS" val="1983"/>
</p:tagLst>
</file>

<file path=ppt/tags/tag54.xml><?xml version="1.0" encoding="utf-8"?>
<p:tagLst xmlns:a="http://schemas.openxmlformats.org/drawingml/2006/main" xmlns:r="http://schemas.openxmlformats.org/officeDocument/2006/relationships" xmlns:p="http://schemas.openxmlformats.org/presentationml/2006/main">
  <p:tag name="SHAPE_LOCKS" val="1983"/>
</p:tagLst>
</file>

<file path=ppt/tags/tag55.xml><?xml version="1.0" encoding="utf-8"?>
<p:tagLst xmlns:a="http://schemas.openxmlformats.org/drawingml/2006/main" xmlns:r="http://schemas.openxmlformats.org/officeDocument/2006/relationships" xmlns:p="http://schemas.openxmlformats.org/presentationml/2006/main">
  <p:tag name="SHAPE_LOCKS" val="1983"/>
</p:tagLst>
</file>

<file path=ppt/tags/tag6.xml><?xml version="1.0" encoding="utf-8"?>
<p:tagLst xmlns:a="http://schemas.openxmlformats.org/drawingml/2006/main" xmlns:r="http://schemas.openxmlformats.org/officeDocument/2006/relationships" xmlns:p="http://schemas.openxmlformats.org/presentationml/2006/main">
  <p:tag name="SHAPE_LOCKS" val="1983"/>
</p:tagLst>
</file>

<file path=ppt/tags/tag7.xml><?xml version="1.0" encoding="utf-8"?>
<p:tagLst xmlns:a="http://schemas.openxmlformats.org/drawingml/2006/main" xmlns:r="http://schemas.openxmlformats.org/officeDocument/2006/relationships" xmlns:p="http://schemas.openxmlformats.org/presentationml/2006/main">
  <p:tag name="SHAPE_LOCKS" val="1983"/>
</p:tagLst>
</file>

<file path=ppt/tags/tag8.xml><?xml version="1.0" encoding="utf-8"?>
<p:tagLst xmlns:a="http://schemas.openxmlformats.org/drawingml/2006/main" xmlns:r="http://schemas.openxmlformats.org/officeDocument/2006/relationships" xmlns:p="http://schemas.openxmlformats.org/presentationml/2006/main">
  <p:tag name="SHAPE_LOCKS" val="1983"/>
</p:tagLst>
</file>

<file path=ppt/tags/tag9.xml><?xml version="1.0" encoding="utf-8"?>
<p:tagLst xmlns:a="http://schemas.openxmlformats.org/drawingml/2006/main" xmlns:r="http://schemas.openxmlformats.org/officeDocument/2006/relationships" xmlns:p="http://schemas.openxmlformats.org/presentationml/2006/main">
  <p:tag name="SHAPE_LOCKS" val="198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DS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 Presentation Template" id="{4D312C3B-2E76-47A6-BF92-FF5DA37A5D74}" vid="{3A9565B1-44D8-4A0D-AAE8-F3E1627CC8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Document_x0020_Keywords xmlns="5bea8f77-0667-4557-a028-e23225a2ced3">PowerPoint Presentation Template</Document_x0020_Keywords>
    <Document_x0020_Description xmlns="5bea8f77-0667-4557-a028-e23225a2ced3">PowerPoint Presentation Template</Document_x0020_Description>
  </documentManagement>
</p:properties>
</file>

<file path=customXml/item2.xml><?xml version="1.0" encoding="utf-8"?>
<ct:contentTypeSchema xmlns:ct="http://schemas.microsoft.com/office/2006/metadata/contentType" xmlns:ma="http://schemas.microsoft.com/office/2006/metadata/properties/metaAttributes" ct:_="" ma:_="" ma:contentTypeName="Annual Report and Accounts" ma:contentTypeID="0x01010081A672974E6B0743AB34F2C64B34BDB12300A6B27711EFC3DD44A96DBAEF908F26B1" ma:contentTypeVersion="79" ma:contentTypeDescription="" ma:contentTypeScope="" ma:versionID="313348adf10b994d52ab878f4b4a9937">
  <xsd:schema xmlns:xsd="http://www.w3.org/2001/XMLSchema" xmlns:xs="http://www.w3.org/2001/XMLSchema" xmlns:p="http://schemas.microsoft.com/office/2006/metadata/properties" xmlns:ns2="5bea8f77-0667-4557-a028-e23225a2ced3" xmlns:ns3="02901346-528d-4e84-b91b-00d6b3077abe" targetNamespace="http://schemas.microsoft.com/office/2006/metadata/properties" ma:root="true" ma:fieldsID="dd0c61731b0c613d032e3934807756fe" ns2:_="" ns3:_="">
    <xsd:import namespace="5bea8f77-0667-4557-a028-e23225a2ced3"/>
    <xsd:import namespace="02901346-528d-4e84-b91b-00d6b3077abe"/>
    <xsd:element name="properties">
      <xsd:complexType>
        <xsd:sequence>
          <xsd:element name="documentManagement">
            <xsd:complexType>
              <xsd:all>
                <xsd:element ref="ns2:Document_x0020_Keywords"/>
                <xsd:element ref="ns2:Document_x0020_Description" minOccurs="0"/>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ea8f77-0667-4557-a028-e23225a2ced3" elementFormDefault="qualified">
    <xsd:import namespace="http://schemas.microsoft.com/office/2006/documentManagement/types"/>
    <xsd:import namespace="http://schemas.microsoft.com/office/infopath/2007/PartnerControls"/>
    <xsd:element name="Document_x0020_Keywords" ma:index="4" ma:displayName="Document Keywords" ma:internalName="Document_x0020_Keywords" ma:readOnly="false">
      <xsd:simpleType>
        <xsd:restriction base="dms:Text">
          <xsd:maxLength value="255"/>
        </xsd:restriction>
      </xsd:simpleType>
    </xsd:element>
    <xsd:element name="Document_x0020_Description" ma:index="5" nillable="true" ma:displayName="Document Description" ma:description="Give a brief summary of the document." ma:internalName="Document_x0020_Description" ma:readOnly="false">
      <xsd:simpleType>
        <xsd:restriction base="dms:Note">
          <xsd:maxLength value="255"/>
        </xsd:restriction>
      </xsd:simpleType>
    </xsd:element>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2901346-528d-4e84-b91b-00d6b3077abe"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01AA88C-4E44-451B-A614-A6B4AFC783B0}">
  <ds:schemaRefs>
    <ds:schemaRef ds:uri="5bea8f77-0667-4557-a028-e23225a2ced3"/>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http://purl.org/dc/terms/"/>
    <ds:schemaRef ds:uri="02901346-528d-4e84-b91b-00d6b3077abe"/>
    <ds:schemaRef ds:uri="http://www.w3.org/XML/1998/namespace"/>
    <ds:schemaRef ds:uri="http://purl.org/dc/dcmitype/"/>
  </ds:schemaRefs>
</ds:datastoreItem>
</file>

<file path=customXml/itemProps2.xml><?xml version="1.0" encoding="utf-8"?>
<ds:datastoreItem xmlns:ds="http://schemas.openxmlformats.org/officeDocument/2006/customXml" ds:itemID="{207706BC-F22D-4499-84E0-1EBD3BF141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bea8f77-0667-4557-a028-e23225a2ced3"/>
    <ds:schemaRef ds:uri="02901346-528d-4e84-b91b-00d6b3077a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E43D1D3-6A10-4E65-88DB-0AB99C1456F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PowerPoint Presentation Template</Template>
  <TotalTime>154</TotalTime>
  <Words>586</Words>
  <Application>Microsoft Office PowerPoint</Application>
  <PresentationFormat>Custom</PresentationFormat>
  <Paragraphs>106</Paragraphs>
  <Slides>19</Slides>
  <Notes>16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Comic Sans MS</vt:lpstr>
      <vt:lpstr>Office Theme</vt:lpstr>
      <vt:lpstr>PowerPoint Presentation</vt:lpstr>
      <vt:lpstr>The UK’s leading vet charity …</vt:lpstr>
      <vt:lpstr>PowerPoint Presentation</vt:lpstr>
      <vt:lpstr>PowerPoint Presentation</vt:lpstr>
      <vt:lpstr>perro</vt:lpstr>
      <vt:lpstr>un gato</vt:lpstr>
      <vt:lpstr>Dos conejos</vt:lpstr>
      <vt:lpstr>una serpiente</vt:lpstr>
      <vt:lpstr>PowerPoint Presentation</vt:lpstr>
      <vt:lpstr>un caballo</vt:lpstr>
      <vt:lpstr>un pájaro</vt:lpstr>
      <vt:lpstr>Dos conejillos de Indias</vt:lpstr>
      <vt:lpstr>un raton</vt:lpstr>
      <vt:lpstr>una tortuga</vt:lpstr>
      <vt:lpstr>una araña </vt:lpstr>
      <vt:lpstr>PowerPoint Presentation</vt:lpstr>
      <vt:lpstr>PowerPoint Presentation</vt:lpstr>
      <vt:lpstr>PowerPoint Presentation</vt:lpstr>
      <vt:lpstr>PowerPoint Presentation</vt:lpstr>
    </vt:vector>
  </TitlesOfParts>
  <Company>pdsa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Baggott</dc:creator>
  <cp:lastModifiedBy>Anna Baggott</cp:lastModifiedBy>
  <cp:revision>26</cp:revision>
  <dcterms:created xsi:type="dcterms:W3CDTF">2018-07-13T15:29:21Z</dcterms:created>
  <dcterms:modified xsi:type="dcterms:W3CDTF">2019-04-23T13:30:57Z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stSaved">
    <vt:lpwstr>0x01d00e8c|0x14bec000</vt:lpwstr>
  </property>
  <property fmtid="{D5CDD505-2E9C-101B-9397-08002B2CF9AE}" pid="3" name="ContentTypeId">
    <vt:lpwstr>0x01010081A672974E6B0743AB34F2C64B34BDB12300A6B27711EFC3DD44A96DBAEF908F26B1</vt:lpwstr>
  </property>
  <property fmtid="{D5CDD505-2E9C-101B-9397-08002B2CF9AE}" pid="4" name="Creation Date">
    <vt:filetime>2015-01-05T00:00:00Z</vt:filetime>
  </property>
</Properties>
</file>