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4"/>
    <p:sldMasterId id="2147483672" r:id="rId5"/>
  </p:sldMasterIdLst>
  <p:notesMasterIdLst>
    <p:notesMasterId r:id="rId30"/>
  </p:notesMasterIdLst>
  <p:handoutMasterIdLst>
    <p:handoutMasterId r:id="rId31"/>
  </p:handoutMasterIdLst>
  <p:sldIdLst>
    <p:sldId id="257" r:id="rId6"/>
    <p:sldId id="256" r:id="rId7"/>
    <p:sldId id="258" r:id="rId8"/>
    <p:sldId id="259" r:id="rId9"/>
    <p:sldId id="290" r:id="rId10"/>
    <p:sldId id="291" r:id="rId11"/>
    <p:sldId id="292" r:id="rId12"/>
    <p:sldId id="293" r:id="rId13"/>
    <p:sldId id="294" r:id="rId14"/>
    <p:sldId id="295" r:id="rId15"/>
    <p:sldId id="296" r:id="rId16"/>
    <p:sldId id="297" r:id="rId17"/>
    <p:sldId id="298" r:id="rId18"/>
    <p:sldId id="299" r:id="rId19"/>
    <p:sldId id="309" r:id="rId20"/>
    <p:sldId id="310" r:id="rId21"/>
    <p:sldId id="307" r:id="rId22"/>
    <p:sldId id="306" r:id="rId23"/>
    <p:sldId id="311" r:id="rId24"/>
    <p:sldId id="312" r:id="rId25"/>
    <p:sldId id="313" r:id="rId26"/>
    <p:sldId id="314" r:id="rId27"/>
    <p:sldId id="300" r:id="rId28"/>
    <p:sldId id="263" r:id="rId29"/>
  </p:sldIdLst>
  <p:sldSz cx="9144000" cy="6858000" type="screen4x3"/>
  <p:notesSz cx="9144000" cy="6858000"/>
  <p:embeddedFontLst>
    <p:embeddedFont>
      <p:font typeface="Calibri" panose="020F0502020204030204" pitchFamily="34" charset="0"/>
      <p:regular r:id="rId32"/>
      <p:bold r:id="rId33"/>
      <p:italic r:id="rId34"/>
      <p:boldItalic r:id="rId35"/>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988"/>
    <a:srgbClr val="52BABB"/>
    <a:srgbClr val="B5E2E2"/>
    <a:srgbClr val="ED1C8C"/>
    <a:srgbClr val="E73081"/>
    <a:srgbClr val="F255A9"/>
    <a:srgbClr val="EF399B"/>
    <a:srgbClr val="47B6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59" autoAdjust="0"/>
    <p:restoredTop sz="81988" autoAdjust="0"/>
  </p:normalViewPr>
  <p:slideViewPr>
    <p:cSldViewPr snapToGrid="0" snapToObjects="1">
      <p:cViewPr varScale="1">
        <p:scale>
          <a:sx n="75" d="100"/>
          <a:sy n="75" d="100"/>
        </p:scale>
        <p:origin x="1638" y="54"/>
      </p:cViewPr>
      <p:guideLst/>
    </p:cSldViewPr>
  </p:slideViewPr>
  <p:notesTextViewPr>
    <p:cViewPr>
      <p:scale>
        <a:sx n="1" d="1"/>
        <a:sy n="1" d="1"/>
      </p:scale>
      <p:origin x="0" y="0"/>
    </p:cViewPr>
  </p:notesTextViewPr>
  <p:notesViewPr>
    <p:cSldViewPr snapToGrid="0" snapToObjects="1">
      <p:cViewPr varScale="1">
        <p:scale>
          <a:sx n="204" d="100"/>
          <a:sy n="204" d="100"/>
        </p:scale>
        <p:origin x="2464"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font" Target="fonts/font3.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2.fntdata"/><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1.fntdata"/><Relationship Id="rId37"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font" Target="fonts/font4.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Example</c:v>
                </c:pt>
              </c:strCache>
            </c:strRef>
          </c:tx>
          <c:dPt>
            <c:idx val="0"/>
            <c:bubble3D val="0"/>
            <c:spPr>
              <a:solidFill>
                <a:srgbClr val="008B81"/>
              </a:solidFill>
              <a:ln w="19050">
                <a:solidFill>
                  <a:schemeClr val="lt1"/>
                </a:solidFill>
              </a:ln>
              <a:effectLst/>
            </c:spPr>
            <c:extLst>
              <c:ext xmlns:c16="http://schemas.microsoft.com/office/drawing/2014/chart" uri="{C3380CC4-5D6E-409C-BE32-E72D297353CC}">
                <c16:uniqueId val="{00000001-0F51-864F-8120-FEA88BB81306}"/>
              </c:ext>
            </c:extLst>
          </c:dPt>
          <c:dPt>
            <c:idx val="1"/>
            <c:bubble3D val="0"/>
            <c:spPr>
              <a:solidFill>
                <a:srgbClr val="30B3AA"/>
              </a:solidFill>
              <a:ln w="19050">
                <a:solidFill>
                  <a:schemeClr val="lt1"/>
                </a:solidFill>
              </a:ln>
              <a:effectLst/>
            </c:spPr>
            <c:extLst>
              <c:ext xmlns:c16="http://schemas.microsoft.com/office/drawing/2014/chart" uri="{C3380CC4-5D6E-409C-BE32-E72D297353CC}">
                <c16:uniqueId val="{00000003-0F51-864F-8120-FEA88BB81306}"/>
              </c:ext>
            </c:extLst>
          </c:dPt>
          <c:dPt>
            <c:idx val="2"/>
            <c:bubble3D val="0"/>
            <c:spPr>
              <a:solidFill>
                <a:srgbClr val="DD397D"/>
              </a:solidFill>
              <a:ln w="19050">
                <a:solidFill>
                  <a:schemeClr val="lt1"/>
                </a:solidFill>
              </a:ln>
              <a:effectLst/>
            </c:spPr>
            <c:extLst>
              <c:ext xmlns:c16="http://schemas.microsoft.com/office/drawing/2014/chart" uri="{C3380CC4-5D6E-409C-BE32-E72D297353CC}">
                <c16:uniqueId val="{00000005-0F51-864F-8120-FEA88BB81306}"/>
              </c:ext>
            </c:extLst>
          </c:dPt>
          <c:dPt>
            <c:idx val="3"/>
            <c:bubble3D val="0"/>
            <c:spPr>
              <a:solidFill>
                <a:schemeClr val="accent1">
                  <a:lumMod val="75000"/>
                </a:schemeClr>
              </a:solidFill>
              <a:ln w="19050">
                <a:solidFill>
                  <a:schemeClr val="lt1"/>
                </a:solidFill>
              </a:ln>
              <a:effectLst/>
            </c:spPr>
            <c:extLst>
              <c:ext xmlns:c16="http://schemas.microsoft.com/office/drawing/2014/chart" uri="{C3380CC4-5D6E-409C-BE32-E72D297353CC}">
                <c16:uniqueId val="{00000007-0F51-864F-8120-FEA88BB81306}"/>
              </c:ext>
            </c:extLst>
          </c:dPt>
          <c:dPt>
            <c:idx val="4"/>
            <c:bubble3D val="0"/>
            <c:spPr>
              <a:solidFill>
                <a:srgbClr val="008B81">
                  <a:alpha val="80000"/>
                </a:srgbClr>
              </a:solidFill>
              <a:ln w="19050">
                <a:solidFill>
                  <a:srgbClr val="C8337E">
                    <a:alpha val="0"/>
                  </a:srgbClr>
                </a:solidFill>
              </a:ln>
              <a:effectLst/>
            </c:spPr>
            <c:extLst>
              <c:ext xmlns:c16="http://schemas.microsoft.com/office/drawing/2014/chart" uri="{C3380CC4-5D6E-409C-BE32-E72D297353CC}">
                <c16:uniqueId val="{00000009-0F51-864F-8120-FEA88BB81306}"/>
              </c:ext>
            </c:extLst>
          </c:dPt>
          <c:dPt>
            <c:idx val="5"/>
            <c:bubble3D val="0"/>
            <c:spPr>
              <a:solidFill>
                <a:srgbClr val="30B3AA">
                  <a:alpha val="80000"/>
                </a:srgbClr>
              </a:solidFill>
              <a:ln w="19050">
                <a:solidFill>
                  <a:schemeClr val="lt1"/>
                </a:solidFill>
              </a:ln>
              <a:effectLst/>
            </c:spPr>
            <c:extLst>
              <c:ext xmlns:c16="http://schemas.microsoft.com/office/drawing/2014/chart" uri="{C3380CC4-5D6E-409C-BE32-E72D297353CC}">
                <c16:uniqueId val="{0000000B-0F51-864F-8120-FEA88BB81306}"/>
              </c:ext>
            </c:extLst>
          </c:dPt>
          <c:dPt>
            <c:idx val="6"/>
            <c:bubble3D val="0"/>
            <c:spPr>
              <a:solidFill>
                <a:srgbClr val="DD397D">
                  <a:alpha val="80000"/>
                </a:srgbClr>
              </a:solidFill>
              <a:ln w="19050">
                <a:solidFill>
                  <a:schemeClr val="lt1"/>
                </a:solidFill>
              </a:ln>
              <a:effectLst/>
            </c:spPr>
            <c:extLst>
              <c:ext xmlns:c16="http://schemas.microsoft.com/office/drawing/2014/chart" uri="{C3380CC4-5D6E-409C-BE32-E72D297353CC}">
                <c16:uniqueId val="{0000000D-0F51-864F-8120-FEA88BB81306}"/>
              </c:ext>
            </c:extLst>
          </c:dPt>
          <c:dPt>
            <c:idx val="7"/>
            <c:bubble3D val="0"/>
            <c:spPr>
              <a:solidFill>
                <a:schemeClr val="accent1">
                  <a:lumMod val="75000"/>
                  <a:alpha val="80000"/>
                </a:schemeClr>
              </a:solidFill>
              <a:ln w="19050">
                <a:solidFill>
                  <a:schemeClr val="lt1"/>
                </a:solidFill>
              </a:ln>
              <a:effectLst/>
            </c:spPr>
            <c:extLst>
              <c:ext xmlns:c16="http://schemas.microsoft.com/office/drawing/2014/chart" uri="{C3380CC4-5D6E-409C-BE32-E72D297353CC}">
                <c16:uniqueId val="{0000000F-0F51-864F-8120-FEA88BB81306}"/>
              </c:ext>
            </c:extLst>
          </c:dPt>
          <c:dPt>
            <c:idx val="8"/>
            <c:bubble3D val="0"/>
            <c:spPr>
              <a:solidFill>
                <a:srgbClr val="008B81">
                  <a:alpha val="60000"/>
                </a:srgbClr>
              </a:solidFill>
              <a:ln w="19050">
                <a:solidFill>
                  <a:schemeClr val="lt1"/>
                </a:solidFill>
              </a:ln>
              <a:effectLst/>
            </c:spPr>
            <c:extLst>
              <c:ext xmlns:c16="http://schemas.microsoft.com/office/drawing/2014/chart" uri="{C3380CC4-5D6E-409C-BE32-E72D297353CC}">
                <c16:uniqueId val="{00000011-0F51-864F-8120-FEA88BB81306}"/>
              </c:ext>
            </c:extLst>
          </c:dPt>
          <c:dPt>
            <c:idx val="9"/>
            <c:bubble3D val="0"/>
            <c:spPr>
              <a:solidFill>
                <a:srgbClr val="30B3AA">
                  <a:alpha val="60000"/>
                </a:srgbClr>
              </a:solidFill>
              <a:ln w="19050">
                <a:solidFill>
                  <a:schemeClr val="lt1"/>
                </a:solidFill>
              </a:ln>
              <a:effectLst/>
            </c:spPr>
            <c:extLst>
              <c:ext xmlns:c16="http://schemas.microsoft.com/office/drawing/2014/chart" uri="{C3380CC4-5D6E-409C-BE32-E72D297353CC}">
                <c16:uniqueId val="{00000013-0F51-864F-8120-FEA88BB81306}"/>
              </c:ext>
            </c:extLst>
          </c:dPt>
          <c:dPt>
            <c:idx val="10"/>
            <c:bubble3D val="0"/>
            <c:spPr>
              <a:solidFill>
                <a:srgbClr val="DD397D">
                  <a:alpha val="60000"/>
                </a:srgbClr>
              </a:solidFill>
              <a:ln w="19050">
                <a:solidFill>
                  <a:schemeClr val="lt1"/>
                </a:solidFill>
              </a:ln>
              <a:effectLst/>
            </c:spPr>
            <c:extLst>
              <c:ext xmlns:c16="http://schemas.microsoft.com/office/drawing/2014/chart" uri="{C3380CC4-5D6E-409C-BE32-E72D297353CC}">
                <c16:uniqueId val="{00000015-0F51-864F-8120-FEA88BB81306}"/>
              </c:ext>
            </c:extLst>
          </c:dPt>
          <c:dPt>
            <c:idx val="11"/>
            <c:bubble3D val="0"/>
            <c:spPr>
              <a:solidFill>
                <a:schemeClr val="accent1">
                  <a:lumMod val="75000"/>
                  <a:alpha val="60000"/>
                </a:schemeClr>
              </a:solidFill>
              <a:ln w="19050">
                <a:solidFill>
                  <a:schemeClr val="lt1"/>
                </a:solidFill>
              </a:ln>
              <a:effectLst/>
            </c:spPr>
            <c:extLst>
              <c:ext xmlns:c16="http://schemas.microsoft.com/office/drawing/2014/chart" uri="{C3380CC4-5D6E-409C-BE32-E72D297353CC}">
                <c16:uniqueId val="{00000017-0F51-864F-8120-FEA88BB81306}"/>
              </c:ext>
            </c:extLst>
          </c:dPt>
          <c:dPt>
            <c:idx val="12"/>
            <c:bubble3D val="0"/>
            <c:spPr>
              <a:solidFill>
                <a:srgbClr val="008B81">
                  <a:alpha val="40000"/>
                </a:srgbClr>
              </a:solidFill>
              <a:ln w="19050">
                <a:solidFill>
                  <a:schemeClr val="lt1"/>
                </a:solidFill>
              </a:ln>
              <a:effectLst/>
            </c:spPr>
            <c:extLst>
              <c:ext xmlns:c16="http://schemas.microsoft.com/office/drawing/2014/chart" uri="{C3380CC4-5D6E-409C-BE32-E72D297353CC}">
                <c16:uniqueId val="{00000019-0F51-864F-8120-FEA88BB81306}"/>
              </c:ext>
            </c:extLst>
          </c:dPt>
          <c:dPt>
            <c:idx val="13"/>
            <c:bubble3D val="0"/>
            <c:spPr>
              <a:solidFill>
                <a:srgbClr val="30B3AA">
                  <a:alpha val="40000"/>
                </a:srgbClr>
              </a:solidFill>
              <a:ln w="19050">
                <a:solidFill>
                  <a:schemeClr val="lt1"/>
                </a:solidFill>
              </a:ln>
              <a:effectLst/>
            </c:spPr>
            <c:extLst>
              <c:ext xmlns:c16="http://schemas.microsoft.com/office/drawing/2014/chart" uri="{C3380CC4-5D6E-409C-BE32-E72D297353CC}">
                <c16:uniqueId val="{0000001B-0F51-864F-8120-FEA88BB81306}"/>
              </c:ext>
            </c:extLst>
          </c:dPt>
          <c:dPt>
            <c:idx val="14"/>
            <c:bubble3D val="0"/>
            <c:spPr>
              <a:solidFill>
                <a:srgbClr val="DD397D">
                  <a:alpha val="40000"/>
                </a:srgbClr>
              </a:solidFill>
              <a:ln w="19050">
                <a:solidFill>
                  <a:schemeClr val="lt1"/>
                </a:solidFill>
              </a:ln>
              <a:effectLst/>
            </c:spPr>
            <c:extLst>
              <c:ext xmlns:c16="http://schemas.microsoft.com/office/drawing/2014/chart" uri="{C3380CC4-5D6E-409C-BE32-E72D297353CC}">
                <c16:uniqueId val="{0000001D-0F51-864F-8120-FEA88BB81306}"/>
              </c:ext>
            </c:extLst>
          </c:dPt>
          <c:dPt>
            <c:idx val="15"/>
            <c:bubble3D val="0"/>
            <c:spPr>
              <a:solidFill>
                <a:schemeClr val="accent1">
                  <a:lumMod val="75000"/>
                  <a:alpha val="40000"/>
                </a:schemeClr>
              </a:solidFill>
              <a:ln w="19050">
                <a:solidFill>
                  <a:schemeClr val="lt1"/>
                </a:solidFill>
              </a:ln>
              <a:effectLst/>
            </c:spPr>
            <c:extLst>
              <c:ext xmlns:c16="http://schemas.microsoft.com/office/drawing/2014/chart" uri="{C3380CC4-5D6E-409C-BE32-E72D297353CC}">
                <c16:uniqueId val="{0000001F-0F51-864F-8120-FEA88BB81306}"/>
              </c:ext>
            </c:extLst>
          </c:dPt>
          <c:dPt>
            <c:idx val="16"/>
            <c:bubble3D val="0"/>
            <c:spPr>
              <a:solidFill>
                <a:srgbClr val="008B81">
                  <a:alpha val="20000"/>
                </a:srgbClr>
              </a:solidFill>
              <a:ln w="19050">
                <a:solidFill>
                  <a:schemeClr val="lt1"/>
                </a:solidFill>
              </a:ln>
              <a:effectLst/>
            </c:spPr>
            <c:extLst>
              <c:ext xmlns:c16="http://schemas.microsoft.com/office/drawing/2014/chart" uri="{C3380CC4-5D6E-409C-BE32-E72D297353CC}">
                <c16:uniqueId val="{00000021-0F51-864F-8120-FEA88BB81306}"/>
              </c:ext>
            </c:extLst>
          </c:dPt>
          <c:dPt>
            <c:idx val="17"/>
            <c:bubble3D val="0"/>
            <c:spPr>
              <a:solidFill>
                <a:srgbClr val="30B3AA">
                  <a:alpha val="20000"/>
                </a:srgbClr>
              </a:solidFill>
              <a:ln w="19050">
                <a:solidFill>
                  <a:schemeClr val="lt1"/>
                </a:solidFill>
              </a:ln>
              <a:effectLst/>
            </c:spPr>
            <c:extLst>
              <c:ext xmlns:c16="http://schemas.microsoft.com/office/drawing/2014/chart" uri="{C3380CC4-5D6E-409C-BE32-E72D297353CC}">
                <c16:uniqueId val="{00000023-0F51-864F-8120-FEA88BB81306}"/>
              </c:ext>
            </c:extLst>
          </c:dPt>
          <c:dPt>
            <c:idx val="18"/>
            <c:bubble3D val="0"/>
            <c:spPr>
              <a:solidFill>
                <a:srgbClr val="DD397D">
                  <a:alpha val="20000"/>
                </a:srgbClr>
              </a:solidFill>
              <a:ln w="19050">
                <a:solidFill>
                  <a:schemeClr val="lt1"/>
                </a:solidFill>
              </a:ln>
              <a:effectLst/>
            </c:spPr>
            <c:extLst>
              <c:ext xmlns:c16="http://schemas.microsoft.com/office/drawing/2014/chart" uri="{C3380CC4-5D6E-409C-BE32-E72D297353CC}">
                <c16:uniqueId val="{00000025-0F51-864F-8120-FEA88BB81306}"/>
              </c:ext>
            </c:extLst>
          </c:dPt>
          <c:cat>
            <c:strRef>
              <c:f>Sheet1!$A$2:$A$20</c:f>
              <c:strCache>
                <c:ptCount val="19"/>
                <c:pt idx="0">
                  <c:v>Example 1</c:v>
                </c:pt>
                <c:pt idx="1">
                  <c:v>Example 2</c:v>
                </c:pt>
                <c:pt idx="2">
                  <c:v>Example 3</c:v>
                </c:pt>
                <c:pt idx="3">
                  <c:v>Example 4</c:v>
                </c:pt>
                <c:pt idx="4">
                  <c:v>Example 5</c:v>
                </c:pt>
                <c:pt idx="5">
                  <c:v>Example 6</c:v>
                </c:pt>
                <c:pt idx="6">
                  <c:v>Example 7</c:v>
                </c:pt>
                <c:pt idx="7">
                  <c:v>Example 8</c:v>
                </c:pt>
                <c:pt idx="8">
                  <c:v>Example 9</c:v>
                </c:pt>
                <c:pt idx="9">
                  <c:v>Example 10</c:v>
                </c:pt>
                <c:pt idx="10">
                  <c:v>Example 11</c:v>
                </c:pt>
                <c:pt idx="11">
                  <c:v>Example 12</c:v>
                </c:pt>
                <c:pt idx="12">
                  <c:v>Example 13</c:v>
                </c:pt>
                <c:pt idx="13">
                  <c:v>Example 14</c:v>
                </c:pt>
                <c:pt idx="14">
                  <c:v>Example 15</c:v>
                </c:pt>
                <c:pt idx="15">
                  <c:v>Example 16</c:v>
                </c:pt>
                <c:pt idx="16">
                  <c:v>Example 17</c:v>
                </c:pt>
                <c:pt idx="17">
                  <c:v>Example 18</c:v>
                </c:pt>
                <c:pt idx="18">
                  <c:v>Example 19</c:v>
                </c:pt>
              </c:strCache>
            </c:strRef>
          </c:cat>
          <c:val>
            <c:numRef>
              <c:f>Sheet1!$B$2:$B$20</c:f>
              <c:numCache>
                <c:formatCode>General</c:formatCode>
                <c:ptCount val="19"/>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numCache>
            </c:numRef>
          </c:val>
          <c:extLst>
            <c:ext xmlns:c16="http://schemas.microsoft.com/office/drawing/2014/chart" uri="{C3380CC4-5D6E-409C-BE32-E72D297353CC}">
              <c16:uniqueId val="{00000026-0F51-864F-8120-FEA88BB81306}"/>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70913038754542201"/>
          <c:y val="1.8793717885544466E-2"/>
          <c:w val="0.28902742523584712"/>
          <c:h val="0.973810098787939"/>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charset="0"/>
              <a:ea typeface="Arial" charset="0"/>
              <a:cs typeface="Arial"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Example</c:v>
                </c:pt>
              </c:strCache>
            </c:strRef>
          </c:tx>
          <c:spPr>
            <a:solidFill>
              <a:schemeClr val="accent1"/>
            </a:solidFill>
            <a:ln w="19050">
              <a:solidFill>
                <a:schemeClr val="lt1"/>
              </a:solidFill>
            </a:ln>
            <a:effectLst/>
          </c:spPr>
          <c:invertIfNegative val="0"/>
          <c:dPt>
            <c:idx val="0"/>
            <c:invertIfNegative val="0"/>
            <c:bubble3D val="0"/>
            <c:spPr>
              <a:solidFill>
                <a:srgbClr val="008B81"/>
              </a:solidFill>
              <a:ln w="19050">
                <a:solidFill>
                  <a:schemeClr val="lt1"/>
                </a:solidFill>
              </a:ln>
              <a:effectLst/>
            </c:spPr>
            <c:extLst>
              <c:ext xmlns:c16="http://schemas.microsoft.com/office/drawing/2014/chart" uri="{C3380CC4-5D6E-409C-BE32-E72D297353CC}">
                <c16:uniqueId val="{00000001-DB5C-C643-A3C1-2BF06001826A}"/>
              </c:ext>
            </c:extLst>
          </c:dPt>
          <c:dPt>
            <c:idx val="1"/>
            <c:invertIfNegative val="0"/>
            <c:bubble3D val="0"/>
            <c:spPr>
              <a:solidFill>
                <a:srgbClr val="30B3AA"/>
              </a:solidFill>
              <a:ln w="19050">
                <a:solidFill>
                  <a:schemeClr val="lt1"/>
                </a:solidFill>
              </a:ln>
              <a:effectLst/>
            </c:spPr>
            <c:extLst>
              <c:ext xmlns:c16="http://schemas.microsoft.com/office/drawing/2014/chart" uri="{C3380CC4-5D6E-409C-BE32-E72D297353CC}">
                <c16:uniqueId val="{00000003-DB5C-C643-A3C1-2BF06001826A}"/>
              </c:ext>
            </c:extLst>
          </c:dPt>
          <c:dPt>
            <c:idx val="2"/>
            <c:invertIfNegative val="0"/>
            <c:bubble3D val="0"/>
            <c:spPr>
              <a:solidFill>
                <a:srgbClr val="DD397D"/>
              </a:solidFill>
              <a:ln w="19050">
                <a:solidFill>
                  <a:schemeClr val="lt1"/>
                </a:solidFill>
              </a:ln>
              <a:effectLst/>
            </c:spPr>
            <c:extLst>
              <c:ext xmlns:c16="http://schemas.microsoft.com/office/drawing/2014/chart" uri="{C3380CC4-5D6E-409C-BE32-E72D297353CC}">
                <c16:uniqueId val="{00000005-DB5C-C643-A3C1-2BF06001826A}"/>
              </c:ext>
            </c:extLst>
          </c:dPt>
          <c:dPt>
            <c:idx val="3"/>
            <c:invertIfNegative val="0"/>
            <c:bubble3D val="0"/>
            <c:spPr>
              <a:solidFill>
                <a:schemeClr val="accent1">
                  <a:lumMod val="75000"/>
                </a:schemeClr>
              </a:solidFill>
              <a:ln w="19050">
                <a:solidFill>
                  <a:schemeClr val="lt1"/>
                </a:solidFill>
              </a:ln>
              <a:effectLst/>
            </c:spPr>
            <c:extLst>
              <c:ext xmlns:c16="http://schemas.microsoft.com/office/drawing/2014/chart" uri="{C3380CC4-5D6E-409C-BE32-E72D297353CC}">
                <c16:uniqueId val="{00000007-DB5C-C643-A3C1-2BF06001826A}"/>
              </c:ext>
            </c:extLst>
          </c:dPt>
          <c:dPt>
            <c:idx val="4"/>
            <c:invertIfNegative val="0"/>
            <c:bubble3D val="0"/>
            <c:spPr>
              <a:solidFill>
                <a:srgbClr val="008B81">
                  <a:alpha val="80000"/>
                </a:srgbClr>
              </a:solidFill>
              <a:ln w="19050">
                <a:solidFill>
                  <a:srgbClr val="C8337E">
                    <a:alpha val="0"/>
                  </a:srgbClr>
                </a:solidFill>
              </a:ln>
              <a:effectLst/>
            </c:spPr>
            <c:extLst>
              <c:ext xmlns:c16="http://schemas.microsoft.com/office/drawing/2014/chart" uri="{C3380CC4-5D6E-409C-BE32-E72D297353CC}">
                <c16:uniqueId val="{00000009-DB5C-C643-A3C1-2BF06001826A}"/>
              </c:ext>
            </c:extLst>
          </c:dPt>
          <c:dPt>
            <c:idx val="5"/>
            <c:invertIfNegative val="0"/>
            <c:bubble3D val="0"/>
            <c:spPr>
              <a:solidFill>
                <a:srgbClr val="30B3AA">
                  <a:alpha val="80000"/>
                </a:srgbClr>
              </a:solidFill>
              <a:ln w="19050">
                <a:solidFill>
                  <a:schemeClr val="lt1"/>
                </a:solidFill>
              </a:ln>
              <a:effectLst/>
            </c:spPr>
            <c:extLst>
              <c:ext xmlns:c16="http://schemas.microsoft.com/office/drawing/2014/chart" uri="{C3380CC4-5D6E-409C-BE32-E72D297353CC}">
                <c16:uniqueId val="{0000000B-DB5C-C643-A3C1-2BF06001826A}"/>
              </c:ext>
            </c:extLst>
          </c:dPt>
          <c:dPt>
            <c:idx val="6"/>
            <c:invertIfNegative val="0"/>
            <c:bubble3D val="0"/>
            <c:spPr>
              <a:solidFill>
                <a:srgbClr val="DD397D">
                  <a:alpha val="80000"/>
                </a:srgbClr>
              </a:solidFill>
              <a:ln w="19050">
                <a:solidFill>
                  <a:schemeClr val="lt1"/>
                </a:solidFill>
              </a:ln>
              <a:effectLst/>
            </c:spPr>
            <c:extLst>
              <c:ext xmlns:c16="http://schemas.microsoft.com/office/drawing/2014/chart" uri="{C3380CC4-5D6E-409C-BE32-E72D297353CC}">
                <c16:uniqueId val="{0000000D-DB5C-C643-A3C1-2BF06001826A}"/>
              </c:ext>
            </c:extLst>
          </c:dPt>
          <c:dPt>
            <c:idx val="7"/>
            <c:invertIfNegative val="0"/>
            <c:bubble3D val="0"/>
            <c:spPr>
              <a:solidFill>
                <a:schemeClr val="accent1">
                  <a:lumMod val="75000"/>
                  <a:alpha val="80000"/>
                </a:schemeClr>
              </a:solidFill>
              <a:ln w="19050">
                <a:solidFill>
                  <a:schemeClr val="lt1"/>
                </a:solidFill>
              </a:ln>
              <a:effectLst/>
            </c:spPr>
            <c:extLst>
              <c:ext xmlns:c16="http://schemas.microsoft.com/office/drawing/2014/chart" uri="{C3380CC4-5D6E-409C-BE32-E72D297353CC}">
                <c16:uniqueId val="{0000000F-DB5C-C643-A3C1-2BF06001826A}"/>
              </c:ext>
            </c:extLst>
          </c:dPt>
          <c:dPt>
            <c:idx val="8"/>
            <c:invertIfNegative val="0"/>
            <c:bubble3D val="0"/>
            <c:spPr>
              <a:solidFill>
                <a:srgbClr val="008B81">
                  <a:alpha val="60000"/>
                </a:srgbClr>
              </a:solidFill>
              <a:ln w="19050">
                <a:solidFill>
                  <a:schemeClr val="lt1"/>
                </a:solidFill>
              </a:ln>
              <a:effectLst/>
            </c:spPr>
            <c:extLst>
              <c:ext xmlns:c16="http://schemas.microsoft.com/office/drawing/2014/chart" uri="{C3380CC4-5D6E-409C-BE32-E72D297353CC}">
                <c16:uniqueId val="{00000011-DB5C-C643-A3C1-2BF06001826A}"/>
              </c:ext>
            </c:extLst>
          </c:dPt>
          <c:dPt>
            <c:idx val="9"/>
            <c:invertIfNegative val="0"/>
            <c:bubble3D val="0"/>
            <c:spPr>
              <a:solidFill>
                <a:srgbClr val="30B3AA">
                  <a:alpha val="60000"/>
                </a:srgbClr>
              </a:solidFill>
              <a:ln w="19050">
                <a:solidFill>
                  <a:schemeClr val="lt1"/>
                </a:solidFill>
              </a:ln>
              <a:effectLst/>
            </c:spPr>
            <c:extLst>
              <c:ext xmlns:c16="http://schemas.microsoft.com/office/drawing/2014/chart" uri="{C3380CC4-5D6E-409C-BE32-E72D297353CC}">
                <c16:uniqueId val="{00000013-DB5C-C643-A3C1-2BF06001826A}"/>
              </c:ext>
            </c:extLst>
          </c:dPt>
          <c:dPt>
            <c:idx val="10"/>
            <c:invertIfNegative val="0"/>
            <c:bubble3D val="0"/>
            <c:spPr>
              <a:solidFill>
                <a:srgbClr val="DD397D">
                  <a:alpha val="60000"/>
                </a:srgbClr>
              </a:solidFill>
              <a:ln w="19050">
                <a:solidFill>
                  <a:schemeClr val="lt1"/>
                </a:solidFill>
              </a:ln>
              <a:effectLst/>
            </c:spPr>
            <c:extLst>
              <c:ext xmlns:c16="http://schemas.microsoft.com/office/drawing/2014/chart" uri="{C3380CC4-5D6E-409C-BE32-E72D297353CC}">
                <c16:uniqueId val="{00000015-DB5C-C643-A3C1-2BF06001826A}"/>
              </c:ext>
            </c:extLst>
          </c:dPt>
          <c:dPt>
            <c:idx val="11"/>
            <c:invertIfNegative val="0"/>
            <c:bubble3D val="0"/>
            <c:spPr>
              <a:solidFill>
                <a:schemeClr val="accent1">
                  <a:lumMod val="75000"/>
                  <a:alpha val="60000"/>
                </a:schemeClr>
              </a:solidFill>
              <a:ln w="19050">
                <a:solidFill>
                  <a:schemeClr val="lt1"/>
                </a:solidFill>
              </a:ln>
              <a:effectLst/>
            </c:spPr>
            <c:extLst>
              <c:ext xmlns:c16="http://schemas.microsoft.com/office/drawing/2014/chart" uri="{C3380CC4-5D6E-409C-BE32-E72D297353CC}">
                <c16:uniqueId val="{00000017-DB5C-C643-A3C1-2BF06001826A}"/>
              </c:ext>
            </c:extLst>
          </c:dPt>
          <c:dPt>
            <c:idx val="12"/>
            <c:invertIfNegative val="0"/>
            <c:bubble3D val="0"/>
            <c:spPr>
              <a:solidFill>
                <a:srgbClr val="008B81">
                  <a:alpha val="40000"/>
                </a:srgbClr>
              </a:solidFill>
              <a:ln w="19050">
                <a:solidFill>
                  <a:schemeClr val="lt1"/>
                </a:solidFill>
              </a:ln>
              <a:effectLst/>
            </c:spPr>
            <c:extLst>
              <c:ext xmlns:c16="http://schemas.microsoft.com/office/drawing/2014/chart" uri="{C3380CC4-5D6E-409C-BE32-E72D297353CC}">
                <c16:uniqueId val="{00000019-DB5C-C643-A3C1-2BF06001826A}"/>
              </c:ext>
            </c:extLst>
          </c:dPt>
          <c:dPt>
            <c:idx val="13"/>
            <c:invertIfNegative val="0"/>
            <c:bubble3D val="0"/>
            <c:spPr>
              <a:solidFill>
                <a:srgbClr val="30B3AA">
                  <a:alpha val="40000"/>
                </a:srgbClr>
              </a:solidFill>
              <a:ln w="19050">
                <a:solidFill>
                  <a:schemeClr val="lt1"/>
                </a:solidFill>
              </a:ln>
              <a:effectLst/>
            </c:spPr>
            <c:extLst>
              <c:ext xmlns:c16="http://schemas.microsoft.com/office/drawing/2014/chart" uri="{C3380CC4-5D6E-409C-BE32-E72D297353CC}">
                <c16:uniqueId val="{0000001B-DB5C-C643-A3C1-2BF06001826A}"/>
              </c:ext>
            </c:extLst>
          </c:dPt>
          <c:dPt>
            <c:idx val="14"/>
            <c:invertIfNegative val="0"/>
            <c:bubble3D val="0"/>
            <c:spPr>
              <a:solidFill>
                <a:srgbClr val="DD397D">
                  <a:alpha val="40000"/>
                </a:srgbClr>
              </a:solidFill>
              <a:ln w="19050">
                <a:solidFill>
                  <a:schemeClr val="lt1"/>
                </a:solidFill>
              </a:ln>
              <a:effectLst/>
            </c:spPr>
            <c:extLst>
              <c:ext xmlns:c16="http://schemas.microsoft.com/office/drawing/2014/chart" uri="{C3380CC4-5D6E-409C-BE32-E72D297353CC}">
                <c16:uniqueId val="{0000001D-DB5C-C643-A3C1-2BF06001826A}"/>
              </c:ext>
            </c:extLst>
          </c:dPt>
          <c:dPt>
            <c:idx val="15"/>
            <c:invertIfNegative val="0"/>
            <c:bubble3D val="0"/>
            <c:spPr>
              <a:solidFill>
                <a:schemeClr val="accent1">
                  <a:lumMod val="75000"/>
                  <a:alpha val="40000"/>
                </a:schemeClr>
              </a:solidFill>
              <a:ln w="19050">
                <a:solidFill>
                  <a:schemeClr val="lt1"/>
                </a:solidFill>
              </a:ln>
              <a:effectLst/>
            </c:spPr>
            <c:extLst>
              <c:ext xmlns:c16="http://schemas.microsoft.com/office/drawing/2014/chart" uri="{C3380CC4-5D6E-409C-BE32-E72D297353CC}">
                <c16:uniqueId val="{0000001F-DB5C-C643-A3C1-2BF06001826A}"/>
              </c:ext>
            </c:extLst>
          </c:dPt>
          <c:dPt>
            <c:idx val="16"/>
            <c:invertIfNegative val="0"/>
            <c:bubble3D val="0"/>
            <c:spPr>
              <a:solidFill>
                <a:srgbClr val="008B81">
                  <a:alpha val="20000"/>
                </a:srgbClr>
              </a:solidFill>
              <a:ln w="19050">
                <a:solidFill>
                  <a:schemeClr val="lt1"/>
                </a:solidFill>
              </a:ln>
              <a:effectLst/>
            </c:spPr>
            <c:extLst>
              <c:ext xmlns:c16="http://schemas.microsoft.com/office/drawing/2014/chart" uri="{C3380CC4-5D6E-409C-BE32-E72D297353CC}">
                <c16:uniqueId val="{00000021-DB5C-C643-A3C1-2BF06001826A}"/>
              </c:ext>
            </c:extLst>
          </c:dPt>
          <c:dPt>
            <c:idx val="17"/>
            <c:invertIfNegative val="0"/>
            <c:bubble3D val="0"/>
            <c:spPr>
              <a:solidFill>
                <a:srgbClr val="30B3AA">
                  <a:alpha val="20000"/>
                </a:srgbClr>
              </a:solidFill>
              <a:ln w="19050">
                <a:solidFill>
                  <a:schemeClr val="lt1"/>
                </a:solidFill>
              </a:ln>
              <a:effectLst/>
            </c:spPr>
            <c:extLst>
              <c:ext xmlns:c16="http://schemas.microsoft.com/office/drawing/2014/chart" uri="{C3380CC4-5D6E-409C-BE32-E72D297353CC}">
                <c16:uniqueId val="{00000023-DB5C-C643-A3C1-2BF06001826A}"/>
              </c:ext>
            </c:extLst>
          </c:dPt>
          <c:dPt>
            <c:idx val="18"/>
            <c:invertIfNegative val="0"/>
            <c:bubble3D val="0"/>
            <c:spPr>
              <a:solidFill>
                <a:srgbClr val="DD397D">
                  <a:alpha val="20000"/>
                </a:srgbClr>
              </a:solidFill>
              <a:ln w="19050">
                <a:solidFill>
                  <a:schemeClr val="lt1"/>
                </a:solidFill>
              </a:ln>
              <a:effectLst/>
            </c:spPr>
            <c:extLst>
              <c:ext xmlns:c16="http://schemas.microsoft.com/office/drawing/2014/chart" uri="{C3380CC4-5D6E-409C-BE32-E72D297353CC}">
                <c16:uniqueId val="{00000025-DB5C-C643-A3C1-2BF06001826A}"/>
              </c:ext>
            </c:extLst>
          </c:dPt>
          <c:cat>
            <c:strRef>
              <c:f>Sheet1!$A$2:$A$20</c:f>
              <c:strCache>
                <c:ptCount val="19"/>
                <c:pt idx="0">
                  <c:v>Example 1</c:v>
                </c:pt>
                <c:pt idx="1">
                  <c:v>Example 2</c:v>
                </c:pt>
                <c:pt idx="2">
                  <c:v>Example 3</c:v>
                </c:pt>
                <c:pt idx="3">
                  <c:v>Example 4</c:v>
                </c:pt>
                <c:pt idx="4">
                  <c:v>Example 5</c:v>
                </c:pt>
                <c:pt idx="5">
                  <c:v>Example 6</c:v>
                </c:pt>
                <c:pt idx="6">
                  <c:v>Example 7</c:v>
                </c:pt>
                <c:pt idx="7">
                  <c:v>Example 8</c:v>
                </c:pt>
                <c:pt idx="8">
                  <c:v>Example 9</c:v>
                </c:pt>
                <c:pt idx="9">
                  <c:v>Example 10</c:v>
                </c:pt>
                <c:pt idx="10">
                  <c:v>Example 11</c:v>
                </c:pt>
                <c:pt idx="11">
                  <c:v>Example 12</c:v>
                </c:pt>
                <c:pt idx="12">
                  <c:v>Example 13</c:v>
                </c:pt>
                <c:pt idx="13">
                  <c:v>Example 14</c:v>
                </c:pt>
                <c:pt idx="14">
                  <c:v>Example 15</c:v>
                </c:pt>
                <c:pt idx="15">
                  <c:v>Example 16</c:v>
                </c:pt>
                <c:pt idx="16">
                  <c:v>Example 17</c:v>
                </c:pt>
                <c:pt idx="17">
                  <c:v>Example 18</c:v>
                </c:pt>
                <c:pt idx="18">
                  <c:v>Example 19</c:v>
                </c:pt>
              </c:strCache>
            </c:strRef>
          </c:cat>
          <c:val>
            <c:numRef>
              <c:f>Sheet1!$B$2:$B$20</c:f>
              <c:numCache>
                <c:formatCode>General</c:formatCode>
                <c:ptCount val="19"/>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numCache>
            </c:numRef>
          </c:val>
          <c:extLst>
            <c:ext xmlns:c16="http://schemas.microsoft.com/office/drawing/2014/chart" uri="{C3380CC4-5D6E-409C-BE32-E72D297353CC}">
              <c16:uniqueId val="{00000026-DB5C-C643-A3C1-2BF06001826A}"/>
            </c:ext>
          </c:extLst>
        </c:ser>
        <c:dLbls>
          <c:showLegendKey val="0"/>
          <c:showVal val="0"/>
          <c:showCatName val="0"/>
          <c:showSerName val="0"/>
          <c:showPercent val="0"/>
          <c:showBubbleSize val="0"/>
        </c:dLbls>
        <c:gapWidth val="80"/>
        <c:axId val="1940501967"/>
        <c:axId val="1940495567"/>
      </c:barChart>
      <c:valAx>
        <c:axId val="194049556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40501967"/>
        <c:crosses val="autoZero"/>
        <c:crossBetween val="between"/>
      </c:valAx>
      <c:catAx>
        <c:axId val="1940501967"/>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lumMod val="65000"/>
                  </a:schemeClr>
                </a:solidFill>
                <a:latin typeface="+mn-lt"/>
                <a:ea typeface="+mn-ea"/>
                <a:cs typeface="+mn-cs"/>
              </a:defRPr>
            </a:pPr>
            <a:endParaRPr lang="en-US"/>
          </a:p>
        </c:txPr>
        <c:crossAx val="1940495567"/>
        <c:crosses val="autoZero"/>
        <c:auto val="1"/>
        <c:lblAlgn val="ctr"/>
        <c:lblOffset val="100"/>
        <c:noMultiLvlLbl val="0"/>
      </c:catAx>
      <c:spPr>
        <a:noFill/>
        <a:ln>
          <a:noFill/>
        </a:ln>
        <a:effectLst/>
      </c:spPr>
    </c:plotArea>
    <c:legend>
      <c:legendPos val="r"/>
      <c:layout>
        <c:manualLayout>
          <c:xMode val="edge"/>
          <c:yMode val="edge"/>
          <c:x val="0.84642077656817616"/>
          <c:y val="1.8793841694495276E-2"/>
          <c:w val="0.15357915330772998"/>
          <c:h val="0.8942655530807355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charset="0"/>
              <a:ea typeface="Arial" charset="0"/>
              <a:cs typeface="Arial"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Example</c:v>
                </c:pt>
              </c:strCache>
            </c:strRef>
          </c:tx>
          <c:dPt>
            <c:idx val="0"/>
            <c:bubble3D val="0"/>
            <c:spPr>
              <a:solidFill>
                <a:srgbClr val="008B81"/>
              </a:solidFill>
              <a:ln w="19050">
                <a:solidFill>
                  <a:schemeClr val="lt1"/>
                </a:solidFill>
              </a:ln>
              <a:effectLst/>
            </c:spPr>
            <c:extLst>
              <c:ext xmlns:c16="http://schemas.microsoft.com/office/drawing/2014/chart" uri="{C3380CC4-5D6E-409C-BE32-E72D297353CC}">
                <c16:uniqueId val="{00000001-254E-E341-9FBA-2E935687BE4F}"/>
              </c:ext>
            </c:extLst>
          </c:dPt>
          <c:dPt>
            <c:idx val="1"/>
            <c:bubble3D val="0"/>
            <c:spPr>
              <a:solidFill>
                <a:srgbClr val="30B3AA"/>
              </a:solidFill>
              <a:ln w="19050">
                <a:solidFill>
                  <a:schemeClr val="lt1"/>
                </a:solidFill>
              </a:ln>
              <a:effectLst/>
            </c:spPr>
            <c:extLst>
              <c:ext xmlns:c16="http://schemas.microsoft.com/office/drawing/2014/chart" uri="{C3380CC4-5D6E-409C-BE32-E72D297353CC}">
                <c16:uniqueId val="{00000003-254E-E341-9FBA-2E935687BE4F}"/>
              </c:ext>
            </c:extLst>
          </c:dPt>
          <c:dPt>
            <c:idx val="2"/>
            <c:bubble3D val="0"/>
            <c:spPr>
              <a:solidFill>
                <a:srgbClr val="DD397D"/>
              </a:solidFill>
              <a:ln w="19050">
                <a:solidFill>
                  <a:schemeClr val="lt1"/>
                </a:solidFill>
              </a:ln>
              <a:effectLst/>
            </c:spPr>
            <c:extLst>
              <c:ext xmlns:c16="http://schemas.microsoft.com/office/drawing/2014/chart" uri="{C3380CC4-5D6E-409C-BE32-E72D297353CC}">
                <c16:uniqueId val="{00000005-254E-E341-9FBA-2E935687BE4F}"/>
              </c:ext>
            </c:extLst>
          </c:dPt>
          <c:dPt>
            <c:idx val="3"/>
            <c:bubble3D val="0"/>
            <c:spPr>
              <a:solidFill>
                <a:schemeClr val="accent1">
                  <a:lumMod val="75000"/>
                </a:schemeClr>
              </a:solidFill>
              <a:ln w="19050">
                <a:solidFill>
                  <a:schemeClr val="lt1"/>
                </a:solidFill>
              </a:ln>
              <a:effectLst/>
            </c:spPr>
            <c:extLst>
              <c:ext xmlns:c16="http://schemas.microsoft.com/office/drawing/2014/chart" uri="{C3380CC4-5D6E-409C-BE32-E72D297353CC}">
                <c16:uniqueId val="{00000007-254E-E341-9FBA-2E935687BE4F}"/>
              </c:ext>
            </c:extLst>
          </c:dPt>
          <c:dPt>
            <c:idx val="4"/>
            <c:bubble3D val="0"/>
            <c:spPr>
              <a:solidFill>
                <a:srgbClr val="008B81">
                  <a:alpha val="80000"/>
                </a:srgbClr>
              </a:solidFill>
              <a:ln w="19050">
                <a:solidFill>
                  <a:srgbClr val="C8337E">
                    <a:alpha val="0"/>
                  </a:srgbClr>
                </a:solidFill>
              </a:ln>
              <a:effectLst/>
            </c:spPr>
            <c:extLst>
              <c:ext xmlns:c16="http://schemas.microsoft.com/office/drawing/2014/chart" uri="{C3380CC4-5D6E-409C-BE32-E72D297353CC}">
                <c16:uniqueId val="{00000009-254E-E341-9FBA-2E935687BE4F}"/>
              </c:ext>
            </c:extLst>
          </c:dPt>
          <c:dPt>
            <c:idx val="5"/>
            <c:bubble3D val="0"/>
            <c:spPr>
              <a:solidFill>
                <a:srgbClr val="30B3AA">
                  <a:alpha val="80000"/>
                </a:srgbClr>
              </a:solidFill>
              <a:ln w="19050">
                <a:solidFill>
                  <a:schemeClr val="lt1"/>
                </a:solidFill>
              </a:ln>
              <a:effectLst/>
            </c:spPr>
            <c:extLst>
              <c:ext xmlns:c16="http://schemas.microsoft.com/office/drawing/2014/chart" uri="{C3380CC4-5D6E-409C-BE32-E72D297353CC}">
                <c16:uniqueId val="{0000000B-254E-E341-9FBA-2E935687BE4F}"/>
              </c:ext>
            </c:extLst>
          </c:dPt>
          <c:dPt>
            <c:idx val="6"/>
            <c:bubble3D val="0"/>
            <c:spPr>
              <a:solidFill>
                <a:srgbClr val="DD397D">
                  <a:alpha val="80000"/>
                </a:srgbClr>
              </a:solidFill>
              <a:ln w="19050">
                <a:solidFill>
                  <a:schemeClr val="lt1"/>
                </a:solidFill>
              </a:ln>
              <a:effectLst/>
            </c:spPr>
            <c:extLst>
              <c:ext xmlns:c16="http://schemas.microsoft.com/office/drawing/2014/chart" uri="{C3380CC4-5D6E-409C-BE32-E72D297353CC}">
                <c16:uniqueId val="{0000000D-254E-E341-9FBA-2E935687BE4F}"/>
              </c:ext>
            </c:extLst>
          </c:dPt>
          <c:dPt>
            <c:idx val="7"/>
            <c:bubble3D val="0"/>
            <c:spPr>
              <a:solidFill>
                <a:schemeClr val="accent1">
                  <a:lumMod val="75000"/>
                  <a:alpha val="80000"/>
                </a:schemeClr>
              </a:solidFill>
              <a:ln w="19050">
                <a:solidFill>
                  <a:schemeClr val="lt1"/>
                </a:solidFill>
              </a:ln>
              <a:effectLst/>
            </c:spPr>
            <c:extLst>
              <c:ext xmlns:c16="http://schemas.microsoft.com/office/drawing/2014/chart" uri="{C3380CC4-5D6E-409C-BE32-E72D297353CC}">
                <c16:uniqueId val="{0000000F-254E-E341-9FBA-2E935687BE4F}"/>
              </c:ext>
            </c:extLst>
          </c:dPt>
          <c:dPt>
            <c:idx val="8"/>
            <c:bubble3D val="0"/>
            <c:spPr>
              <a:solidFill>
                <a:srgbClr val="008B81">
                  <a:alpha val="60000"/>
                </a:srgbClr>
              </a:solidFill>
              <a:ln w="19050">
                <a:solidFill>
                  <a:schemeClr val="lt1"/>
                </a:solidFill>
              </a:ln>
              <a:effectLst/>
            </c:spPr>
            <c:extLst>
              <c:ext xmlns:c16="http://schemas.microsoft.com/office/drawing/2014/chart" uri="{C3380CC4-5D6E-409C-BE32-E72D297353CC}">
                <c16:uniqueId val="{00000011-254E-E341-9FBA-2E935687BE4F}"/>
              </c:ext>
            </c:extLst>
          </c:dPt>
          <c:dPt>
            <c:idx val="9"/>
            <c:bubble3D val="0"/>
            <c:spPr>
              <a:solidFill>
                <a:srgbClr val="30B3AA">
                  <a:alpha val="60000"/>
                </a:srgbClr>
              </a:solidFill>
              <a:ln w="19050">
                <a:solidFill>
                  <a:schemeClr val="lt1"/>
                </a:solidFill>
              </a:ln>
              <a:effectLst/>
            </c:spPr>
            <c:extLst>
              <c:ext xmlns:c16="http://schemas.microsoft.com/office/drawing/2014/chart" uri="{C3380CC4-5D6E-409C-BE32-E72D297353CC}">
                <c16:uniqueId val="{00000013-254E-E341-9FBA-2E935687BE4F}"/>
              </c:ext>
            </c:extLst>
          </c:dPt>
          <c:dPt>
            <c:idx val="10"/>
            <c:bubble3D val="0"/>
            <c:spPr>
              <a:solidFill>
                <a:srgbClr val="DD397D">
                  <a:alpha val="60000"/>
                </a:srgbClr>
              </a:solidFill>
              <a:ln w="19050">
                <a:solidFill>
                  <a:schemeClr val="lt1"/>
                </a:solidFill>
              </a:ln>
              <a:effectLst/>
            </c:spPr>
            <c:extLst>
              <c:ext xmlns:c16="http://schemas.microsoft.com/office/drawing/2014/chart" uri="{C3380CC4-5D6E-409C-BE32-E72D297353CC}">
                <c16:uniqueId val="{00000015-254E-E341-9FBA-2E935687BE4F}"/>
              </c:ext>
            </c:extLst>
          </c:dPt>
          <c:dPt>
            <c:idx val="11"/>
            <c:bubble3D val="0"/>
            <c:spPr>
              <a:solidFill>
                <a:schemeClr val="accent1">
                  <a:lumMod val="75000"/>
                  <a:alpha val="60000"/>
                </a:schemeClr>
              </a:solidFill>
              <a:ln w="19050">
                <a:solidFill>
                  <a:schemeClr val="lt1"/>
                </a:solidFill>
              </a:ln>
              <a:effectLst/>
            </c:spPr>
            <c:extLst>
              <c:ext xmlns:c16="http://schemas.microsoft.com/office/drawing/2014/chart" uri="{C3380CC4-5D6E-409C-BE32-E72D297353CC}">
                <c16:uniqueId val="{00000017-254E-E341-9FBA-2E935687BE4F}"/>
              </c:ext>
            </c:extLst>
          </c:dPt>
          <c:dPt>
            <c:idx val="12"/>
            <c:bubble3D val="0"/>
            <c:spPr>
              <a:solidFill>
                <a:srgbClr val="008B81">
                  <a:alpha val="40000"/>
                </a:srgbClr>
              </a:solidFill>
              <a:ln w="19050">
                <a:solidFill>
                  <a:schemeClr val="lt1"/>
                </a:solidFill>
              </a:ln>
              <a:effectLst/>
            </c:spPr>
            <c:extLst>
              <c:ext xmlns:c16="http://schemas.microsoft.com/office/drawing/2014/chart" uri="{C3380CC4-5D6E-409C-BE32-E72D297353CC}">
                <c16:uniqueId val="{00000019-254E-E341-9FBA-2E935687BE4F}"/>
              </c:ext>
            </c:extLst>
          </c:dPt>
          <c:dPt>
            <c:idx val="13"/>
            <c:bubble3D val="0"/>
            <c:spPr>
              <a:solidFill>
                <a:srgbClr val="30B3AA">
                  <a:alpha val="40000"/>
                </a:srgbClr>
              </a:solidFill>
              <a:ln w="19050">
                <a:solidFill>
                  <a:schemeClr val="lt1"/>
                </a:solidFill>
              </a:ln>
              <a:effectLst/>
            </c:spPr>
            <c:extLst>
              <c:ext xmlns:c16="http://schemas.microsoft.com/office/drawing/2014/chart" uri="{C3380CC4-5D6E-409C-BE32-E72D297353CC}">
                <c16:uniqueId val="{0000001B-254E-E341-9FBA-2E935687BE4F}"/>
              </c:ext>
            </c:extLst>
          </c:dPt>
          <c:dPt>
            <c:idx val="14"/>
            <c:bubble3D val="0"/>
            <c:spPr>
              <a:solidFill>
                <a:srgbClr val="DD397D">
                  <a:alpha val="40000"/>
                </a:srgbClr>
              </a:solidFill>
              <a:ln w="19050">
                <a:solidFill>
                  <a:schemeClr val="lt1"/>
                </a:solidFill>
              </a:ln>
              <a:effectLst/>
            </c:spPr>
            <c:extLst>
              <c:ext xmlns:c16="http://schemas.microsoft.com/office/drawing/2014/chart" uri="{C3380CC4-5D6E-409C-BE32-E72D297353CC}">
                <c16:uniqueId val="{0000001D-254E-E341-9FBA-2E935687BE4F}"/>
              </c:ext>
            </c:extLst>
          </c:dPt>
          <c:dPt>
            <c:idx val="15"/>
            <c:bubble3D val="0"/>
            <c:spPr>
              <a:solidFill>
                <a:schemeClr val="accent1">
                  <a:lumMod val="75000"/>
                  <a:alpha val="40000"/>
                </a:schemeClr>
              </a:solidFill>
              <a:ln w="19050">
                <a:solidFill>
                  <a:schemeClr val="lt1"/>
                </a:solidFill>
              </a:ln>
              <a:effectLst/>
            </c:spPr>
            <c:extLst>
              <c:ext xmlns:c16="http://schemas.microsoft.com/office/drawing/2014/chart" uri="{C3380CC4-5D6E-409C-BE32-E72D297353CC}">
                <c16:uniqueId val="{0000001F-254E-E341-9FBA-2E935687BE4F}"/>
              </c:ext>
            </c:extLst>
          </c:dPt>
          <c:dPt>
            <c:idx val="16"/>
            <c:bubble3D val="0"/>
            <c:spPr>
              <a:solidFill>
                <a:srgbClr val="008B81">
                  <a:alpha val="20000"/>
                </a:srgbClr>
              </a:solidFill>
              <a:ln w="19050">
                <a:solidFill>
                  <a:schemeClr val="lt1"/>
                </a:solidFill>
              </a:ln>
              <a:effectLst/>
            </c:spPr>
            <c:extLst>
              <c:ext xmlns:c16="http://schemas.microsoft.com/office/drawing/2014/chart" uri="{C3380CC4-5D6E-409C-BE32-E72D297353CC}">
                <c16:uniqueId val="{00000021-254E-E341-9FBA-2E935687BE4F}"/>
              </c:ext>
            </c:extLst>
          </c:dPt>
          <c:dPt>
            <c:idx val="17"/>
            <c:bubble3D val="0"/>
            <c:spPr>
              <a:solidFill>
                <a:srgbClr val="30B3AA">
                  <a:alpha val="20000"/>
                </a:srgbClr>
              </a:solidFill>
              <a:ln w="19050">
                <a:solidFill>
                  <a:schemeClr val="lt1"/>
                </a:solidFill>
              </a:ln>
              <a:effectLst/>
            </c:spPr>
            <c:extLst>
              <c:ext xmlns:c16="http://schemas.microsoft.com/office/drawing/2014/chart" uri="{C3380CC4-5D6E-409C-BE32-E72D297353CC}">
                <c16:uniqueId val="{00000023-254E-E341-9FBA-2E935687BE4F}"/>
              </c:ext>
            </c:extLst>
          </c:dPt>
          <c:dPt>
            <c:idx val="18"/>
            <c:bubble3D val="0"/>
            <c:spPr>
              <a:solidFill>
                <a:srgbClr val="DD397D">
                  <a:alpha val="20000"/>
                </a:srgbClr>
              </a:solidFill>
              <a:ln w="19050">
                <a:solidFill>
                  <a:schemeClr val="lt1"/>
                </a:solidFill>
              </a:ln>
              <a:effectLst/>
            </c:spPr>
            <c:extLst>
              <c:ext xmlns:c16="http://schemas.microsoft.com/office/drawing/2014/chart" uri="{C3380CC4-5D6E-409C-BE32-E72D297353CC}">
                <c16:uniqueId val="{00000025-254E-E341-9FBA-2E935687BE4F}"/>
              </c:ext>
            </c:extLst>
          </c:dPt>
          <c:cat>
            <c:strRef>
              <c:f>Sheet1!$A$2:$A$20</c:f>
              <c:strCache>
                <c:ptCount val="19"/>
                <c:pt idx="0">
                  <c:v>Example 1</c:v>
                </c:pt>
                <c:pt idx="1">
                  <c:v>Example 2</c:v>
                </c:pt>
                <c:pt idx="2">
                  <c:v>Example 3</c:v>
                </c:pt>
                <c:pt idx="3">
                  <c:v>Example 4</c:v>
                </c:pt>
                <c:pt idx="4">
                  <c:v>Example 5</c:v>
                </c:pt>
                <c:pt idx="5">
                  <c:v>Example 6</c:v>
                </c:pt>
                <c:pt idx="6">
                  <c:v>Example 7</c:v>
                </c:pt>
                <c:pt idx="7">
                  <c:v>Example 8</c:v>
                </c:pt>
                <c:pt idx="8">
                  <c:v>Example 9</c:v>
                </c:pt>
                <c:pt idx="9">
                  <c:v>Example 10</c:v>
                </c:pt>
                <c:pt idx="10">
                  <c:v>Example 11</c:v>
                </c:pt>
                <c:pt idx="11">
                  <c:v>Example 12</c:v>
                </c:pt>
                <c:pt idx="12">
                  <c:v>Example 13</c:v>
                </c:pt>
                <c:pt idx="13">
                  <c:v>Example 14</c:v>
                </c:pt>
                <c:pt idx="14">
                  <c:v>Example 15</c:v>
                </c:pt>
                <c:pt idx="15">
                  <c:v>Example 16</c:v>
                </c:pt>
                <c:pt idx="16">
                  <c:v>Example 17</c:v>
                </c:pt>
                <c:pt idx="17">
                  <c:v>Example 18</c:v>
                </c:pt>
                <c:pt idx="18">
                  <c:v>Example 19</c:v>
                </c:pt>
              </c:strCache>
            </c:strRef>
          </c:cat>
          <c:val>
            <c:numRef>
              <c:f>Sheet1!$B$2:$B$20</c:f>
              <c:numCache>
                <c:formatCode>General</c:formatCode>
                <c:ptCount val="19"/>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numCache>
            </c:numRef>
          </c:val>
          <c:extLst>
            <c:ext xmlns:c16="http://schemas.microsoft.com/office/drawing/2014/chart" uri="{C3380CC4-5D6E-409C-BE32-E72D297353CC}">
              <c16:uniqueId val="{00000026-254E-E341-9FBA-2E935687BE4F}"/>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70913038754542201"/>
          <c:y val="1.8793717885544466E-2"/>
          <c:w val="0.28902742523584712"/>
          <c:h val="0.973810098787939"/>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charset="0"/>
              <a:ea typeface="Arial" charset="0"/>
              <a:cs typeface="Arial"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Example</c:v>
                </c:pt>
              </c:strCache>
            </c:strRef>
          </c:tx>
          <c:spPr>
            <a:solidFill>
              <a:schemeClr val="accent1"/>
            </a:solidFill>
            <a:ln w="19050">
              <a:solidFill>
                <a:schemeClr val="lt1"/>
              </a:solidFill>
            </a:ln>
            <a:effectLst/>
          </c:spPr>
          <c:invertIfNegative val="0"/>
          <c:dPt>
            <c:idx val="0"/>
            <c:invertIfNegative val="0"/>
            <c:bubble3D val="0"/>
            <c:spPr>
              <a:solidFill>
                <a:srgbClr val="008B81"/>
              </a:solidFill>
              <a:ln w="19050">
                <a:solidFill>
                  <a:schemeClr val="lt1"/>
                </a:solidFill>
              </a:ln>
              <a:effectLst/>
            </c:spPr>
            <c:extLst>
              <c:ext xmlns:c16="http://schemas.microsoft.com/office/drawing/2014/chart" uri="{C3380CC4-5D6E-409C-BE32-E72D297353CC}">
                <c16:uniqueId val="{00000001-17EC-534F-A64E-4587BB5C7F4E}"/>
              </c:ext>
            </c:extLst>
          </c:dPt>
          <c:dPt>
            <c:idx val="1"/>
            <c:invertIfNegative val="0"/>
            <c:bubble3D val="0"/>
            <c:spPr>
              <a:solidFill>
                <a:srgbClr val="30B3AA"/>
              </a:solidFill>
              <a:ln w="19050">
                <a:solidFill>
                  <a:schemeClr val="lt1"/>
                </a:solidFill>
              </a:ln>
              <a:effectLst/>
            </c:spPr>
            <c:extLst>
              <c:ext xmlns:c16="http://schemas.microsoft.com/office/drawing/2014/chart" uri="{C3380CC4-5D6E-409C-BE32-E72D297353CC}">
                <c16:uniqueId val="{00000003-17EC-534F-A64E-4587BB5C7F4E}"/>
              </c:ext>
            </c:extLst>
          </c:dPt>
          <c:dPt>
            <c:idx val="2"/>
            <c:invertIfNegative val="0"/>
            <c:bubble3D val="0"/>
            <c:spPr>
              <a:solidFill>
                <a:srgbClr val="DD397D"/>
              </a:solidFill>
              <a:ln w="19050">
                <a:solidFill>
                  <a:schemeClr val="lt1"/>
                </a:solidFill>
              </a:ln>
              <a:effectLst/>
            </c:spPr>
            <c:extLst>
              <c:ext xmlns:c16="http://schemas.microsoft.com/office/drawing/2014/chart" uri="{C3380CC4-5D6E-409C-BE32-E72D297353CC}">
                <c16:uniqueId val="{00000005-17EC-534F-A64E-4587BB5C7F4E}"/>
              </c:ext>
            </c:extLst>
          </c:dPt>
          <c:dPt>
            <c:idx val="3"/>
            <c:invertIfNegative val="0"/>
            <c:bubble3D val="0"/>
            <c:spPr>
              <a:solidFill>
                <a:schemeClr val="accent1">
                  <a:lumMod val="75000"/>
                </a:schemeClr>
              </a:solidFill>
              <a:ln w="19050">
                <a:solidFill>
                  <a:schemeClr val="lt1"/>
                </a:solidFill>
              </a:ln>
              <a:effectLst/>
            </c:spPr>
            <c:extLst>
              <c:ext xmlns:c16="http://schemas.microsoft.com/office/drawing/2014/chart" uri="{C3380CC4-5D6E-409C-BE32-E72D297353CC}">
                <c16:uniqueId val="{00000007-17EC-534F-A64E-4587BB5C7F4E}"/>
              </c:ext>
            </c:extLst>
          </c:dPt>
          <c:dPt>
            <c:idx val="4"/>
            <c:invertIfNegative val="0"/>
            <c:bubble3D val="0"/>
            <c:spPr>
              <a:solidFill>
                <a:srgbClr val="008B81">
                  <a:alpha val="80000"/>
                </a:srgbClr>
              </a:solidFill>
              <a:ln w="19050">
                <a:solidFill>
                  <a:srgbClr val="C8337E">
                    <a:alpha val="0"/>
                  </a:srgbClr>
                </a:solidFill>
              </a:ln>
              <a:effectLst/>
            </c:spPr>
            <c:extLst>
              <c:ext xmlns:c16="http://schemas.microsoft.com/office/drawing/2014/chart" uri="{C3380CC4-5D6E-409C-BE32-E72D297353CC}">
                <c16:uniqueId val="{00000009-17EC-534F-A64E-4587BB5C7F4E}"/>
              </c:ext>
            </c:extLst>
          </c:dPt>
          <c:dPt>
            <c:idx val="5"/>
            <c:invertIfNegative val="0"/>
            <c:bubble3D val="0"/>
            <c:spPr>
              <a:solidFill>
                <a:srgbClr val="30B3AA">
                  <a:alpha val="80000"/>
                </a:srgbClr>
              </a:solidFill>
              <a:ln w="19050">
                <a:solidFill>
                  <a:schemeClr val="lt1"/>
                </a:solidFill>
              </a:ln>
              <a:effectLst/>
            </c:spPr>
            <c:extLst>
              <c:ext xmlns:c16="http://schemas.microsoft.com/office/drawing/2014/chart" uri="{C3380CC4-5D6E-409C-BE32-E72D297353CC}">
                <c16:uniqueId val="{0000000B-17EC-534F-A64E-4587BB5C7F4E}"/>
              </c:ext>
            </c:extLst>
          </c:dPt>
          <c:dPt>
            <c:idx val="6"/>
            <c:invertIfNegative val="0"/>
            <c:bubble3D val="0"/>
            <c:spPr>
              <a:solidFill>
                <a:srgbClr val="DD397D">
                  <a:alpha val="80000"/>
                </a:srgbClr>
              </a:solidFill>
              <a:ln w="19050">
                <a:solidFill>
                  <a:schemeClr val="lt1"/>
                </a:solidFill>
              </a:ln>
              <a:effectLst/>
            </c:spPr>
            <c:extLst>
              <c:ext xmlns:c16="http://schemas.microsoft.com/office/drawing/2014/chart" uri="{C3380CC4-5D6E-409C-BE32-E72D297353CC}">
                <c16:uniqueId val="{0000000D-17EC-534F-A64E-4587BB5C7F4E}"/>
              </c:ext>
            </c:extLst>
          </c:dPt>
          <c:dPt>
            <c:idx val="7"/>
            <c:invertIfNegative val="0"/>
            <c:bubble3D val="0"/>
            <c:spPr>
              <a:solidFill>
                <a:schemeClr val="accent1">
                  <a:lumMod val="75000"/>
                  <a:alpha val="80000"/>
                </a:schemeClr>
              </a:solidFill>
              <a:ln w="19050">
                <a:solidFill>
                  <a:schemeClr val="lt1"/>
                </a:solidFill>
              </a:ln>
              <a:effectLst/>
            </c:spPr>
            <c:extLst>
              <c:ext xmlns:c16="http://schemas.microsoft.com/office/drawing/2014/chart" uri="{C3380CC4-5D6E-409C-BE32-E72D297353CC}">
                <c16:uniqueId val="{0000000F-17EC-534F-A64E-4587BB5C7F4E}"/>
              </c:ext>
            </c:extLst>
          </c:dPt>
          <c:dPt>
            <c:idx val="8"/>
            <c:invertIfNegative val="0"/>
            <c:bubble3D val="0"/>
            <c:spPr>
              <a:solidFill>
                <a:srgbClr val="008B81">
                  <a:alpha val="60000"/>
                </a:srgbClr>
              </a:solidFill>
              <a:ln w="19050">
                <a:solidFill>
                  <a:schemeClr val="lt1"/>
                </a:solidFill>
              </a:ln>
              <a:effectLst/>
            </c:spPr>
            <c:extLst>
              <c:ext xmlns:c16="http://schemas.microsoft.com/office/drawing/2014/chart" uri="{C3380CC4-5D6E-409C-BE32-E72D297353CC}">
                <c16:uniqueId val="{00000011-17EC-534F-A64E-4587BB5C7F4E}"/>
              </c:ext>
            </c:extLst>
          </c:dPt>
          <c:dPt>
            <c:idx val="9"/>
            <c:invertIfNegative val="0"/>
            <c:bubble3D val="0"/>
            <c:spPr>
              <a:solidFill>
                <a:srgbClr val="30B3AA">
                  <a:alpha val="60000"/>
                </a:srgbClr>
              </a:solidFill>
              <a:ln w="19050">
                <a:solidFill>
                  <a:schemeClr val="lt1"/>
                </a:solidFill>
              </a:ln>
              <a:effectLst/>
            </c:spPr>
            <c:extLst>
              <c:ext xmlns:c16="http://schemas.microsoft.com/office/drawing/2014/chart" uri="{C3380CC4-5D6E-409C-BE32-E72D297353CC}">
                <c16:uniqueId val="{00000013-17EC-534F-A64E-4587BB5C7F4E}"/>
              </c:ext>
            </c:extLst>
          </c:dPt>
          <c:dPt>
            <c:idx val="10"/>
            <c:invertIfNegative val="0"/>
            <c:bubble3D val="0"/>
            <c:spPr>
              <a:solidFill>
                <a:srgbClr val="DD397D">
                  <a:alpha val="60000"/>
                </a:srgbClr>
              </a:solidFill>
              <a:ln w="19050">
                <a:solidFill>
                  <a:schemeClr val="lt1"/>
                </a:solidFill>
              </a:ln>
              <a:effectLst/>
            </c:spPr>
            <c:extLst>
              <c:ext xmlns:c16="http://schemas.microsoft.com/office/drawing/2014/chart" uri="{C3380CC4-5D6E-409C-BE32-E72D297353CC}">
                <c16:uniqueId val="{00000015-17EC-534F-A64E-4587BB5C7F4E}"/>
              </c:ext>
            </c:extLst>
          </c:dPt>
          <c:dPt>
            <c:idx val="11"/>
            <c:invertIfNegative val="0"/>
            <c:bubble3D val="0"/>
            <c:spPr>
              <a:solidFill>
                <a:schemeClr val="accent1">
                  <a:lumMod val="75000"/>
                  <a:alpha val="60000"/>
                </a:schemeClr>
              </a:solidFill>
              <a:ln w="19050">
                <a:solidFill>
                  <a:schemeClr val="lt1"/>
                </a:solidFill>
              </a:ln>
              <a:effectLst/>
            </c:spPr>
            <c:extLst>
              <c:ext xmlns:c16="http://schemas.microsoft.com/office/drawing/2014/chart" uri="{C3380CC4-5D6E-409C-BE32-E72D297353CC}">
                <c16:uniqueId val="{00000017-17EC-534F-A64E-4587BB5C7F4E}"/>
              </c:ext>
            </c:extLst>
          </c:dPt>
          <c:dPt>
            <c:idx val="12"/>
            <c:invertIfNegative val="0"/>
            <c:bubble3D val="0"/>
            <c:spPr>
              <a:solidFill>
                <a:srgbClr val="008B81">
                  <a:alpha val="40000"/>
                </a:srgbClr>
              </a:solidFill>
              <a:ln w="19050">
                <a:solidFill>
                  <a:schemeClr val="lt1"/>
                </a:solidFill>
              </a:ln>
              <a:effectLst/>
            </c:spPr>
            <c:extLst>
              <c:ext xmlns:c16="http://schemas.microsoft.com/office/drawing/2014/chart" uri="{C3380CC4-5D6E-409C-BE32-E72D297353CC}">
                <c16:uniqueId val="{00000019-17EC-534F-A64E-4587BB5C7F4E}"/>
              </c:ext>
            </c:extLst>
          </c:dPt>
          <c:dPt>
            <c:idx val="13"/>
            <c:invertIfNegative val="0"/>
            <c:bubble3D val="0"/>
            <c:spPr>
              <a:solidFill>
                <a:srgbClr val="30B3AA">
                  <a:alpha val="40000"/>
                </a:srgbClr>
              </a:solidFill>
              <a:ln w="19050">
                <a:solidFill>
                  <a:schemeClr val="lt1"/>
                </a:solidFill>
              </a:ln>
              <a:effectLst/>
            </c:spPr>
            <c:extLst>
              <c:ext xmlns:c16="http://schemas.microsoft.com/office/drawing/2014/chart" uri="{C3380CC4-5D6E-409C-BE32-E72D297353CC}">
                <c16:uniqueId val="{0000001B-17EC-534F-A64E-4587BB5C7F4E}"/>
              </c:ext>
            </c:extLst>
          </c:dPt>
          <c:dPt>
            <c:idx val="14"/>
            <c:invertIfNegative val="0"/>
            <c:bubble3D val="0"/>
            <c:spPr>
              <a:solidFill>
                <a:srgbClr val="DD397D">
                  <a:alpha val="40000"/>
                </a:srgbClr>
              </a:solidFill>
              <a:ln w="19050">
                <a:solidFill>
                  <a:schemeClr val="lt1"/>
                </a:solidFill>
              </a:ln>
              <a:effectLst/>
            </c:spPr>
            <c:extLst>
              <c:ext xmlns:c16="http://schemas.microsoft.com/office/drawing/2014/chart" uri="{C3380CC4-5D6E-409C-BE32-E72D297353CC}">
                <c16:uniqueId val="{0000001D-17EC-534F-A64E-4587BB5C7F4E}"/>
              </c:ext>
            </c:extLst>
          </c:dPt>
          <c:dPt>
            <c:idx val="15"/>
            <c:invertIfNegative val="0"/>
            <c:bubble3D val="0"/>
            <c:spPr>
              <a:solidFill>
                <a:schemeClr val="accent1">
                  <a:lumMod val="75000"/>
                  <a:alpha val="40000"/>
                </a:schemeClr>
              </a:solidFill>
              <a:ln w="19050">
                <a:solidFill>
                  <a:schemeClr val="lt1"/>
                </a:solidFill>
              </a:ln>
              <a:effectLst/>
            </c:spPr>
            <c:extLst>
              <c:ext xmlns:c16="http://schemas.microsoft.com/office/drawing/2014/chart" uri="{C3380CC4-5D6E-409C-BE32-E72D297353CC}">
                <c16:uniqueId val="{0000001F-17EC-534F-A64E-4587BB5C7F4E}"/>
              </c:ext>
            </c:extLst>
          </c:dPt>
          <c:dPt>
            <c:idx val="16"/>
            <c:invertIfNegative val="0"/>
            <c:bubble3D val="0"/>
            <c:spPr>
              <a:solidFill>
                <a:srgbClr val="008B81">
                  <a:alpha val="20000"/>
                </a:srgbClr>
              </a:solidFill>
              <a:ln w="19050">
                <a:solidFill>
                  <a:schemeClr val="lt1"/>
                </a:solidFill>
              </a:ln>
              <a:effectLst/>
            </c:spPr>
            <c:extLst>
              <c:ext xmlns:c16="http://schemas.microsoft.com/office/drawing/2014/chart" uri="{C3380CC4-5D6E-409C-BE32-E72D297353CC}">
                <c16:uniqueId val="{00000021-17EC-534F-A64E-4587BB5C7F4E}"/>
              </c:ext>
            </c:extLst>
          </c:dPt>
          <c:dPt>
            <c:idx val="17"/>
            <c:invertIfNegative val="0"/>
            <c:bubble3D val="0"/>
            <c:spPr>
              <a:solidFill>
                <a:srgbClr val="30B3AA">
                  <a:alpha val="20000"/>
                </a:srgbClr>
              </a:solidFill>
              <a:ln w="19050">
                <a:solidFill>
                  <a:schemeClr val="lt1"/>
                </a:solidFill>
              </a:ln>
              <a:effectLst/>
            </c:spPr>
            <c:extLst>
              <c:ext xmlns:c16="http://schemas.microsoft.com/office/drawing/2014/chart" uri="{C3380CC4-5D6E-409C-BE32-E72D297353CC}">
                <c16:uniqueId val="{00000023-17EC-534F-A64E-4587BB5C7F4E}"/>
              </c:ext>
            </c:extLst>
          </c:dPt>
          <c:dPt>
            <c:idx val="18"/>
            <c:invertIfNegative val="0"/>
            <c:bubble3D val="0"/>
            <c:spPr>
              <a:solidFill>
                <a:srgbClr val="DD397D">
                  <a:alpha val="20000"/>
                </a:srgbClr>
              </a:solidFill>
              <a:ln w="19050">
                <a:solidFill>
                  <a:schemeClr val="lt1"/>
                </a:solidFill>
              </a:ln>
              <a:effectLst/>
            </c:spPr>
            <c:extLst>
              <c:ext xmlns:c16="http://schemas.microsoft.com/office/drawing/2014/chart" uri="{C3380CC4-5D6E-409C-BE32-E72D297353CC}">
                <c16:uniqueId val="{00000025-17EC-534F-A64E-4587BB5C7F4E}"/>
              </c:ext>
            </c:extLst>
          </c:dPt>
          <c:cat>
            <c:strRef>
              <c:f>Sheet1!$A$2:$A$20</c:f>
              <c:strCache>
                <c:ptCount val="19"/>
                <c:pt idx="0">
                  <c:v>Example 1</c:v>
                </c:pt>
                <c:pt idx="1">
                  <c:v>Example 2</c:v>
                </c:pt>
                <c:pt idx="2">
                  <c:v>Example 3</c:v>
                </c:pt>
                <c:pt idx="3">
                  <c:v>Example 4</c:v>
                </c:pt>
                <c:pt idx="4">
                  <c:v>Example 5</c:v>
                </c:pt>
                <c:pt idx="5">
                  <c:v>Example 6</c:v>
                </c:pt>
                <c:pt idx="6">
                  <c:v>Example 7</c:v>
                </c:pt>
                <c:pt idx="7">
                  <c:v>Example 8</c:v>
                </c:pt>
                <c:pt idx="8">
                  <c:v>Example 9</c:v>
                </c:pt>
                <c:pt idx="9">
                  <c:v>Example 10</c:v>
                </c:pt>
                <c:pt idx="10">
                  <c:v>Example 11</c:v>
                </c:pt>
                <c:pt idx="11">
                  <c:v>Example 12</c:v>
                </c:pt>
                <c:pt idx="12">
                  <c:v>Example 13</c:v>
                </c:pt>
                <c:pt idx="13">
                  <c:v>Example 14</c:v>
                </c:pt>
                <c:pt idx="14">
                  <c:v>Example 15</c:v>
                </c:pt>
                <c:pt idx="15">
                  <c:v>Example 16</c:v>
                </c:pt>
                <c:pt idx="16">
                  <c:v>Example 17</c:v>
                </c:pt>
                <c:pt idx="17">
                  <c:v>Example 18</c:v>
                </c:pt>
                <c:pt idx="18">
                  <c:v>Example 19</c:v>
                </c:pt>
              </c:strCache>
            </c:strRef>
          </c:cat>
          <c:val>
            <c:numRef>
              <c:f>Sheet1!$B$2:$B$20</c:f>
              <c:numCache>
                <c:formatCode>General</c:formatCode>
                <c:ptCount val="19"/>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numCache>
            </c:numRef>
          </c:val>
          <c:extLst>
            <c:ext xmlns:c16="http://schemas.microsoft.com/office/drawing/2014/chart" uri="{C3380CC4-5D6E-409C-BE32-E72D297353CC}">
              <c16:uniqueId val="{00000026-17EC-534F-A64E-4587BB5C7F4E}"/>
            </c:ext>
          </c:extLst>
        </c:ser>
        <c:dLbls>
          <c:showLegendKey val="0"/>
          <c:showVal val="0"/>
          <c:showCatName val="0"/>
          <c:showSerName val="0"/>
          <c:showPercent val="0"/>
          <c:showBubbleSize val="0"/>
        </c:dLbls>
        <c:gapWidth val="80"/>
        <c:axId val="1940501967"/>
        <c:axId val="1940495567"/>
      </c:barChart>
      <c:valAx>
        <c:axId val="194049556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40501967"/>
        <c:crosses val="autoZero"/>
        <c:crossBetween val="between"/>
      </c:valAx>
      <c:catAx>
        <c:axId val="1940501967"/>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lumMod val="65000"/>
                  </a:schemeClr>
                </a:solidFill>
                <a:latin typeface="+mn-lt"/>
                <a:ea typeface="+mn-ea"/>
                <a:cs typeface="+mn-cs"/>
              </a:defRPr>
            </a:pPr>
            <a:endParaRPr lang="en-US"/>
          </a:p>
        </c:txPr>
        <c:crossAx val="1940495567"/>
        <c:crosses val="autoZero"/>
        <c:auto val="1"/>
        <c:lblAlgn val="ctr"/>
        <c:lblOffset val="100"/>
        <c:noMultiLvlLbl val="0"/>
      </c:catAx>
      <c:spPr>
        <a:noFill/>
        <a:ln>
          <a:noFill/>
        </a:ln>
        <a:effectLst/>
      </c:spPr>
    </c:plotArea>
    <c:legend>
      <c:legendPos val="r"/>
      <c:layout>
        <c:manualLayout>
          <c:xMode val="edge"/>
          <c:yMode val="edge"/>
          <c:x val="0.84642077656817616"/>
          <c:y val="1.8793841694495276E-2"/>
          <c:w val="0.15357915330772998"/>
          <c:h val="0.8942655530807355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charset="0"/>
              <a:ea typeface="Arial" charset="0"/>
              <a:cs typeface="Arial"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4E7F327-A955-C44E-93C3-58D1B3160569}"/>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C59B7C4E-3E53-514C-806C-D33E5A8C1611}" type="slidenum">
              <a:rPr lang="en-US" smtClean="0"/>
              <a:t>‹#›</a:t>
            </a:fld>
            <a:endParaRPr lang="en-US"/>
          </a:p>
        </p:txBody>
      </p:sp>
      <p:sp>
        <p:nvSpPr>
          <p:cNvPr id="8" name="Footer Placeholder 7">
            <a:extLst>
              <a:ext uri="{FF2B5EF4-FFF2-40B4-BE49-F238E27FC236}">
                <a16:creationId xmlns:a16="http://schemas.microsoft.com/office/drawing/2014/main" id="{36C68E50-94E4-C04B-8130-B19719D7DE3E}"/>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9" name="Header Placeholder 8">
            <a:extLst>
              <a:ext uri="{FF2B5EF4-FFF2-40B4-BE49-F238E27FC236}">
                <a16:creationId xmlns:a16="http://schemas.microsoft.com/office/drawing/2014/main" id="{61F89D54-706A-C746-A37D-5F09538DE39F}"/>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Tree>
    <p:extLst>
      <p:ext uri="{BB962C8B-B14F-4D97-AF65-F5344CB8AC3E}">
        <p14:creationId xmlns:p14="http://schemas.microsoft.com/office/powerpoint/2010/main" val="39560736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31E2DD97-BDC9-3349-9A1A-510BE14D8714}" type="datetimeFigureOut">
              <a:rPr lang="en-US" smtClean="0"/>
              <a:t>6/10/2020</a:t>
            </a:fld>
            <a:endParaRPr lang="en-US"/>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6A0B701C-F66C-B444-9D01-55CA34D3604D}" type="slidenum">
              <a:rPr lang="en-US" smtClean="0"/>
              <a:t>‹#›</a:t>
            </a:fld>
            <a:endParaRPr lang="en-US"/>
          </a:p>
        </p:txBody>
      </p:sp>
    </p:spTree>
    <p:extLst>
      <p:ext uri="{BB962C8B-B14F-4D97-AF65-F5344CB8AC3E}">
        <p14:creationId xmlns:p14="http://schemas.microsoft.com/office/powerpoint/2010/main" val="2545989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youtu.be/xnBtLmbl2r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pPr eaLnBrk="1" hangingPunct="1">
              <a:spcBef>
                <a:spcPct val="0"/>
              </a:spcBef>
            </a:pPr>
            <a:r>
              <a:rPr lang="en-GB" dirty="0">
                <a:latin typeface="Arial" charset="0"/>
                <a:cs typeface="Arial" charset="0"/>
              </a:rPr>
              <a:t>PDSA is the UKs leading vet charity</a:t>
            </a:r>
          </a:p>
          <a:p>
            <a:pPr eaLnBrk="1" hangingPunct="1">
              <a:spcBef>
                <a:spcPct val="0"/>
              </a:spcBef>
            </a:pPr>
            <a:endParaRPr lang="en-GB" dirty="0"/>
          </a:p>
          <a:p>
            <a:pPr>
              <a:defRPr/>
            </a:pP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A0B701C-F66C-B444-9D01-55CA34D3604D}" type="slidenum">
              <a:rPr lang="en-US" smtClean="0"/>
              <a:t>2</a:t>
            </a:fld>
            <a:endParaRPr lang="en-US"/>
          </a:p>
        </p:txBody>
      </p:sp>
    </p:spTree>
    <p:extLst>
      <p:ext uri="{BB962C8B-B14F-4D97-AF65-F5344CB8AC3E}">
        <p14:creationId xmlns:p14="http://schemas.microsoft.com/office/powerpoint/2010/main" val="41572781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dirty="0">
                <a:latin typeface="Arial" charset="0"/>
                <a:cs typeface="Arial" charset="0"/>
              </a:rPr>
              <a:t>Shinji, the black-and-white kitten was rushed to a PDSA Pet Hospital by his owner, after a neighbour saw him fall from a third floor window.</a:t>
            </a:r>
          </a:p>
          <a:p>
            <a:pPr eaLnBrk="1" hangingPunct="1">
              <a:spcBef>
                <a:spcPct val="0"/>
              </a:spcBef>
            </a:pPr>
            <a:r>
              <a:rPr lang="en-GB" dirty="0">
                <a:latin typeface="Arial" charset="0"/>
                <a:cs typeface="Arial" charset="0"/>
              </a:rPr>
              <a:t> </a:t>
            </a:r>
          </a:p>
        </p:txBody>
      </p:sp>
      <p:sp>
        <p:nvSpPr>
          <p:cNvPr id="4" name="Slide Number Placeholder 3"/>
          <p:cNvSpPr>
            <a:spLocks noGrp="1"/>
          </p:cNvSpPr>
          <p:nvPr>
            <p:ph type="sldNum" sz="quarter" idx="10"/>
          </p:nvPr>
        </p:nvSpPr>
        <p:spPr/>
        <p:txBody>
          <a:bodyPr/>
          <a:lstStyle/>
          <a:p>
            <a:fld id="{2CF8F773-EE7B-415C-9670-94845D9FC280}" type="slidenum">
              <a:rPr lang="en-GB" smtClean="0"/>
              <a:pPr/>
              <a:t>11</a:t>
            </a:fld>
            <a:endParaRPr lang="en-GB" dirty="0"/>
          </a:p>
        </p:txBody>
      </p:sp>
    </p:spTree>
    <p:extLst>
      <p:ext uri="{BB962C8B-B14F-4D97-AF65-F5344CB8AC3E}">
        <p14:creationId xmlns:p14="http://schemas.microsoft.com/office/powerpoint/2010/main" val="23106607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b="0" i="0" u="none" strike="noStrike" kern="1200" dirty="0">
                <a:solidFill>
                  <a:schemeClr val="tx1"/>
                </a:solidFill>
                <a:effectLst/>
                <a:latin typeface="+mn-lt"/>
                <a:ea typeface="+mn-ea"/>
                <a:cs typeface="+mn-cs"/>
              </a:rPr>
              <a:t>When vets x-rayed him, they discovered the poor kitty had broken his two front legs.</a:t>
            </a:r>
          </a:p>
          <a:p>
            <a:pPr fontAlgn="base"/>
            <a:r>
              <a:rPr lang="en-GB" sz="1200" b="0" i="0" u="none" strike="noStrike" kern="1200" dirty="0">
                <a:solidFill>
                  <a:schemeClr val="tx1"/>
                </a:solidFill>
                <a:effectLst/>
                <a:latin typeface="+mn-lt"/>
                <a:ea typeface="+mn-ea"/>
                <a:cs typeface="+mn-cs"/>
              </a:rPr>
              <a:t>His owner, Hannah, was warned he would have to undergo emergency surgery to repair his broken bones</a:t>
            </a:r>
          </a:p>
          <a:p>
            <a:endParaRPr lang="en-GB" dirty="0"/>
          </a:p>
        </p:txBody>
      </p:sp>
      <p:sp>
        <p:nvSpPr>
          <p:cNvPr id="4" name="Slide Number Placeholder 3"/>
          <p:cNvSpPr>
            <a:spLocks noGrp="1"/>
          </p:cNvSpPr>
          <p:nvPr>
            <p:ph type="sldNum" sz="quarter" idx="5"/>
          </p:nvPr>
        </p:nvSpPr>
        <p:spPr/>
        <p:txBody>
          <a:bodyPr/>
          <a:lstStyle/>
          <a:p>
            <a:fld id="{6A0B701C-F66C-B444-9D01-55CA34D3604D}" type="slidenum">
              <a:rPr lang="en-US" smtClean="0"/>
              <a:t>12</a:t>
            </a:fld>
            <a:endParaRPr lang="en-US"/>
          </a:p>
        </p:txBody>
      </p:sp>
    </p:spTree>
    <p:extLst>
      <p:ext uri="{BB962C8B-B14F-4D97-AF65-F5344CB8AC3E}">
        <p14:creationId xmlns:p14="http://schemas.microsoft.com/office/powerpoint/2010/main" val="3301205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The day after his operation he was up on his feet again.</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Hannah said Shinji’s love of watching birds had probably led to his fall, but said she was now keeping a much closer eye on her curious cat.</a:t>
            </a:r>
            <a:endParaRPr lang="en-GB" dirty="0"/>
          </a:p>
        </p:txBody>
      </p:sp>
      <p:sp>
        <p:nvSpPr>
          <p:cNvPr id="4" name="Slide Number Placeholder 3"/>
          <p:cNvSpPr>
            <a:spLocks noGrp="1"/>
          </p:cNvSpPr>
          <p:nvPr>
            <p:ph type="sldNum" sz="quarter" idx="5"/>
          </p:nvPr>
        </p:nvSpPr>
        <p:spPr/>
        <p:txBody>
          <a:bodyPr/>
          <a:lstStyle/>
          <a:p>
            <a:fld id="{6A0B701C-F66C-B444-9D01-55CA34D3604D}" type="slidenum">
              <a:rPr lang="en-US" smtClean="0"/>
              <a:t>13</a:t>
            </a:fld>
            <a:endParaRPr lang="en-US"/>
          </a:p>
        </p:txBody>
      </p:sp>
    </p:spTree>
    <p:extLst>
      <p:ext uri="{BB962C8B-B14F-4D97-AF65-F5344CB8AC3E}">
        <p14:creationId xmlns:p14="http://schemas.microsoft.com/office/powerpoint/2010/main" val="27286000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dirty="0"/>
              <a:t>Ask children if they’ve seen Dragon’s Den or The Apprentice. </a:t>
            </a:r>
          </a:p>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14</a:t>
            </a:fld>
            <a:endParaRPr lang="en-GB" dirty="0"/>
          </a:p>
        </p:txBody>
      </p:sp>
    </p:spTree>
    <p:extLst>
      <p:ext uri="{BB962C8B-B14F-4D97-AF65-F5344CB8AC3E}">
        <p14:creationId xmlns:p14="http://schemas.microsoft.com/office/powerpoint/2010/main" val="24612994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p:spPr>
      </p:sp>
      <p:sp>
        <p:nvSpPr>
          <p:cNvPr id="583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z="2800" dirty="0"/>
              <a:t>Ask children for ideas. You may want to decide on the type of product before the day, e.g. cakes, bird feeders, greetings cards, games, etc.</a:t>
            </a:r>
          </a:p>
          <a:p>
            <a:pPr eaLnBrk="1" hangingPunct="1">
              <a:spcBef>
                <a:spcPct val="0"/>
              </a:spcBef>
            </a:pPr>
            <a:endParaRPr lang="en-GB" sz="2800" dirty="0"/>
          </a:p>
          <a:p>
            <a:pPr eaLnBrk="1" hangingPunct="1">
              <a:spcBef>
                <a:spcPct val="0"/>
              </a:spcBef>
            </a:pPr>
            <a:r>
              <a:rPr lang="en-GB" sz="2800" dirty="0"/>
              <a:t>NB. If you want step-by-step guidance sheets on any of these makes, please get in touch via education@pdsa.org.uk</a:t>
            </a:r>
          </a:p>
          <a:p>
            <a:pPr eaLnBrk="1" hangingPunct="1">
              <a:spcBef>
                <a:spcPct val="0"/>
              </a:spcBef>
            </a:pPr>
            <a:endParaRPr lang="en-GB" sz="2800" b="1" dirty="0"/>
          </a:p>
        </p:txBody>
      </p:sp>
      <p:sp>
        <p:nvSpPr>
          <p:cNvPr id="583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1594EE-41D7-482A-8E04-DFC1B0EF23E1}" type="slidenum">
              <a:rPr lang="en-GB" altLang="en-US">
                <a:cs typeface="Arial" charset="0"/>
              </a:rPr>
              <a:pPr fontAlgn="base">
                <a:spcBef>
                  <a:spcPct val="0"/>
                </a:spcBef>
                <a:spcAft>
                  <a:spcPct val="0"/>
                </a:spcAft>
                <a:defRPr/>
              </a:pPr>
              <a:t>15</a:t>
            </a:fld>
            <a:endParaRPr lang="en-GB" altLang="en-US">
              <a:cs typeface="Arial" charset="0"/>
            </a:endParaRPr>
          </a:p>
        </p:txBody>
      </p:sp>
    </p:spTree>
    <p:extLst>
      <p:ext uri="{BB962C8B-B14F-4D97-AF65-F5344CB8AC3E}">
        <p14:creationId xmlns:p14="http://schemas.microsoft.com/office/powerpoint/2010/main" val="37112930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Discuss as a group. Children can work in pairs or independently to draw their idea for a product and present to the class. Children vote for the product(s) they want to make or children can make multiples of their own idea so you have a variety of items to sell.</a:t>
            </a:r>
          </a:p>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16</a:t>
            </a:fld>
            <a:endParaRPr lang="en-GB" dirty="0"/>
          </a:p>
        </p:txBody>
      </p:sp>
    </p:spTree>
    <p:extLst>
      <p:ext uri="{BB962C8B-B14F-4D97-AF65-F5344CB8AC3E}">
        <p14:creationId xmlns:p14="http://schemas.microsoft.com/office/powerpoint/2010/main" val="21075698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bwMode="auto">
          <a:noFill/>
          <a:ln>
            <a:solidFill>
              <a:srgbClr val="000000"/>
            </a:solidFill>
            <a:miter lim="800000"/>
            <a:headEnd/>
            <a:tailEnd/>
          </a:ln>
        </p:spPr>
      </p:sp>
      <p:sp>
        <p:nvSpPr>
          <p:cNvPr id="624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dirty="0"/>
              <a:t>Class</a:t>
            </a:r>
            <a:r>
              <a:rPr lang="en-GB" baseline="0" dirty="0"/>
              <a:t> discussion. Ask the children to list (or research) different jobs that they think people do. There are some different teams on the slide to help them. Discuss different job roles within the school.</a:t>
            </a:r>
            <a:endParaRPr lang="en-GB" dirty="0"/>
          </a:p>
        </p:txBody>
      </p:sp>
      <p:sp>
        <p:nvSpPr>
          <p:cNvPr id="624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380018D-DF0C-4FCF-8D90-3A0F6CF7BBE9}" type="slidenum">
              <a:rPr lang="en-GB">
                <a:cs typeface="Arial" charset="0"/>
              </a:rPr>
              <a:pPr fontAlgn="base">
                <a:spcBef>
                  <a:spcPct val="0"/>
                </a:spcBef>
                <a:spcAft>
                  <a:spcPct val="0"/>
                </a:spcAft>
                <a:defRPr/>
              </a:pPr>
              <a:t>17</a:t>
            </a:fld>
            <a:endParaRPr lang="en-GB">
              <a:cs typeface="Arial" charset="0"/>
            </a:endParaRPr>
          </a:p>
        </p:txBody>
      </p:sp>
    </p:spTree>
    <p:extLst>
      <p:ext uri="{BB962C8B-B14F-4D97-AF65-F5344CB8AC3E}">
        <p14:creationId xmlns:p14="http://schemas.microsoft.com/office/powerpoint/2010/main" val="4848280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are some examples of job roles at PDSA. </a:t>
            </a:r>
          </a:p>
          <a:p>
            <a:r>
              <a:rPr lang="en-GB" dirty="0"/>
              <a:t>Explain that volunteers don’t get paid to work – they do it because they want to help PDSA treat sick and injured pets or they may want to volunteer to help them get a paid job. Either way, they are very important and charities, like PDSA, couldn’t do what they do without these helpful people.</a:t>
            </a:r>
          </a:p>
        </p:txBody>
      </p:sp>
      <p:sp>
        <p:nvSpPr>
          <p:cNvPr id="4" name="Slide Number Placeholder 3"/>
          <p:cNvSpPr>
            <a:spLocks noGrp="1"/>
          </p:cNvSpPr>
          <p:nvPr>
            <p:ph type="sldNum" sz="quarter" idx="5"/>
          </p:nvPr>
        </p:nvSpPr>
        <p:spPr/>
        <p:txBody>
          <a:bodyPr/>
          <a:lstStyle/>
          <a:p>
            <a:fld id="{6A0B701C-F66C-B444-9D01-55CA34D3604D}" type="slidenum">
              <a:rPr lang="en-US" smtClean="0"/>
              <a:t>18</a:t>
            </a:fld>
            <a:endParaRPr lang="en-US"/>
          </a:p>
        </p:txBody>
      </p:sp>
    </p:spTree>
    <p:extLst>
      <p:ext uri="{BB962C8B-B14F-4D97-AF65-F5344CB8AC3E}">
        <p14:creationId xmlns:p14="http://schemas.microsoft.com/office/powerpoint/2010/main" val="27924164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Divide the group in to 3 teams – there should be a couple of people working on pricing, a small group working on adverts and a large group making the products. </a:t>
            </a:r>
          </a:p>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19</a:t>
            </a:fld>
            <a:endParaRPr lang="en-GB" dirty="0"/>
          </a:p>
        </p:txBody>
      </p:sp>
    </p:spTree>
    <p:extLst>
      <p:ext uri="{BB962C8B-B14F-4D97-AF65-F5344CB8AC3E}">
        <p14:creationId xmlns:p14="http://schemas.microsoft.com/office/powerpoint/2010/main" val="12946378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Discuss ways they’ve seen companies advertise. E.g. TV adverts, posters on bus stops, flash mobs, etc.</a:t>
            </a:r>
          </a:p>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20</a:t>
            </a:fld>
            <a:endParaRPr lang="en-GB" dirty="0"/>
          </a:p>
        </p:txBody>
      </p:sp>
    </p:spTree>
    <p:extLst>
      <p:ext uri="{BB962C8B-B14F-4D97-AF65-F5344CB8AC3E}">
        <p14:creationId xmlns:p14="http://schemas.microsoft.com/office/powerpoint/2010/main" val="1192840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GB" sz="1200" dirty="0">
                <a:latin typeface="Arial" panose="020B0604020202020204" pitchFamily="34" charset="0"/>
                <a:cs typeface="Arial" panose="020B0604020202020204" pitchFamily="34" charset="0"/>
              </a:rPr>
              <a:t>Share the details on the slide and: </a:t>
            </a:r>
          </a:p>
          <a:p>
            <a:pPr eaLnBrk="1" fontAlgn="auto" hangingPunct="1">
              <a:spcBef>
                <a:spcPts val="0"/>
              </a:spcBef>
              <a:spcAft>
                <a:spcPts val="0"/>
              </a:spcAft>
              <a:defRPr/>
            </a:pPr>
            <a:endParaRPr lang="en-GB" sz="1200" dirty="0">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Font typeface="Arial" panose="020B0604020202020204" pitchFamily="34" charset="0"/>
              <a:buChar char="•"/>
              <a:defRPr/>
            </a:pPr>
            <a:r>
              <a:rPr lang="en-GB" sz="1200" dirty="0">
                <a:latin typeface="Arial" panose="020B0604020202020204" pitchFamily="34" charset="0"/>
                <a:cs typeface="Arial" panose="020B0604020202020204" pitchFamily="34" charset="0"/>
              </a:rPr>
              <a:t>Ask who knows what a charity does – explain the work that PDSA does</a:t>
            </a:r>
          </a:p>
          <a:p>
            <a:pPr eaLnBrk="1" fontAlgn="auto" hangingPunct="1">
              <a:spcBef>
                <a:spcPts val="0"/>
              </a:spcBef>
              <a:spcAft>
                <a:spcPts val="0"/>
              </a:spcAft>
              <a:defRPr/>
            </a:pPr>
            <a:endParaRPr lang="en-GB" sz="1200" dirty="0">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Font typeface="Arial" panose="020B0604020202020204" pitchFamily="34" charset="0"/>
              <a:buChar char="•"/>
              <a:defRPr/>
            </a:pPr>
            <a:r>
              <a:rPr lang="en-GB" sz="1200" dirty="0">
                <a:latin typeface="Arial" panose="020B0604020202020204" pitchFamily="34" charset="0"/>
                <a:cs typeface="Arial" panose="020B0604020202020204" pitchFamily="34" charset="0"/>
              </a:rPr>
              <a:t>Ask the group where they think the money comes from for PDSA to treat all these sick and injured pets .Get answers from the group and then share that it comes from people doing fundraising and donating money</a:t>
            </a:r>
          </a:p>
          <a:p>
            <a:pPr eaLnBrk="1" fontAlgn="auto" hangingPunct="1">
              <a:spcBef>
                <a:spcPts val="0"/>
              </a:spcBef>
              <a:spcAft>
                <a:spcPts val="0"/>
              </a:spcAft>
              <a:buFont typeface="Arial" pitchFamily="34" charset="0"/>
              <a:buChar char="•"/>
              <a:defRPr/>
            </a:pPr>
            <a:endParaRPr lang="en-GB" sz="1200" dirty="0">
              <a:latin typeface="Arial" panose="020B0604020202020204" pitchFamily="34" charset="0"/>
              <a:cs typeface="Arial" panose="020B0604020202020204" pitchFamily="34" charset="0"/>
            </a:endParaRPr>
          </a:p>
          <a:p>
            <a:pPr eaLnBrk="1" fontAlgn="auto" hangingPunct="1">
              <a:spcBef>
                <a:spcPts val="0"/>
              </a:spcBef>
              <a:spcAft>
                <a:spcPts val="0"/>
              </a:spcAft>
              <a:buFont typeface="Arial" pitchFamily="34" charset="0"/>
              <a:buChar char="•"/>
              <a:defRPr/>
            </a:pPr>
            <a:r>
              <a:rPr lang="en-GB" sz="1200" dirty="0">
                <a:latin typeface="Arial" panose="020B0604020202020204" pitchFamily="34" charset="0"/>
                <a:cs typeface="Arial" panose="020B0604020202020204" pitchFamily="34" charset="0"/>
              </a:rPr>
              <a:t>   Ask what would happen to all these sick and injured pets if PDSA weren’t</a:t>
            </a:r>
          </a:p>
          <a:p>
            <a:pPr eaLnBrk="1" fontAlgn="auto" hangingPunct="1">
              <a:spcBef>
                <a:spcPts val="0"/>
              </a:spcBef>
              <a:spcAft>
                <a:spcPts val="0"/>
              </a:spcAft>
              <a:defRPr/>
            </a:pPr>
            <a:r>
              <a:rPr lang="en-GB" sz="1200" dirty="0">
                <a:latin typeface="Arial" panose="020B0604020202020204" pitchFamily="34" charset="0"/>
                <a:cs typeface="Arial" panose="020B0604020202020204" pitchFamily="34" charset="0"/>
              </a:rPr>
              <a:t>     around.</a:t>
            </a:r>
          </a:p>
          <a:p>
            <a:pPr marL="171450" indent="-171450" eaLnBrk="1" fontAlgn="auto" hangingPunct="1">
              <a:spcBef>
                <a:spcPts val="0"/>
              </a:spcBef>
              <a:spcAft>
                <a:spcPts val="0"/>
              </a:spcAft>
              <a:buFont typeface="Arial" panose="020B0604020202020204" pitchFamily="34" charset="0"/>
              <a:buChar char="•"/>
              <a:defRPr/>
            </a:pPr>
            <a:r>
              <a:rPr lang="en-GB" sz="1200" dirty="0">
                <a:latin typeface="Arial" panose="020B0604020202020204" pitchFamily="34" charset="0"/>
                <a:cs typeface="Arial" panose="020B0604020202020204" pitchFamily="34" charset="0"/>
              </a:rPr>
              <a:t>Ask if they’d like to see behind the scenes in a PDSA Pet Hospital</a:t>
            </a:r>
          </a:p>
          <a:p>
            <a:endParaRPr lang="en-GB" dirty="0"/>
          </a:p>
        </p:txBody>
      </p:sp>
      <p:sp>
        <p:nvSpPr>
          <p:cNvPr id="4" name="Slide Number Placeholder 3"/>
          <p:cNvSpPr>
            <a:spLocks noGrp="1"/>
          </p:cNvSpPr>
          <p:nvPr>
            <p:ph type="sldNum" sz="quarter" idx="5"/>
          </p:nvPr>
        </p:nvSpPr>
        <p:spPr/>
        <p:txBody>
          <a:bodyPr/>
          <a:lstStyle/>
          <a:p>
            <a:fld id="{6A0B701C-F66C-B444-9D01-55CA34D3604D}" type="slidenum">
              <a:rPr lang="en-US" smtClean="0"/>
              <a:t>3</a:t>
            </a:fld>
            <a:endParaRPr lang="en-US"/>
          </a:p>
        </p:txBody>
      </p:sp>
    </p:spTree>
    <p:extLst>
      <p:ext uri="{BB962C8B-B14F-4D97-AF65-F5344CB8AC3E}">
        <p14:creationId xmlns:p14="http://schemas.microsoft.com/office/powerpoint/2010/main" val="31806221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21</a:t>
            </a:fld>
            <a:endParaRPr lang="en-GB" dirty="0"/>
          </a:p>
        </p:txBody>
      </p:sp>
    </p:spTree>
    <p:extLst>
      <p:ext uri="{BB962C8B-B14F-4D97-AF65-F5344CB8AC3E}">
        <p14:creationId xmlns:p14="http://schemas.microsoft.com/office/powerpoint/2010/main" val="23375086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22</a:t>
            </a:fld>
            <a:endParaRPr lang="en-GB" dirty="0"/>
          </a:p>
        </p:txBody>
      </p:sp>
    </p:spTree>
    <p:extLst>
      <p:ext uri="{BB962C8B-B14F-4D97-AF65-F5344CB8AC3E}">
        <p14:creationId xmlns:p14="http://schemas.microsoft.com/office/powerpoint/2010/main" val="11951187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noFill/>
          <a:ln>
            <a:solidFill>
              <a:srgbClr val="000000"/>
            </a:solidFill>
            <a:miter lim="800000"/>
            <a:headEnd/>
            <a:tailEnd/>
          </a:ln>
        </p:spPr>
      </p:sp>
      <p:sp>
        <p:nvSpPr>
          <p:cNvPr id="7270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z="2800" dirty="0"/>
              <a:t>To be completed in a follow up lesson after the project.</a:t>
            </a:r>
          </a:p>
        </p:txBody>
      </p:sp>
      <p:sp>
        <p:nvSpPr>
          <p:cNvPr id="706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2A73879-5465-40E1-9FC2-AAF23E3F99FC}" type="slidenum">
              <a:rPr lang="en-GB" altLang="en-US">
                <a:cs typeface="Arial" charset="0"/>
              </a:rPr>
              <a:pPr fontAlgn="base">
                <a:spcBef>
                  <a:spcPct val="0"/>
                </a:spcBef>
                <a:spcAft>
                  <a:spcPct val="0"/>
                </a:spcAft>
                <a:defRPr/>
              </a:pPr>
              <a:t>23</a:t>
            </a:fld>
            <a:endParaRPr lang="en-GB" altLang="en-US">
              <a:cs typeface="Arial" charset="0"/>
            </a:endParaRPr>
          </a:p>
        </p:txBody>
      </p:sp>
    </p:spTree>
    <p:extLst>
      <p:ext uri="{BB962C8B-B14F-4D97-AF65-F5344CB8AC3E}">
        <p14:creationId xmlns:p14="http://schemas.microsoft.com/office/powerpoint/2010/main" val="13583852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from PDSA. </a:t>
            </a:r>
          </a:p>
          <a:p>
            <a:r>
              <a:rPr lang="en-GB" dirty="0"/>
              <a:t>We hope you enjoyed this project. </a:t>
            </a:r>
          </a:p>
        </p:txBody>
      </p:sp>
      <p:sp>
        <p:nvSpPr>
          <p:cNvPr id="4" name="Slide Number Placeholder 3"/>
          <p:cNvSpPr>
            <a:spLocks noGrp="1"/>
          </p:cNvSpPr>
          <p:nvPr>
            <p:ph type="sldNum" sz="quarter" idx="5"/>
          </p:nvPr>
        </p:nvSpPr>
        <p:spPr/>
        <p:txBody>
          <a:bodyPr/>
          <a:lstStyle/>
          <a:p>
            <a:fld id="{6A0B701C-F66C-B444-9D01-55CA34D3604D}" type="slidenum">
              <a:rPr lang="en-US" smtClean="0"/>
              <a:t>24</a:t>
            </a:fld>
            <a:endParaRPr lang="en-US"/>
          </a:p>
        </p:txBody>
      </p:sp>
    </p:spTree>
    <p:extLst>
      <p:ext uri="{BB962C8B-B14F-4D97-AF65-F5344CB8AC3E}">
        <p14:creationId xmlns:p14="http://schemas.microsoft.com/office/powerpoint/2010/main" val="2295575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Link to Oldbury Pet Hospital tour video</a:t>
            </a:r>
          </a:p>
          <a:p>
            <a:r>
              <a:rPr lang="en-GB" sz="1200" b="0" i="0" u="none" strike="noStrike" kern="1200" dirty="0">
                <a:solidFill>
                  <a:schemeClr val="tx1"/>
                </a:solidFill>
                <a:effectLst/>
                <a:latin typeface="+mn-lt"/>
                <a:ea typeface="+mn-ea"/>
                <a:cs typeface="+mn-cs"/>
                <a:hlinkClick r:id="rId3"/>
              </a:rPr>
              <a:t>https://youtu.be/xnBtLmbl2rs</a:t>
            </a:r>
            <a:endParaRPr lang="en-GB" dirty="0"/>
          </a:p>
        </p:txBody>
      </p:sp>
      <p:sp>
        <p:nvSpPr>
          <p:cNvPr id="4" name="Slide Number Placeholder 3"/>
          <p:cNvSpPr>
            <a:spLocks noGrp="1"/>
          </p:cNvSpPr>
          <p:nvPr>
            <p:ph type="sldNum" sz="quarter" idx="5"/>
          </p:nvPr>
        </p:nvSpPr>
        <p:spPr/>
        <p:txBody>
          <a:bodyPr/>
          <a:lstStyle/>
          <a:p>
            <a:fld id="{6A0B701C-F66C-B444-9D01-55CA34D3604D}" type="slidenum">
              <a:rPr lang="en-US" smtClean="0"/>
              <a:t>4</a:t>
            </a:fld>
            <a:endParaRPr lang="en-US"/>
          </a:p>
        </p:txBody>
      </p:sp>
    </p:spTree>
    <p:extLst>
      <p:ext uri="{BB962C8B-B14F-4D97-AF65-F5344CB8AC3E}">
        <p14:creationId xmlns:p14="http://schemas.microsoft.com/office/powerpoint/2010/main" val="3427197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ts val="0"/>
              </a:spcBef>
              <a:spcAft>
                <a:spcPts val="0"/>
              </a:spcAft>
              <a:buFont typeface="Arial" pitchFamily="34" charset="0"/>
              <a:buNone/>
              <a:defRPr/>
            </a:pPr>
            <a:r>
              <a:rPr lang="en-GB" dirty="0">
                <a:latin typeface="Arial" panose="020B0604020202020204" pitchFamily="34" charset="0"/>
                <a:cs typeface="Arial" panose="020B0604020202020204" pitchFamily="34" charset="0"/>
              </a:rPr>
              <a:t>Explain that pets are just like us and need a variety of things to keep them happy and healthy. The things they need can be quite similar to the things we need even though they are very different from us and from each other (different species)</a:t>
            </a:r>
          </a:p>
          <a:p>
            <a:pPr eaLnBrk="1" fontAlgn="auto" hangingPunct="1">
              <a:spcBef>
                <a:spcPts val="0"/>
              </a:spcBef>
              <a:spcAft>
                <a:spcPts val="0"/>
              </a:spcAft>
              <a:buFont typeface="Arial" pitchFamily="34" charset="0"/>
              <a:buNone/>
              <a:defRPr/>
            </a:pPr>
            <a:endParaRPr lang="en-GB" dirty="0">
              <a:latin typeface="Arial" panose="020B0604020202020204" pitchFamily="34" charset="0"/>
              <a:cs typeface="Arial" panose="020B0604020202020204" pitchFamily="34" charset="0"/>
            </a:endParaRPr>
          </a:p>
          <a:p>
            <a:pPr eaLnBrk="1" fontAlgn="auto" hangingPunct="1">
              <a:spcBef>
                <a:spcPts val="0"/>
              </a:spcBef>
              <a:spcAft>
                <a:spcPts val="0"/>
              </a:spcAft>
              <a:buFont typeface="Arial" pitchFamily="34" charset="0"/>
              <a:buNone/>
              <a:defRPr/>
            </a:pPr>
            <a:r>
              <a:rPr lang="en-GB" dirty="0">
                <a:latin typeface="Arial" panose="020B0604020202020204" pitchFamily="34" charset="0"/>
                <a:cs typeface="Arial" panose="020B0604020202020204" pitchFamily="34" charset="0"/>
              </a:rPr>
              <a:t>You need to make sure you are meeting the specific needs of each pet, for example, you wouldn’t keep a dog in a rabbit hutch or a cat in a fish tank!</a:t>
            </a:r>
          </a:p>
          <a:p>
            <a:pPr eaLnBrk="1" fontAlgn="auto" hangingPunct="1">
              <a:spcBef>
                <a:spcPts val="0"/>
              </a:spcBef>
              <a:spcAft>
                <a:spcPts val="0"/>
              </a:spcAft>
              <a:buFont typeface="Arial" pitchFamily="34" charset="0"/>
              <a:buNone/>
              <a:defRPr/>
            </a:pPr>
            <a:endParaRPr lang="en-GB" dirty="0">
              <a:latin typeface="Arial" panose="020B0604020202020204" pitchFamily="34" charset="0"/>
              <a:cs typeface="Arial" panose="020B0604020202020204" pitchFamily="34" charset="0"/>
            </a:endParaRPr>
          </a:p>
          <a:p>
            <a:pPr eaLnBrk="1" fontAlgn="auto" hangingPunct="1">
              <a:spcBef>
                <a:spcPts val="0"/>
              </a:spcBef>
              <a:spcAft>
                <a:spcPts val="0"/>
              </a:spcAft>
              <a:buFont typeface="Arial" pitchFamily="34" charset="0"/>
              <a:buNone/>
              <a:defRPr/>
            </a:pPr>
            <a:r>
              <a:rPr lang="en-GB" b="1" dirty="0">
                <a:latin typeface="Arial" panose="020B0604020202020204" pitchFamily="34" charset="0"/>
                <a:cs typeface="Arial" panose="020B0604020202020204" pitchFamily="34" charset="0"/>
              </a:rPr>
              <a:t>Environment/Home</a:t>
            </a:r>
            <a:r>
              <a:rPr lang="en-GB" dirty="0">
                <a:latin typeface="Arial" panose="020B0604020202020204" pitchFamily="34" charset="0"/>
                <a:cs typeface="Arial" panose="020B0604020202020204" pitchFamily="34" charset="0"/>
              </a:rPr>
              <a:t> – All pets need a clean, safe environment with enough space</a:t>
            </a:r>
          </a:p>
          <a:p>
            <a:pPr eaLnBrk="1" fontAlgn="auto" hangingPunct="1">
              <a:spcBef>
                <a:spcPts val="0"/>
              </a:spcBef>
              <a:spcAft>
                <a:spcPts val="0"/>
              </a:spcAft>
              <a:buFont typeface="Arial" pitchFamily="34" charset="0"/>
              <a:buNone/>
              <a:defRPr/>
            </a:pPr>
            <a:r>
              <a:rPr lang="en-GB" b="1" dirty="0">
                <a:latin typeface="Arial" panose="020B0604020202020204" pitchFamily="34" charset="0"/>
                <a:cs typeface="Arial" panose="020B0604020202020204" pitchFamily="34" charset="0"/>
              </a:rPr>
              <a:t>Diet</a:t>
            </a:r>
            <a:r>
              <a:rPr lang="en-GB" dirty="0">
                <a:latin typeface="Arial" panose="020B0604020202020204" pitchFamily="34" charset="0"/>
                <a:cs typeface="Arial" panose="020B0604020202020204" pitchFamily="34" charset="0"/>
              </a:rPr>
              <a:t> – Pets need the right kind of food in the right amount and 24 hour access to fresh clean water</a:t>
            </a:r>
          </a:p>
          <a:p>
            <a:pPr eaLnBrk="1" fontAlgn="auto" hangingPunct="1">
              <a:spcBef>
                <a:spcPts val="0"/>
              </a:spcBef>
              <a:spcAft>
                <a:spcPts val="0"/>
              </a:spcAft>
              <a:buFont typeface="Arial" pitchFamily="34" charset="0"/>
              <a:buNone/>
              <a:defRPr/>
            </a:pPr>
            <a:r>
              <a:rPr lang="en-GB" b="1" dirty="0">
                <a:latin typeface="Arial" panose="020B0604020202020204" pitchFamily="34" charset="0"/>
                <a:cs typeface="Arial" panose="020B0604020202020204" pitchFamily="34" charset="0"/>
              </a:rPr>
              <a:t>Behaviour</a:t>
            </a:r>
            <a:r>
              <a:rPr lang="en-GB" dirty="0">
                <a:latin typeface="Arial" panose="020B0604020202020204" pitchFamily="34" charset="0"/>
                <a:cs typeface="Arial" panose="020B0604020202020204" pitchFamily="34" charset="0"/>
              </a:rPr>
              <a:t> – Pets need to be able to express their normal behaviour; they need to exercise, to play and do specific things, depending on what species they are.</a:t>
            </a:r>
          </a:p>
          <a:p>
            <a:pPr eaLnBrk="1" fontAlgn="auto" hangingPunct="1">
              <a:spcBef>
                <a:spcPts val="0"/>
              </a:spcBef>
              <a:spcAft>
                <a:spcPts val="0"/>
              </a:spcAft>
              <a:buFont typeface="Arial" pitchFamily="34" charset="0"/>
              <a:buNone/>
              <a:defRPr/>
            </a:pPr>
            <a:r>
              <a:rPr lang="en-GB" b="1" dirty="0">
                <a:latin typeface="Arial" panose="020B0604020202020204" pitchFamily="34" charset="0"/>
                <a:cs typeface="Arial" panose="020B0604020202020204" pitchFamily="34" charset="0"/>
              </a:rPr>
              <a:t>Health</a:t>
            </a:r>
            <a:r>
              <a:rPr lang="en-GB" dirty="0">
                <a:latin typeface="Arial" panose="020B0604020202020204" pitchFamily="34" charset="0"/>
                <a:cs typeface="Arial" panose="020B0604020202020204" pitchFamily="34" charset="0"/>
              </a:rPr>
              <a:t> – Pets need to be kept in good health. This means taking them to the vet when they’re ill, but also making sure we keep them healthy.</a:t>
            </a:r>
          </a:p>
          <a:p>
            <a:pPr eaLnBrk="1" fontAlgn="auto" hangingPunct="1">
              <a:spcBef>
                <a:spcPts val="0"/>
              </a:spcBef>
              <a:spcAft>
                <a:spcPts val="0"/>
              </a:spcAft>
              <a:buFont typeface="Arial" pitchFamily="34" charset="0"/>
              <a:buNone/>
              <a:defRPr/>
            </a:pPr>
            <a:r>
              <a:rPr lang="en-GB" b="1" dirty="0">
                <a:latin typeface="Arial" panose="020B0604020202020204" pitchFamily="34" charset="0"/>
                <a:cs typeface="Arial" panose="020B0604020202020204" pitchFamily="34" charset="0"/>
              </a:rPr>
              <a:t>Companionship/friends</a:t>
            </a:r>
            <a:r>
              <a:rPr lang="en-GB" dirty="0">
                <a:latin typeface="Arial" panose="020B0604020202020204" pitchFamily="34" charset="0"/>
                <a:cs typeface="Arial" panose="020B0604020202020204" pitchFamily="34" charset="0"/>
              </a:rPr>
              <a:t> – Pets need the company of people and sometimes other animals, depending on the species.</a:t>
            </a:r>
          </a:p>
          <a:p>
            <a:pPr eaLnBrk="1" fontAlgn="auto" hangingPunct="1">
              <a:spcBef>
                <a:spcPts val="0"/>
              </a:spcBef>
              <a:spcAft>
                <a:spcPts val="0"/>
              </a:spcAft>
              <a:buFont typeface="Arial" pitchFamily="34" charset="0"/>
              <a:buNone/>
              <a:defRPr/>
            </a:pPr>
            <a:endParaRPr lang="en-GB" dirty="0">
              <a:latin typeface="Arial" panose="020B0604020202020204" pitchFamily="34" charset="0"/>
              <a:cs typeface="Arial" panose="020B0604020202020204" pitchFamily="34" charset="0"/>
            </a:endParaRPr>
          </a:p>
          <a:p>
            <a:pPr eaLnBrk="1" fontAlgn="auto" hangingPunct="1">
              <a:spcBef>
                <a:spcPts val="0"/>
              </a:spcBef>
              <a:spcAft>
                <a:spcPts val="0"/>
              </a:spcAft>
              <a:buFont typeface="Arial" pitchFamily="34" charset="0"/>
              <a:buNone/>
              <a:defRPr/>
            </a:pPr>
            <a:r>
              <a:rPr lang="en-GB" dirty="0">
                <a:latin typeface="Arial" panose="020B0604020202020204" pitchFamily="34" charset="0"/>
                <a:cs typeface="Arial" panose="020B0604020202020204" pitchFamily="34" charset="0"/>
              </a:rPr>
              <a:t>Responsibility: Ask children to tell you who is responsible for keeping pets happy and healthy. Stress to the children that if they have a pet, that it’s their responsibility to make sure that all these welfare needs are met. Explain that it’s now breaking the law to not provide these things for your pets.</a:t>
            </a:r>
          </a:p>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5</a:t>
            </a:fld>
            <a:endParaRPr lang="en-GB" dirty="0"/>
          </a:p>
        </p:txBody>
      </p:sp>
    </p:spTree>
    <p:extLst>
      <p:ext uri="{BB962C8B-B14F-4D97-AF65-F5344CB8AC3E}">
        <p14:creationId xmlns:p14="http://schemas.microsoft.com/office/powerpoint/2010/main" val="3786438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bwMode="auto">
          <a:noFill/>
          <a:ln>
            <a:solidFill>
              <a:srgbClr val="000000"/>
            </a:solidFill>
            <a:miter lim="800000"/>
            <a:headEnd/>
            <a:tailEnd/>
          </a:ln>
        </p:spPr>
      </p:sp>
      <p:sp>
        <p:nvSpPr>
          <p:cNvPr id="399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dirty="0">
                <a:latin typeface="Arial" charset="0"/>
                <a:cs typeface="Arial" charset="0"/>
              </a:rPr>
              <a:t>Explain that PDSA also teach people how to care for their pets and keep them healthy and happy.</a:t>
            </a:r>
          </a:p>
          <a:p>
            <a:pPr eaLnBrk="1" hangingPunct="1">
              <a:spcBef>
                <a:spcPct val="0"/>
              </a:spcBef>
            </a:pPr>
            <a:r>
              <a:rPr lang="en-GB" dirty="0">
                <a:latin typeface="Arial" charset="0"/>
                <a:cs typeface="Arial" charset="0"/>
              </a:rPr>
              <a:t>They have a team of Community Education Vet Nurses who travel all over the UK teaching pet owners how to meet the needs of their pet. The mobile PetWise units are vehicles that travel to areas of need in the UK, to give free health checks to dogs and advice on all other types of pet too.</a:t>
            </a:r>
          </a:p>
        </p:txBody>
      </p:sp>
      <p:sp>
        <p:nvSpPr>
          <p:cNvPr id="399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77CD1CF-5C15-4F5A-A789-7F8BFF7DC6E0}" type="slidenum">
              <a:rPr lang="en-GB" altLang="en-US">
                <a:cs typeface="Arial" charset="0"/>
              </a:rPr>
              <a:pPr fontAlgn="base">
                <a:spcBef>
                  <a:spcPct val="0"/>
                </a:spcBef>
                <a:spcAft>
                  <a:spcPct val="0"/>
                </a:spcAft>
                <a:defRPr/>
              </a:pPr>
              <a:t>6</a:t>
            </a:fld>
            <a:endParaRPr lang="en-GB" altLang="en-US">
              <a:cs typeface="Arial" charset="0"/>
            </a:endParaRPr>
          </a:p>
        </p:txBody>
      </p:sp>
    </p:spTree>
    <p:extLst>
      <p:ext uri="{BB962C8B-B14F-4D97-AF65-F5344CB8AC3E}">
        <p14:creationId xmlns:p14="http://schemas.microsoft.com/office/powerpoint/2010/main" val="31620591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p:spPr>
      </p:sp>
      <p:sp>
        <p:nvSpPr>
          <p:cNvPr id="419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dirty="0">
                <a:latin typeface="Arial" charset="0"/>
                <a:cs typeface="Arial" charset="0"/>
              </a:rPr>
              <a:t>Explain that one of PDSA’s important roles, as well as treating sick and injured pets, is to teach the pet owners, vets and nurses of the future by offering free school talks. </a:t>
            </a:r>
          </a:p>
          <a:p>
            <a:pPr eaLnBrk="1" hangingPunct="1">
              <a:spcBef>
                <a:spcPct val="0"/>
              </a:spcBef>
            </a:pPr>
            <a:r>
              <a:rPr lang="en-GB" dirty="0">
                <a:latin typeface="Arial" charset="0"/>
                <a:cs typeface="Arial" charset="0"/>
              </a:rPr>
              <a:t>There is also a free award that you can take part in to show PDSA that you’re wise about pets. Check out the PetWise Award here: https://www.pdsa.org.uk/what-we-do/petwise/petwise-in-schools</a:t>
            </a:r>
          </a:p>
          <a:p>
            <a:pPr eaLnBrk="1" hangingPunct="1">
              <a:spcBef>
                <a:spcPct val="0"/>
              </a:spcBef>
            </a:pPr>
            <a:endParaRPr lang="en-GB" dirty="0">
              <a:latin typeface="Arial" charset="0"/>
              <a:cs typeface="Arial" charset="0"/>
            </a:endParaRPr>
          </a:p>
          <a:p>
            <a:pPr eaLnBrk="1" hangingPunct="1">
              <a:spcBef>
                <a:spcPct val="0"/>
              </a:spcBef>
            </a:pPr>
            <a:r>
              <a:rPr lang="en-GB" dirty="0">
                <a:latin typeface="Arial" charset="0"/>
                <a:cs typeface="Arial" charset="0"/>
              </a:rPr>
              <a:t>Ask if they’d like to hear stories of some of the pets that PDSA has helped.</a:t>
            </a:r>
          </a:p>
        </p:txBody>
      </p:sp>
      <p:sp>
        <p:nvSpPr>
          <p:cNvPr id="419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8E75930-590A-490F-B474-A48DEE693B0E}" type="slidenum">
              <a:rPr lang="en-GB" altLang="en-US">
                <a:cs typeface="Arial" charset="0"/>
              </a:rPr>
              <a:pPr fontAlgn="base">
                <a:spcBef>
                  <a:spcPct val="0"/>
                </a:spcBef>
                <a:spcAft>
                  <a:spcPct val="0"/>
                </a:spcAft>
                <a:defRPr/>
              </a:pPr>
              <a:t>7</a:t>
            </a:fld>
            <a:endParaRPr lang="en-GB" altLang="en-US">
              <a:cs typeface="Arial" charset="0"/>
            </a:endParaRPr>
          </a:p>
        </p:txBody>
      </p:sp>
    </p:spTree>
    <p:extLst>
      <p:ext uri="{BB962C8B-B14F-4D97-AF65-F5344CB8AC3E}">
        <p14:creationId xmlns:p14="http://schemas.microsoft.com/office/powerpoint/2010/main" val="2309199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dirty="0">
                <a:latin typeface="Arial" charset="0"/>
                <a:cs typeface="Arial" charset="0"/>
              </a:rPr>
              <a:t>Shadow, the Staffordshire Bull Terrier cheated death after a collision with a cyclist left him with life-threatening injuries.</a:t>
            </a:r>
          </a:p>
          <a:p>
            <a:pPr eaLnBrk="1" hangingPunct="1">
              <a:spcBef>
                <a:spcPct val="0"/>
              </a:spcBef>
            </a:pPr>
            <a:r>
              <a:rPr lang="en-GB" dirty="0">
                <a:latin typeface="Arial" charset="0"/>
                <a:cs typeface="Arial" charset="0"/>
              </a:rPr>
              <a:t> </a:t>
            </a:r>
          </a:p>
          <a:p>
            <a:pPr eaLnBrk="1" hangingPunct="1">
              <a:spcBef>
                <a:spcPct val="0"/>
              </a:spcBef>
            </a:pPr>
            <a:r>
              <a:rPr lang="en-GB" dirty="0">
                <a:latin typeface="Arial" charset="0"/>
                <a:cs typeface="Arial" charset="0"/>
              </a:rPr>
              <a:t>He initially walked away from the accident but, after collapsing at home with internal injuries, he was rushed to PDSA. </a:t>
            </a:r>
          </a:p>
          <a:p>
            <a:pPr eaLnBrk="1" hangingPunct="1">
              <a:spcBef>
                <a:spcPct val="0"/>
              </a:spcBef>
            </a:pPr>
            <a:endParaRPr lang="en-GB" dirty="0">
              <a:latin typeface="Arial" charset="0"/>
              <a:cs typeface="Arial" charset="0"/>
            </a:endParaRPr>
          </a:p>
        </p:txBody>
      </p:sp>
      <p:sp>
        <p:nvSpPr>
          <p:cNvPr id="4" name="Slide Number Placeholder 3"/>
          <p:cNvSpPr>
            <a:spLocks noGrp="1"/>
          </p:cNvSpPr>
          <p:nvPr>
            <p:ph type="sldNum" sz="quarter" idx="10"/>
          </p:nvPr>
        </p:nvSpPr>
        <p:spPr/>
        <p:txBody>
          <a:bodyPr/>
          <a:lstStyle/>
          <a:p>
            <a:fld id="{2CF8F773-EE7B-415C-9670-94845D9FC280}" type="slidenum">
              <a:rPr lang="en-GB" smtClean="0"/>
              <a:pPr/>
              <a:t>8</a:t>
            </a:fld>
            <a:endParaRPr lang="en-GB" dirty="0"/>
          </a:p>
        </p:txBody>
      </p:sp>
    </p:spTree>
    <p:extLst>
      <p:ext uri="{BB962C8B-B14F-4D97-AF65-F5344CB8AC3E}">
        <p14:creationId xmlns:p14="http://schemas.microsoft.com/office/powerpoint/2010/main" val="3832701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dirty="0">
                <a:latin typeface="Arial" charset="0"/>
                <a:cs typeface="Arial" charset="0"/>
              </a:rPr>
              <a:t>Three-year-old Shadow’s injuries were so bad that PDSA vets warned that he might not get better. An ultrasound scan showed that he was really poorly. He had lost around one quarter of his blood. Vets had to operate to repair his liver. He also needed a blood transfusion to replace the blood he’d lost.</a:t>
            </a:r>
          </a:p>
          <a:p>
            <a:pPr eaLnBrk="1" hangingPunct="1">
              <a:spcBef>
                <a:spcPct val="0"/>
              </a:spcBef>
            </a:pPr>
            <a:endParaRPr lang="en-GB" dirty="0">
              <a:latin typeface="Arial" charset="0"/>
              <a:cs typeface="Arial" charset="0"/>
            </a:endParaRPr>
          </a:p>
          <a:p>
            <a:pPr eaLnBrk="1" hangingPunct="1">
              <a:spcBef>
                <a:spcPct val="0"/>
              </a:spcBef>
            </a:pPr>
            <a:r>
              <a:rPr lang="en-GB" dirty="0">
                <a:latin typeface="Arial" charset="0"/>
                <a:cs typeface="Arial" charset="0"/>
              </a:rPr>
              <a:t>PDSA vets and nurses fought desperately for five days to save his life as his upset family waited for him to get better.</a:t>
            </a:r>
          </a:p>
          <a:p>
            <a:pPr eaLnBrk="1" hangingPunct="1">
              <a:spcBef>
                <a:spcPct val="0"/>
              </a:spcBef>
            </a:pPr>
            <a:r>
              <a:rPr lang="en-GB" dirty="0">
                <a:latin typeface="Arial" charset="0"/>
                <a:cs typeface="Arial" charset="0"/>
              </a:rPr>
              <a:t> </a:t>
            </a:r>
          </a:p>
        </p:txBody>
      </p:sp>
      <p:sp>
        <p:nvSpPr>
          <p:cNvPr id="4" name="Slide Number Placeholder 3"/>
          <p:cNvSpPr>
            <a:spLocks noGrp="1"/>
          </p:cNvSpPr>
          <p:nvPr>
            <p:ph type="sldNum" sz="quarter" idx="10"/>
          </p:nvPr>
        </p:nvSpPr>
        <p:spPr/>
        <p:txBody>
          <a:bodyPr/>
          <a:lstStyle/>
          <a:p>
            <a:fld id="{2CF8F773-EE7B-415C-9670-94845D9FC280}" type="slidenum">
              <a:rPr lang="en-GB" smtClean="0"/>
              <a:pPr/>
              <a:t>9</a:t>
            </a:fld>
            <a:endParaRPr lang="en-GB" dirty="0"/>
          </a:p>
        </p:txBody>
      </p:sp>
    </p:spTree>
    <p:extLst>
      <p:ext uri="{BB962C8B-B14F-4D97-AF65-F5344CB8AC3E}">
        <p14:creationId xmlns:p14="http://schemas.microsoft.com/office/powerpoint/2010/main" val="3355699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Arial" charset="0"/>
                <a:cs typeface="Arial" charset="0"/>
              </a:rPr>
              <a:t>But it’s good news as Shadow has now fully recovered thanks to PDSA.</a:t>
            </a:r>
          </a:p>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10</a:t>
            </a:fld>
            <a:endParaRPr lang="en-GB" dirty="0"/>
          </a:p>
        </p:txBody>
      </p:sp>
    </p:spTree>
    <p:extLst>
      <p:ext uri="{BB962C8B-B14F-4D97-AF65-F5344CB8AC3E}">
        <p14:creationId xmlns:p14="http://schemas.microsoft.com/office/powerpoint/2010/main" val="39501210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tif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emf"/><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6.tif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0.tif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2.tif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tif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30.emf"/><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30.emf"/><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0.emf"/><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olunteering Title 1">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1519022F-ED25-2F44-B202-5F90B474D4B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9144000" cy="6858000"/>
          </a:xfrm>
          <a:prstGeom prst="rect">
            <a:avLst/>
          </a:prstGeom>
        </p:spPr>
      </p:pic>
      <p:pic>
        <p:nvPicPr>
          <p:cNvPr id="7" name="Picture 6">
            <a:extLst>
              <a:ext uri="{FF2B5EF4-FFF2-40B4-BE49-F238E27FC236}">
                <a16:creationId xmlns:a16="http://schemas.microsoft.com/office/drawing/2014/main" id="{50576418-5AFE-C044-BD32-F926006596D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3690"/>
          <a:stretch/>
        </p:blipFill>
        <p:spPr>
          <a:xfrm>
            <a:off x="0" y="5053632"/>
            <a:ext cx="9144000" cy="1804369"/>
          </a:xfrm>
          <a:prstGeom prst="rect">
            <a:avLst/>
          </a:prstGeom>
        </p:spPr>
      </p:pic>
      <p:sp>
        <p:nvSpPr>
          <p:cNvPr id="10" name="Oval 9">
            <a:extLst>
              <a:ext uri="{FF2B5EF4-FFF2-40B4-BE49-F238E27FC236}">
                <a16:creationId xmlns:a16="http://schemas.microsoft.com/office/drawing/2014/main" id="{F288C718-A7D3-014C-9C12-93D328E53B38}"/>
              </a:ext>
            </a:extLst>
          </p:cNvPr>
          <p:cNvSpPr/>
          <p:nvPr userDrawn="1"/>
        </p:nvSpPr>
        <p:spPr>
          <a:xfrm>
            <a:off x="444501" y="4165602"/>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Oval 17">
            <a:extLst>
              <a:ext uri="{FF2B5EF4-FFF2-40B4-BE49-F238E27FC236}">
                <a16:creationId xmlns:a16="http://schemas.microsoft.com/office/drawing/2014/main" id="{76754090-7BC6-4449-9710-50D66C0650A7}"/>
              </a:ext>
            </a:extLst>
          </p:cNvPr>
          <p:cNvSpPr/>
          <p:nvPr userDrawn="1"/>
        </p:nvSpPr>
        <p:spPr>
          <a:xfrm>
            <a:off x="5383556" y="460846"/>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0" name="Oval 19">
            <a:extLst>
              <a:ext uri="{FF2B5EF4-FFF2-40B4-BE49-F238E27FC236}">
                <a16:creationId xmlns:a16="http://schemas.microsoft.com/office/drawing/2014/main" id="{3EBB5FB3-8EF8-B44D-97C4-30BFFDB83BE3}"/>
              </a:ext>
            </a:extLst>
          </p:cNvPr>
          <p:cNvSpPr/>
          <p:nvPr userDrawn="1"/>
        </p:nvSpPr>
        <p:spPr>
          <a:xfrm>
            <a:off x="5617912" y="3190910"/>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2" name="Text Placeholder 21">
            <a:extLst>
              <a:ext uri="{FF2B5EF4-FFF2-40B4-BE49-F238E27FC236}">
                <a16:creationId xmlns:a16="http://schemas.microsoft.com/office/drawing/2014/main" id="{2F2540ED-2D68-CF48-BAB6-EBF912026C8C}"/>
              </a:ext>
            </a:extLst>
          </p:cNvPr>
          <p:cNvSpPr>
            <a:spLocks noGrp="1"/>
          </p:cNvSpPr>
          <p:nvPr>
            <p:ph type="body" sz="quarter" idx="10" hasCustomPrompt="1"/>
          </p:nvPr>
        </p:nvSpPr>
        <p:spPr>
          <a:xfrm>
            <a:off x="5859880" y="872838"/>
            <a:ext cx="2489845" cy="2618509"/>
          </a:xfrm>
          <a:prstGeom prst="rect">
            <a:avLst/>
          </a:prstGeom>
        </p:spPr>
        <p:txBody>
          <a:bodyPr anchor="ctr" anchorCtr="0"/>
          <a:lstStyle>
            <a:lvl1pPr marL="0" indent="0" algn="ctr">
              <a:buNone/>
              <a:defRPr sz="3600" b="1">
                <a:solidFill>
                  <a:schemeClr val="bg1"/>
                </a:solidFill>
              </a:defRPr>
            </a:lvl1pPr>
          </a:lstStyle>
          <a:p>
            <a:pPr lvl="0"/>
            <a:r>
              <a:rPr lang="en-US" dirty="0"/>
              <a:t>Add text here</a:t>
            </a:r>
          </a:p>
        </p:txBody>
      </p:sp>
      <p:sp>
        <p:nvSpPr>
          <p:cNvPr id="23" name="Text Placeholder 21">
            <a:extLst>
              <a:ext uri="{FF2B5EF4-FFF2-40B4-BE49-F238E27FC236}">
                <a16:creationId xmlns:a16="http://schemas.microsoft.com/office/drawing/2014/main" id="{C41CE716-2E0F-AF49-904F-C41499FEF778}"/>
              </a:ext>
            </a:extLst>
          </p:cNvPr>
          <p:cNvSpPr>
            <a:spLocks noGrp="1"/>
          </p:cNvSpPr>
          <p:nvPr>
            <p:ph type="body" sz="quarter" idx="11" hasCustomPrompt="1"/>
          </p:nvPr>
        </p:nvSpPr>
        <p:spPr>
          <a:xfrm>
            <a:off x="461174" y="4664776"/>
            <a:ext cx="2409027" cy="1030162"/>
          </a:xfrm>
          <a:prstGeom prst="rect">
            <a:avLst/>
          </a:prstGeom>
        </p:spPr>
        <p:txBody>
          <a:bodyPr/>
          <a:lstStyle>
            <a:lvl1pPr marL="0" indent="0" algn="ctr">
              <a:buNone/>
              <a:defRPr sz="2200" b="1">
                <a:solidFill>
                  <a:schemeClr val="bg1"/>
                </a:solidFill>
              </a:defRPr>
            </a:lvl1pPr>
          </a:lstStyle>
          <a:p>
            <a:pPr lvl="0"/>
            <a:r>
              <a:rPr lang="en-GB" dirty="0"/>
              <a:t>Highlight </a:t>
            </a:r>
            <a:br>
              <a:rPr lang="en-GB" dirty="0"/>
            </a:br>
            <a:r>
              <a:rPr lang="en-GB" dirty="0"/>
              <a:t>Text or title of </a:t>
            </a:r>
            <a:r>
              <a:rPr lang="en-GB" dirty="0" err="1"/>
              <a:t>powerpoint</a:t>
            </a:r>
            <a:endParaRPr lang="en-US" dirty="0"/>
          </a:p>
        </p:txBody>
      </p:sp>
      <p:sp>
        <p:nvSpPr>
          <p:cNvPr id="24" name="Text Placeholder 21">
            <a:extLst>
              <a:ext uri="{FF2B5EF4-FFF2-40B4-BE49-F238E27FC236}">
                <a16:creationId xmlns:a16="http://schemas.microsoft.com/office/drawing/2014/main" id="{37419442-D9E5-A747-BB10-A96E3337BC6C}"/>
              </a:ext>
            </a:extLst>
          </p:cNvPr>
          <p:cNvSpPr>
            <a:spLocks noGrp="1"/>
          </p:cNvSpPr>
          <p:nvPr>
            <p:ph type="body" sz="quarter" idx="12" hasCustomPrompt="1"/>
          </p:nvPr>
        </p:nvSpPr>
        <p:spPr>
          <a:xfrm>
            <a:off x="461174" y="5786995"/>
            <a:ext cx="2409027" cy="368786"/>
          </a:xfrm>
          <a:prstGeom prst="rect">
            <a:avLst/>
          </a:prstGeom>
        </p:spPr>
        <p:txBody>
          <a:bodyPr/>
          <a:lstStyle>
            <a:lvl1pPr marL="0" indent="0" algn="ctr">
              <a:buNone/>
              <a:defRPr sz="1300" b="0">
                <a:solidFill>
                  <a:schemeClr val="bg1"/>
                </a:solidFill>
              </a:defRPr>
            </a:lvl1pPr>
          </a:lstStyle>
          <a:p>
            <a:pPr lvl="0"/>
            <a:r>
              <a:rPr lang="en-GB" dirty="0"/>
              <a:t>Sub Text</a:t>
            </a:r>
            <a:endParaRPr lang="en-US" dirty="0"/>
          </a:p>
        </p:txBody>
      </p:sp>
    </p:spTree>
    <p:extLst>
      <p:ext uri="{BB962C8B-B14F-4D97-AF65-F5344CB8AC3E}">
        <p14:creationId xmlns:p14="http://schemas.microsoft.com/office/powerpoint/2010/main" val="2103724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et Pet Owner Titl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1FE5B2-DC08-E949-9EA0-EF1CC5719A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25764"/>
            <a:ext cx="9154657" cy="6696891"/>
          </a:xfrm>
          <a:prstGeom prst="rect">
            <a:avLst/>
          </a:prstGeom>
        </p:spPr>
      </p:pic>
      <p:pic>
        <p:nvPicPr>
          <p:cNvPr id="7" name="Picture 6">
            <a:extLst>
              <a:ext uri="{FF2B5EF4-FFF2-40B4-BE49-F238E27FC236}">
                <a16:creationId xmlns:a16="http://schemas.microsoft.com/office/drawing/2014/main" id="{50576418-5AFE-C044-BD32-F926006596D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3690"/>
          <a:stretch/>
        </p:blipFill>
        <p:spPr>
          <a:xfrm>
            <a:off x="0" y="5053632"/>
            <a:ext cx="9144000" cy="1804369"/>
          </a:xfrm>
          <a:prstGeom prst="rect">
            <a:avLst/>
          </a:prstGeom>
        </p:spPr>
      </p:pic>
      <p:sp>
        <p:nvSpPr>
          <p:cNvPr id="10" name="Oval 9">
            <a:extLst>
              <a:ext uri="{FF2B5EF4-FFF2-40B4-BE49-F238E27FC236}">
                <a16:creationId xmlns:a16="http://schemas.microsoft.com/office/drawing/2014/main" id="{F288C718-A7D3-014C-9C12-93D328E53B38}"/>
              </a:ext>
            </a:extLst>
          </p:cNvPr>
          <p:cNvSpPr/>
          <p:nvPr userDrawn="1"/>
        </p:nvSpPr>
        <p:spPr>
          <a:xfrm>
            <a:off x="228115" y="4284265"/>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Oval 11">
            <a:extLst>
              <a:ext uri="{FF2B5EF4-FFF2-40B4-BE49-F238E27FC236}">
                <a16:creationId xmlns:a16="http://schemas.microsoft.com/office/drawing/2014/main" id="{8E9E6443-5D14-F248-8495-31E680200FA8}"/>
              </a:ext>
            </a:extLst>
          </p:cNvPr>
          <p:cNvSpPr/>
          <p:nvPr userDrawn="1"/>
        </p:nvSpPr>
        <p:spPr>
          <a:xfrm>
            <a:off x="5966420" y="-1243817"/>
            <a:ext cx="4209546" cy="4209546"/>
          </a:xfrm>
          <a:prstGeom prst="ellipse">
            <a:avLst/>
          </a:prstGeom>
          <a:solidFill>
            <a:srgbClr val="47B6B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dirty="0"/>
          </a:p>
        </p:txBody>
      </p:sp>
      <p:sp>
        <p:nvSpPr>
          <p:cNvPr id="18" name="Oval 17">
            <a:extLst>
              <a:ext uri="{FF2B5EF4-FFF2-40B4-BE49-F238E27FC236}">
                <a16:creationId xmlns:a16="http://schemas.microsoft.com/office/drawing/2014/main" id="{76754090-7BC6-4449-9710-50D66C0650A7}"/>
              </a:ext>
            </a:extLst>
          </p:cNvPr>
          <p:cNvSpPr/>
          <p:nvPr userDrawn="1"/>
        </p:nvSpPr>
        <p:spPr>
          <a:xfrm>
            <a:off x="6136238" y="-1060938"/>
            <a:ext cx="3948289" cy="39482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dirty="0"/>
          </a:p>
        </p:txBody>
      </p:sp>
      <p:sp>
        <p:nvSpPr>
          <p:cNvPr id="22" name="Text Placeholder 21">
            <a:extLst>
              <a:ext uri="{FF2B5EF4-FFF2-40B4-BE49-F238E27FC236}">
                <a16:creationId xmlns:a16="http://schemas.microsoft.com/office/drawing/2014/main" id="{2F2540ED-2D68-CF48-BAB6-EBF912026C8C}"/>
              </a:ext>
            </a:extLst>
          </p:cNvPr>
          <p:cNvSpPr>
            <a:spLocks noGrp="1"/>
          </p:cNvSpPr>
          <p:nvPr>
            <p:ph type="body" sz="quarter" idx="10" hasCustomPrompt="1"/>
          </p:nvPr>
        </p:nvSpPr>
        <p:spPr>
          <a:xfrm>
            <a:off x="6664814" y="78918"/>
            <a:ext cx="2270182" cy="2037266"/>
          </a:xfrm>
          <a:prstGeom prst="rect">
            <a:avLst/>
          </a:prstGeom>
        </p:spPr>
        <p:txBody>
          <a:bodyPr anchor="ctr" anchorCtr="0"/>
          <a:lstStyle>
            <a:lvl1pPr marL="0" indent="0" algn="ctr">
              <a:buNone/>
              <a:defRPr sz="3600" b="1">
                <a:solidFill>
                  <a:srgbClr val="008988"/>
                </a:solidFill>
              </a:defRPr>
            </a:lvl1pPr>
          </a:lstStyle>
          <a:p>
            <a:pPr lvl="0"/>
            <a:r>
              <a:rPr lang="en-US" dirty="0"/>
              <a:t>Add text here</a:t>
            </a:r>
          </a:p>
        </p:txBody>
      </p:sp>
      <p:sp>
        <p:nvSpPr>
          <p:cNvPr id="23" name="Text Placeholder 21">
            <a:extLst>
              <a:ext uri="{FF2B5EF4-FFF2-40B4-BE49-F238E27FC236}">
                <a16:creationId xmlns:a16="http://schemas.microsoft.com/office/drawing/2014/main" id="{C41CE716-2E0F-AF49-904F-C41499FEF778}"/>
              </a:ext>
            </a:extLst>
          </p:cNvPr>
          <p:cNvSpPr>
            <a:spLocks noGrp="1"/>
          </p:cNvSpPr>
          <p:nvPr>
            <p:ph type="body" sz="quarter" idx="11" hasCustomPrompt="1"/>
          </p:nvPr>
        </p:nvSpPr>
        <p:spPr>
          <a:xfrm>
            <a:off x="244789" y="4783439"/>
            <a:ext cx="2409027" cy="1030162"/>
          </a:xfrm>
          <a:prstGeom prst="rect">
            <a:avLst/>
          </a:prstGeom>
        </p:spPr>
        <p:txBody>
          <a:bodyPr/>
          <a:lstStyle>
            <a:lvl1pPr marL="0" indent="0" algn="ctr">
              <a:buNone/>
              <a:defRPr sz="2200" b="1">
                <a:solidFill>
                  <a:schemeClr val="bg1"/>
                </a:solidFill>
              </a:defRPr>
            </a:lvl1pPr>
          </a:lstStyle>
          <a:p>
            <a:pPr lvl="0"/>
            <a:r>
              <a:rPr lang="en-GB" dirty="0"/>
              <a:t>Highlight </a:t>
            </a:r>
            <a:br>
              <a:rPr lang="en-GB" dirty="0"/>
            </a:br>
            <a:r>
              <a:rPr lang="en-GB" dirty="0"/>
              <a:t>Text or title of </a:t>
            </a:r>
            <a:r>
              <a:rPr lang="en-GB" dirty="0" err="1"/>
              <a:t>powerpoint</a:t>
            </a:r>
            <a:endParaRPr lang="en-US" dirty="0"/>
          </a:p>
        </p:txBody>
      </p:sp>
      <p:sp>
        <p:nvSpPr>
          <p:cNvPr id="24" name="Text Placeholder 21">
            <a:extLst>
              <a:ext uri="{FF2B5EF4-FFF2-40B4-BE49-F238E27FC236}">
                <a16:creationId xmlns:a16="http://schemas.microsoft.com/office/drawing/2014/main" id="{37419442-D9E5-A747-BB10-A96E3337BC6C}"/>
              </a:ext>
            </a:extLst>
          </p:cNvPr>
          <p:cNvSpPr>
            <a:spLocks noGrp="1"/>
          </p:cNvSpPr>
          <p:nvPr>
            <p:ph type="body" sz="quarter" idx="12" hasCustomPrompt="1"/>
          </p:nvPr>
        </p:nvSpPr>
        <p:spPr>
          <a:xfrm>
            <a:off x="244789" y="5905658"/>
            <a:ext cx="2409027" cy="368786"/>
          </a:xfrm>
          <a:prstGeom prst="rect">
            <a:avLst/>
          </a:prstGeom>
        </p:spPr>
        <p:txBody>
          <a:bodyPr/>
          <a:lstStyle>
            <a:lvl1pPr marL="0" indent="0" algn="ctr">
              <a:buNone/>
              <a:defRPr sz="1300" b="0">
                <a:solidFill>
                  <a:schemeClr val="bg1"/>
                </a:solidFill>
              </a:defRPr>
            </a:lvl1pPr>
          </a:lstStyle>
          <a:p>
            <a:pPr lvl="0"/>
            <a:r>
              <a:rPr lang="en-GB" dirty="0"/>
              <a:t>Sub Text</a:t>
            </a:r>
            <a:endParaRPr lang="en-US" dirty="0"/>
          </a:p>
        </p:txBody>
      </p:sp>
    </p:spTree>
    <p:extLst>
      <p:ext uri="{BB962C8B-B14F-4D97-AF65-F5344CB8AC3E}">
        <p14:creationId xmlns:p14="http://schemas.microsoft.com/office/powerpoint/2010/main" val="30554362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t &amp; Pet Titl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ED4086-BB4C-6F4F-A4DD-0AC457818BB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54340" y="-1"/>
            <a:ext cx="8389661" cy="6709963"/>
          </a:xfrm>
          <a:prstGeom prst="rect">
            <a:avLst/>
          </a:prstGeom>
        </p:spPr>
      </p:pic>
      <p:pic>
        <p:nvPicPr>
          <p:cNvPr id="7" name="Picture 6">
            <a:extLst>
              <a:ext uri="{FF2B5EF4-FFF2-40B4-BE49-F238E27FC236}">
                <a16:creationId xmlns:a16="http://schemas.microsoft.com/office/drawing/2014/main" id="{50576418-5AFE-C044-BD32-F926006596D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3690"/>
          <a:stretch/>
        </p:blipFill>
        <p:spPr>
          <a:xfrm>
            <a:off x="0" y="5053632"/>
            <a:ext cx="9144000" cy="1804369"/>
          </a:xfrm>
          <a:prstGeom prst="rect">
            <a:avLst/>
          </a:prstGeom>
        </p:spPr>
      </p:pic>
      <p:sp>
        <p:nvSpPr>
          <p:cNvPr id="10" name="Oval 9">
            <a:extLst>
              <a:ext uri="{FF2B5EF4-FFF2-40B4-BE49-F238E27FC236}">
                <a16:creationId xmlns:a16="http://schemas.microsoft.com/office/drawing/2014/main" id="{F288C718-A7D3-014C-9C12-93D328E53B38}"/>
              </a:ext>
            </a:extLst>
          </p:cNvPr>
          <p:cNvSpPr/>
          <p:nvPr userDrawn="1"/>
        </p:nvSpPr>
        <p:spPr>
          <a:xfrm>
            <a:off x="228115" y="4284265"/>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Oval 17">
            <a:extLst>
              <a:ext uri="{FF2B5EF4-FFF2-40B4-BE49-F238E27FC236}">
                <a16:creationId xmlns:a16="http://schemas.microsoft.com/office/drawing/2014/main" id="{76754090-7BC6-4449-9710-50D66C0650A7}"/>
              </a:ext>
            </a:extLst>
          </p:cNvPr>
          <p:cNvSpPr/>
          <p:nvPr userDrawn="1"/>
        </p:nvSpPr>
        <p:spPr>
          <a:xfrm>
            <a:off x="506146" y="230517"/>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0" name="Oval 19">
            <a:extLst>
              <a:ext uri="{FF2B5EF4-FFF2-40B4-BE49-F238E27FC236}">
                <a16:creationId xmlns:a16="http://schemas.microsoft.com/office/drawing/2014/main" id="{3EBB5FB3-8EF8-B44D-97C4-30BFFDB83BE3}"/>
              </a:ext>
            </a:extLst>
          </p:cNvPr>
          <p:cNvSpPr/>
          <p:nvPr userDrawn="1"/>
        </p:nvSpPr>
        <p:spPr>
          <a:xfrm>
            <a:off x="2810144" y="3138279"/>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2" name="Text Placeholder 21">
            <a:extLst>
              <a:ext uri="{FF2B5EF4-FFF2-40B4-BE49-F238E27FC236}">
                <a16:creationId xmlns:a16="http://schemas.microsoft.com/office/drawing/2014/main" id="{2F2540ED-2D68-CF48-BAB6-EBF912026C8C}"/>
              </a:ext>
            </a:extLst>
          </p:cNvPr>
          <p:cNvSpPr>
            <a:spLocks noGrp="1"/>
          </p:cNvSpPr>
          <p:nvPr>
            <p:ph type="body" sz="quarter" idx="10" hasCustomPrompt="1"/>
          </p:nvPr>
        </p:nvSpPr>
        <p:spPr>
          <a:xfrm>
            <a:off x="982470" y="642510"/>
            <a:ext cx="2489845" cy="2618509"/>
          </a:xfrm>
          <a:prstGeom prst="rect">
            <a:avLst/>
          </a:prstGeom>
        </p:spPr>
        <p:txBody>
          <a:bodyPr anchor="ctr" anchorCtr="0"/>
          <a:lstStyle>
            <a:lvl1pPr marL="0" indent="0" algn="ctr">
              <a:buNone/>
              <a:defRPr sz="3600" b="1">
                <a:solidFill>
                  <a:schemeClr val="bg1"/>
                </a:solidFill>
              </a:defRPr>
            </a:lvl1pPr>
          </a:lstStyle>
          <a:p>
            <a:pPr lvl="0"/>
            <a:r>
              <a:rPr lang="en-US" dirty="0"/>
              <a:t>Add text here</a:t>
            </a:r>
          </a:p>
        </p:txBody>
      </p:sp>
      <p:sp>
        <p:nvSpPr>
          <p:cNvPr id="23" name="Text Placeholder 21">
            <a:extLst>
              <a:ext uri="{FF2B5EF4-FFF2-40B4-BE49-F238E27FC236}">
                <a16:creationId xmlns:a16="http://schemas.microsoft.com/office/drawing/2014/main" id="{C41CE716-2E0F-AF49-904F-C41499FEF778}"/>
              </a:ext>
            </a:extLst>
          </p:cNvPr>
          <p:cNvSpPr>
            <a:spLocks noGrp="1"/>
          </p:cNvSpPr>
          <p:nvPr>
            <p:ph type="body" sz="quarter" idx="11" hasCustomPrompt="1"/>
          </p:nvPr>
        </p:nvSpPr>
        <p:spPr>
          <a:xfrm>
            <a:off x="244789" y="4783439"/>
            <a:ext cx="2409027" cy="1030162"/>
          </a:xfrm>
          <a:prstGeom prst="rect">
            <a:avLst/>
          </a:prstGeom>
        </p:spPr>
        <p:txBody>
          <a:bodyPr/>
          <a:lstStyle>
            <a:lvl1pPr marL="0" indent="0" algn="ctr">
              <a:buNone/>
              <a:defRPr sz="2200" b="1">
                <a:solidFill>
                  <a:schemeClr val="bg1"/>
                </a:solidFill>
              </a:defRPr>
            </a:lvl1pPr>
          </a:lstStyle>
          <a:p>
            <a:pPr lvl="0"/>
            <a:r>
              <a:rPr lang="en-GB" dirty="0"/>
              <a:t>Highlight </a:t>
            </a:r>
            <a:br>
              <a:rPr lang="en-GB" dirty="0"/>
            </a:br>
            <a:r>
              <a:rPr lang="en-GB" dirty="0"/>
              <a:t>Text or title of </a:t>
            </a:r>
            <a:r>
              <a:rPr lang="en-GB" dirty="0" err="1"/>
              <a:t>powerpoint</a:t>
            </a:r>
            <a:endParaRPr lang="en-US" dirty="0"/>
          </a:p>
        </p:txBody>
      </p:sp>
      <p:sp>
        <p:nvSpPr>
          <p:cNvPr id="24" name="Text Placeholder 21">
            <a:extLst>
              <a:ext uri="{FF2B5EF4-FFF2-40B4-BE49-F238E27FC236}">
                <a16:creationId xmlns:a16="http://schemas.microsoft.com/office/drawing/2014/main" id="{37419442-D9E5-A747-BB10-A96E3337BC6C}"/>
              </a:ext>
            </a:extLst>
          </p:cNvPr>
          <p:cNvSpPr>
            <a:spLocks noGrp="1"/>
          </p:cNvSpPr>
          <p:nvPr>
            <p:ph type="body" sz="quarter" idx="12" hasCustomPrompt="1"/>
          </p:nvPr>
        </p:nvSpPr>
        <p:spPr>
          <a:xfrm>
            <a:off x="244789" y="5905658"/>
            <a:ext cx="2409027" cy="368786"/>
          </a:xfrm>
          <a:prstGeom prst="rect">
            <a:avLst/>
          </a:prstGeom>
        </p:spPr>
        <p:txBody>
          <a:bodyPr/>
          <a:lstStyle>
            <a:lvl1pPr marL="0" indent="0" algn="ctr">
              <a:buNone/>
              <a:defRPr sz="1300" b="0">
                <a:solidFill>
                  <a:schemeClr val="bg1"/>
                </a:solidFill>
              </a:defRPr>
            </a:lvl1pPr>
          </a:lstStyle>
          <a:p>
            <a:pPr lvl="0"/>
            <a:r>
              <a:rPr lang="en-GB" dirty="0"/>
              <a:t>Sub Text</a:t>
            </a:r>
            <a:endParaRPr lang="en-US" dirty="0"/>
          </a:p>
        </p:txBody>
      </p:sp>
    </p:spTree>
    <p:extLst>
      <p:ext uri="{BB962C8B-B14F-4D97-AF65-F5344CB8AC3E}">
        <p14:creationId xmlns:p14="http://schemas.microsoft.com/office/powerpoint/2010/main" val="37089890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t &amp; Pet Title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150992B-741B-BD4F-8B5D-7D7A53EF1F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
            <a:ext cx="9144000" cy="6496855"/>
          </a:xfrm>
          <a:prstGeom prst="rect">
            <a:avLst/>
          </a:prstGeom>
        </p:spPr>
      </p:pic>
      <p:pic>
        <p:nvPicPr>
          <p:cNvPr id="7" name="Picture 6">
            <a:extLst>
              <a:ext uri="{FF2B5EF4-FFF2-40B4-BE49-F238E27FC236}">
                <a16:creationId xmlns:a16="http://schemas.microsoft.com/office/drawing/2014/main" id="{50576418-5AFE-C044-BD32-F926006596D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3690"/>
          <a:stretch/>
        </p:blipFill>
        <p:spPr>
          <a:xfrm>
            <a:off x="0" y="5053632"/>
            <a:ext cx="9144000" cy="1804369"/>
          </a:xfrm>
          <a:prstGeom prst="rect">
            <a:avLst/>
          </a:prstGeom>
        </p:spPr>
      </p:pic>
      <p:sp>
        <p:nvSpPr>
          <p:cNvPr id="10" name="Oval 9">
            <a:extLst>
              <a:ext uri="{FF2B5EF4-FFF2-40B4-BE49-F238E27FC236}">
                <a16:creationId xmlns:a16="http://schemas.microsoft.com/office/drawing/2014/main" id="{F288C718-A7D3-014C-9C12-93D328E53B38}"/>
              </a:ext>
            </a:extLst>
          </p:cNvPr>
          <p:cNvSpPr/>
          <p:nvPr userDrawn="1"/>
        </p:nvSpPr>
        <p:spPr>
          <a:xfrm>
            <a:off x="228115" y="4284265"/>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Oval 17">
            <a:extLst>
              <a:ext uri="{FF2B5EF4-FFF2-40B4-BE49-F238E27FC236}">
                <a16:creationId xmlns:a16="http://schemas.microsoft.com/office/drawing/2014/main" id="{76754090-7BC6-4449-9710-50D66C0650A7}"/>
              </a:ext>
            </a:extLst>
          </p:cNvPr>
          <p:cNvSpPr/>
          <p:nvPr userDrawn="1"/>
        </p:nvSpPr>
        <p:spPr>
          <a:xfrm>
            <a:off x="5473391" y="841772"/>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0" name="Oval 19">
            <a:extLst>
              <a:ext uri="{FF2B5EF4-FFF2-40B4-BE49-F238E27FC236}">
                <a16:creationId xmlns:a16="http://schemas.microsoft.com/office/drawing/2014/main" id="{3EBB5FB3-8EF8-B44D-97C4-30BFFDB83BE3}"/>
              </a:ext>
            </a:extLst>
          </p:cNvPr>
          <p:cNvSpPr/>
          <p:nvPr userDrawn="1"/>
        </p:nvSpPr>
        <p:spPr>
          <a:xfrm>
            <a:off x="5831023" y="3721758"/>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2" name="Text Placeholder 21">
            <a:extLst>
              <a:ext uri="{FF2B5EF4-FFF2-40B4-BE49-F238E27FC236}">
                <a16:creationId xmlns:a16="http://schemas.microsoft.com/office/drawing/2014/main" id="{2F2540ED-2D68-CF48-BAB6-EBF912026C8C}"/>
              </a:ext>
            </a:extLst>
          </p:cNvPr>
          <p:cNvSpPr>
            <a:spLocks noGrp="1"/>
          </p:cNvSpPr>
          <p:nvPr>
            <p:ph type="body" sz="quarter" idx="10" hasCustomPrompt="1"/>
          </p:nvPr>
        </p:nvSpPr>
        <p:spPr>
          <a:xfrm>
            <a:off x="5949715" y="1253764"/>
            <a:ext cx="2489845" cy="2618509"/>
          </a:xfrm>
          <a:prstGeom prst="rect">
            <a:avLst/>
          </a:prstGeom>
        </p:spPr>
        <p:txBody>
          <a:bodyPr anchor="ctr" anchorCtr="0"/>
          <a:lstStyle>
            <a:lvl1pPr marL="0" indent="0" algn="ctr">
              <a:buNone/>
              <a:defRPr sz="3600" b="1">
                <a:solidFill>
                  <a:schemeClr val="bg1"/>
                </a:solidFill>
              </a:defRPr>
            </a:lvl1pPr>
          </a:lstStyle>
          <a:p>
            <a:pPr lvl="0"/>
            <a:r>
              <a:rPr lang="en-US" dirty="0"/>
              <a:t>Add text here</a:t>
            </a:r>
          </a:p>
        </p:txBody>
      </p:sp>
      <p:sp>
        <p:nvSpPr>
          <p:cNvPr id="23" name="Text Placeholder 21">
            <a:extLst>
              <a:ext uri="{FF2B5EF4-FFF2-40B4-BE49-F238E27FC236}">
                <a16:creationId xmlns:a16="http://schemas.microsoft.com/office/drawing/2014/main" id="{C41CE716-2E0F-AF49-904F-C41499FEF778}"/>
              </a:ext>
            </a:extLst>
          </p:cNvPr>
          <p:cNvSpPr>
            <a:spLocks noGrp="1"/>
          </p:cNvSpPr>
          <p:nvPr>
            <p:ph type="body" sz="quarter" idx="11" hasCustomPrompt="1"/>
          </p:nvPr>
        </p:nvSpPr>
        <p:spPr>
          <a:xfrm>
            <a:off x="244789" y="4783439"/>
            <a:ext cx="2409027" cy="1030162"/>
          </a:xfrm>
          <a:prstGeom prst="rect">
            <a:avLst/>
          </a:prstGeom>
        </p:spPr>
        <p:txBody>
          <a:bodyPr/>
          <a:lstStyle>
            <a:lvl1pPr marL="0" indent="0" algn="ctr">
              <a:buNone/>
              <a:defRPr sz="2200" b="1">
                <a:solidFill>
                  <a:schemeClr val="bg1"/>
                </a:solidFill>
              </a:defRPr>
            </a:lvl1pPr>
          </a:lstStyle>
          <a:p>
            <a:pPr lvl="0"/>
            <a:r>
              <a:rPr lang="en-GB" dirty="0"/>
              <a:t>Highlight </a:t>
            </a:r>
            <a:br>
              <a:rPr lang="en-GB" dirty="0"/>
            </a:br>
            <a:r>
              <a:rPr lang="en-GB" dirty="0"/>
              <a:t>Text or title of </a:t>
            </a:r>
            <a:r>
              <a:rPr lang="en-GB" dirty="0" err="1"/>
              <a:t>powerpoint</a:t>
            </a:r>
            <a:endParaRPr lang="en-US" dirty="0"/>
          </a:p>
        </p:txBody>
      </p:sp>
      <p:sp>
        <p:nvSpPr>
          <p:cNvPr id="24" name="Text Placeholder 21">
            <a:extLst>
              <a:ext uri="{FF2B5EF4-FFF2-40B4-BE49-F238E27FC236}">
                <a16:creationId xmlns:a16="http://schemas.microsoft.com/office/drawing/2014/main" id="{37419442-D9E5-A747-BB10-A96E3337BC6C}"/>
              </a:ext>
            </a:extLst>
          </p:cNvPr>
          <p:cNvSpPr>
            <a:spLocks noGrp="1"/>
          </p:cNvSpPr>
          <p:nvPr>
            <p:ph type="body" sz="quarter" idx="12" hasCustomPrompt="1"/>
          </p:nvPr>
        </p:nvSpPr>
        <p:spPr>
          <a:xfrm>
            <a:off x="244789" y="5905658"/>
            <a:ext cx="2409027" cy="368786"/>
          </a:xfrm>
          <a:prstGeom prst="rect">
            <a:avLst/>
          </a:prstGeom>
        </p:spPr>
        <p:txBody>
          <a:bodyPr/>
          <a:lstStyle>
            <a:lvl1pPr marL="0" indent="0" algn="ctr">
              <a:buNone/>
              <a:defRPr sz="1300" b="0">
                <a:solidFill>
                  <a:schemeClr val="bg1"/>
                </a:solidFill>
              </a:defRPr>
            </a:lvl1pPr>
          </a:lstStyle>
          <a:p>
            <a:pPr lvl="0"/>
            <a:r>
              <a:rPr lang="en-GB" dirty="0"/>
              <a:t>Sub Text</a:t>
            </a:r>
            <a:endParaRPr lang="en-US" dirty="0"/>
          </a:p>
        </p:txBody>
      </p:sp>
    </p:spTree>
    <p:extLst>
      <p:ext uri="{BB962C8B-B14F-4D97-AF65-F5344CB8AC3E}">
        <p14:creationId xmlns:p14="http://schemas.microsoft.com/office/powerpoint/2010/main" val="33733895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72418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eneric Page 1">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2D64B27D-E23C-6A4C-9223-DC763EB420AD}"/>
              </a:ext>
            </a:extLst>
          </p:cNvPr>
          <p:cNvSpPr/>
          <p:nvPr userDrawn="1"/>
        </p:nvSpPr>
        <p:spPr>
          <a:xfrm>
            <a:off x="368211" y="905424"/>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8" name="Oval 7">
            <a:extLst>
              <a:ext uri="{FF2B5EF4-FFF2-40B4-BE49-F238E27FC236}">
                <a16:creationId xmlns:a16="http://schemas.microsoft.com/office/drawing/2014/main" id="{6E2F07B7-8581-1B4B-B38F-69791086E8DD}"/>
              </a:ext>
            </a:extLst>
          </p:cNvPr>
          <p:cNvSpPr/>
          <p:nvPr userDrawn="1"/>
        </p:nvSpPr>
        <p:spPr>
          <a:xfrm>
            <a:off x="3148535" y="3469264"/>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17" name="Text Placeholder 21">
            <a:extLst>
              <a:ext uri="{FF2B5EF4-FFF2-40B4-BE49-F238E27FC236}">
                <a16:creationId xmlns:a16="http://schemas.microsoft.com/office/drawing/2014/main" id="{E6088B67-8521-FD40-B005-D76373B7AF06}"/>
              </a:ext>
            </a:extLst>
          </p:cNvPr>
          <p:cNvSpPr>
            <a:spLocks noGrp="1"/>
          </p:cNvSpPr>
          <p:nvPr>
            <p:ph type="body" sz="quarter" idx="10" hasCustomPrompt="1"/>
          </p:nvPr>
        </p:nvSpPr>
        <p:spPr>
          <a:xfrm>
            <a:off x="844535" y="1317416"/>
            <a:ext cx="2489845" cy="2618509"/>
          </a:xfrm>
          <a:prstGeom prst="rect">
            <a:avLst/>
          </a:prstGeom>
        </p:spPr>
        <p:txBody>
          <a:bodyPr anchor="ctr" anchorCtr="0"/>
          <a:lstStyle>
            <a:lvl1pPr marL="0" indent="0" algn="ctr">
              <a:buNone/>
              <a:defRPr sz="3600" b="1">
                <a:solidFill>
                  <a:schemeClr val="bg1"/>
                </a:solidFill>
              </a:defRPr>
            </a:lvl1pPr>
          </a:lstStyle>
          <a:p>
            <a:pPr lvl="0"/>
            <a:r>
              <a:rPr lang="en-US" dirty="0"/>
              <a:t>Add heading here</a:t>
            </a:r>
          </a:p>
        </p:txBody>
      </p:sp>
      <p:sp>
        <p:nvSpPr>
          <p:cNvPr id="20" name="Text Placeholder 21">
            <a:extLst>
              <a:ext uri="{FF2B5EF4-FFF2-40B4-BE49-F238E27FC236}">
                <a16:creationId xmlns:a16="http://schemas.microsoft.com/office/drawing/2014/main" id="{0CBEF5E7-AA5E-8841-99DF-9926B7CAB12A}"/>
              </a:ext>
            </a:extLst>
          </p:cNvPr>
          <p:cNvSpPr>
            <a:spLocks noGrp="1"/>
          </p:cNvSpPr>
          <p:nvPr>
            <p:ph type="body" sz="quarter" idx="11" hasCustomPrompt="1"/>
          </p:nvPr>
        </p:nvSpPr>
        <p:spPr>
          <a:xfrm>
            <a:off x="4572001" y="883341"/>
            <a:ext cx="3727466" cy="466661"/>
          </a:xfrm>
          <a:prstGeom prst="rect">
            <a:avLst/>
          </a:prstGeom>
        </p:spPr>
        <p:txBody>
          <a:bodyPr anchor="t" anchorCtr="0"/>
          <a:lstStyle>
            <a:lvl1pPr marL="0" indent="0" algn="l">
              <a:buNone/>
              <a:defRPr sz="2400" b="1">
                <a:solidFill>
                  <a:srgbClr val="008988"/>
                </a:solidFill>
              </a:defRPr>
            </a:lvl1pPr>
          </a:lstStyle>
          <a:p>
            <a:pPr lvl="0"/>
            <a:r>
              <a:rPr lang="en-US" dirty="0"/>
              <a:t>Heading Style 2</a:t>
            </a:r>
          </a:p>
        </p:txBody>
      </p:sp>
      <p:sp>
        <p:nvSpPr>
          <p:cNvPr id="21" name="Text Placeholder 21">
            <a:extLst>
              <a:ext uri="{FF2B5EF4-FFF2-40B4-BE49-F238E27FC236}">
                <a16:creationId xmlns:a16="http://schemas.microsoft.com/office/drawing/2014/main" id="{45F4B693-77C8-644A-8A46-69D74BFAEBFD}"/>
              </a:ext>
            </a:extLst>
          </p:cNvPr>
          <p:cNvSpPr>
            <a:spLocks noGrp="1"/>
          </p:cNvSpPr>
          <p:nvPr>
            <p:ph type="body" sz="quarter" idx="12" hasCustomPrompt="1"/>
          </p:nvPr>
        </p:nvSpPr>
        <p:spPr>
          <a:xfrm>
            <a:off x="4572001" y="1312829"/>
            <a:ext cx="3727466" cy="466661"/>
          </a:xfrm>
          <a:prstGeom prst="rect">
            <a:avLst/>
          </a:prstGeom>
        </p:spPr>
        <p:txBody>
          <a:bodyPr anchor="t" anchorCtr="0"/>
          <a:lstStyle>
            <a:lvl1pPr marL="0" indent="0" algn="l">
              <a:buNone/>
              <a:defRPr sz="1600" b="0">
                <a:solidFill>
                  <a:srgbClr val="E73081"/>
                </a:solidFill>
              </a:defRPr>
            </a:lvl1pPr>
          </a:lstStyle>
          <a:p>
            <a:pPr lvl="0"/>
            <a:r>
              <a:rPr lang="en-US" dirty="0"/>
              <a:t>Sub heading / intro copy</a:t>
            </a:r>
          </a:p>
        </p:txBody>
      </p:sp>
      <p:sp>
        <p:nvSpPr>
          <p:cNvPr id="22" name="Text Placeholder 21">
            <a:extLst>
              <a:ext uri="{FF2B5EF4-FFF2-40B4-BE49-F238E27FC236}">
                <a16:creationId xmlns:a16="http://schemas.microsoft.com/office/drawing/2014/main" id="{970A9856-167F-EE4D-B3CC-5AEA009F8A23}"/>
              </a:ext>
            </a:extLst>
          </p:cNvPr>
          <p:cNvSpPr>
            <a:spLocks noGrp="1"/>
          </p:cNvSpPr>
          <p:nvPr>
            <p:ph type="body" sz="quarter" idx="13" hasCustomPrompt="1"/>
          </p:nvPr>
        </p:nvSpPr>
        <p:spPr>
          <a:xfrm>
            <a:off x="4572001" y="2060972"/>
            <a:ext cx="3727466" cy="2760410"/>
          </a:xfrm>
          <a:prstGeom prst="rect">
            <a:avLst/>
          </a:prstGeom>
        </p:spPr>
        <p:txBody>
          <a:bodyPr anchor="t" anchorCtr="0"/>
          <a:lstStyle>
            <a:lvl1pPr marL="0" indent="0" algn="l">
              <a:buFont typeface="Arial" panose="020B0604020202020204" pitchFamily="34" charset="0"/>
              <a:buNone/>
              <a:defRPr sz="1400" b="0">
                <a:solidFill>
                  <a:schemeClr val="bg2">
                    <a:lumMod val="50000"/>
                  </a:schemeClr>
                </a:solidFill>
              </a:defRPr>
            </a:lvl1pPr>
          </a:lstStyle>
          <a:p>
            <a:pPr lvl="0"/>
            <a:r>
              <a:rPr lang="en-US" dirty="0"/>
              <a:t>Body Copy</a:t>
            </a:r>
          </a:p>
        </p:txBody>
      </p:sp>
    </p:spTree>
    <p:extLst>
      <p:ext uri="{BB962C8B-B14F-4D97-AF65-F5344CB8AC3E}">
        <p14:creationId xmlns:p14="http://schemas.microsoft.com/office/powerpoint/2010/main" val="23953958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eneric Page 2">
    <p:spTree>
      <p:nvGrpSpPr>
        <p:cNvPr id="1" name=""/>
        <p:cNvGrpSpPr/>
        <p:nvPr/>
      </p:nvGrpSpPr>
      <p:grpSpPr>
        <a:xfrm>
          <a:off x="0" y="0"/>
          <a:ext cx="0" cy="0"/>
          <a:chOff x="0" y="0"/>
          <a:chExt cx="0" cy="0"/>
        </a:xfrm>
      </p:grpSpPr>
      <p:sp>
        <p:nvSpPr>
          <p:cNvPr id="15" name="Text Placeholder 21">
            <a:extLst>
              <a:ext uri="{FF2B5EF4-FFF2-40B4-BE49-F238E27FC236}">
                <a16:creationId xmlns:a16="http://schemas.microsoft.com/office/drawing/2014/main" id="{F053F81F-AF87-0349-967D-7C4F7A3DD0AD}"/>
              </a:ext>
            </a:extLst>
          </p:cNvPr>
          <p:cNvSpPr>
            <a:spLocks noGrp="1"/>
          </p:cNvSpPr>
          <p:nvPr>
            <p:ph type="body" sz="quarter" idx="11" hasCustomPrompt="1"/>
          </p:nvPr>
        </p:nvSpPr>
        <p:spPr>
          <a:xfrm>
            <a:off x="4304945" y="823338"/>
            <a:ext cx="3924655" cy="466661"/>
          </a:xfrm>
          <a:prstGeom prst="rect">
            <a:avLst/>
          </a:prstGeom>
        </p:spPr>
        <p:txBody>
          <a:bodyPr anchor="t" anchorCtr="0"/>
          <a:lstStyle>
            <a:lvl1pPr marL="0" indent="0" algn="l">
              <a:buNone/>
              <a:defRPr sz="3600" b="1">
                <a:solidFill>
                  <a:srgbClr val="008988"/>
                </a:solidFill>
              </a:defRPr>
            </a:lvl1pPr>
          </a:lstStyle>
          <a:p>
            <a:pPr lvl="0"/>
            <a:r>
              <a:rPr lang="en-US" dirty="0"/>
              <a:t>Heading Style 3</a:t>
            </a:r>
          </a:p>
        </p:txBody>
      </p:sp>
      <p:sp>
        <p:nvSpPr>
          <p:cNvPr id="16" name="Text Placeholder 21">
            <a:extLst>
              <a:ext uri="{FF2B5EF4-FFF2-40B4-BE49-F238E27FC236}">
                <a16:creationId xmlns:a16="http://schemas.microsoft.com/office/drawing/2014/main" id="{641D8E41-4977-8D4C-8C68-7E59B240A844}"/>
              </a:ext>
            </a:extLst>
          </p:cNvPr>
          <p:cNvSpPr>
            <a:spLocks noGrp="1"/>
          </p:cNvSpPr>
          <p:nvPr>
            <p:ph type="body" sz="quarter" idx="12" hasCustomPrompt="1"/>
          </p:nvPr>
        </p:nvSpPr>
        <p:spPr>
          <a:xfrm>
            <a:off x="4304945" y="1415808"/>
            <a:ext cx="3924655" cy="466661"/>
          </a:xfrm>
          <a:prstGeom prst="rect">
            <a:avLst/>
          </a:prstGeom>
        </p:spPr>
        <p:txBody>
          <a:bodyPr anchor="t" anchorCtr="0"/>
          <a:lstStyle>
            <a:lvl1pPr marL="0" indent="0" algn="l">
              <a:buNone/>
              <a:defRPr sz="1600" b="0">
                <a:solidFill>
                  <a:srgbClr val="E73081"/>
                </a:solidFill>
              </a:defRPr>
            </a:lvl1pPr>
          </a:lstStyle>
          <a:p>
            <a:pPr lvl="0"/>
            <a:r>
              <a:rPr lang="en-US" dirty="0"/>
              <a:t>Sub heading / intro copy</a:t>
            </a:r>
          </a:p>
        </p:txBody>
      </p:sp>
      <p:sp>
        <p:nvSpPr>
          <p:cNvPr id="17" name="Text Placeholder 21">
            <a:extLst>
              <a:ext uri="{FF2B5EF4-FFF2-40B4-BE49-F238E27FC236}">
                <a16:creationId xmlns:a16="http://schemas.microsoft.com/office/drawing/2014/main" id="{72CA332F-F584-7C4C-8C91-F4A9AA1907C4}"/>
              </a:ext>
            </a:extLst>
          </p:cNvPr>
          <p:cNvSpPr>
            <a:spLocks noGrp="1"/>
          </p:cNvSpPr>
          <p:nvPr>
            <p:ph type="body" sz="quarter" idx="13" hasCustomPrompt="1"/>
          </p:nvPr>
        </p:nvSpPr>
        <p:spPr>
          <a:xfrm>
            <a:off x="4304945" y="2163951"/>
            <a:ext cx="3924655" cy="2760410"/>
          </a:xfrm>
          <a:prstGeom prst="rect">
            <a:avLst/>
          </a:prstGeom>
        </p:spPr>
        <p:txBody>
          <a:bodyPr anchor="t" anchorCtr="0"/>
          <a:lstStyle>
            <a:lvl1pPr marL="0" indent="0" algn="l">
              <a:buFont typeface="Arial" panose="020B0604020202020204" pitchFamily="34" charset="0"/>
              <a:buNone/>
              <a:defRPr sz="1400" b="0">
                <a:solidFill>
                  <a:schemeClr val="bg2">
                    <a:lumMod val="50000"/>
                  </a:schemeClr>
                </a:solidFill>
              </a:defRPr>
            </a:lvl1pPr>
          </a:lstStyle>
          <a:p>
            <a:pPr lvl="0"/>
            <a:r>
              <a:rPr lang="en-US" dirty="0"/>
              <a:t>Body Copy</a:t>
            </a:r>
          </a:p>
        </p:txBody>
      </p:sp>
      <p:sp>
        <p:nvSpPr>
          <p:cNvPr id="23" name="Picture Placeholder 22">
            <a:extLst>
              <a:ext uri="{FF2B5EF4-FFF2-40B4-BE49-F238E27FC236}">
                <a16:creationId xmlns:a16="http://schemas.microsoft.com/office/drawing/2014/main" id="{91ED1CE9-F4D1-1E48-937A-E22CA46576E0}"/>
              </a:ext>
            </a:extLst>
          </p:cNvPr>
          <p:cNvSpPr>
            <a:spLocks noGrp="1"/>
          </p:cNvSpPr>
          <p:nvPr>
            <p:ph type="pic" sz="quarter" idx="14"/>
          </p:nvPr>
        </p:nvSpPr>
        <p:spPr>
          <a:xfrm>
            <a:off x="512764" y="720725"/>
            <a:ext cx="3560762" cy="4203700"/>
          </a:xfrm>
          <a:prstGeom prst="rect">
            <a:avLst/>
          </a:prstGeom>
          <a:noFill/>
        </p:spPr>
        <p:txBody>
          <a:bodyPr/>
          <a:lstStyle/>
          <a:p>
            <a:r>
              <a:rPr lang="en-US"/>
              <a:t>Click icon to add picture</a:t>
            </a:r>
            <a:endParaRPr lang="en-US" dirty="0"/>
          </a:p>
        </p:txBody>
      </p:sp>
    </p:spTree>
    <p:extLst>
      <p:ext uri="{BB962C8B-B14F-4D97-AF65-F5344CB8AC3E}">
        <p14:creationId xmlns:p14="http://schemas.microsoft.com/office/powerpoint/2010/main" val="36766765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eneric Page 3">
    <p:spTree>
      <p:nvGrpSpPr>
        <p:cNvPr id="1" name=""/>
        <p:cNvGrpSpPr/>
        <p:nvPr/>
      </p:nvGrpSpPr>
      <p:grpSpPr>
        <a:xfrm>
          <a:off x="0" y="0"/>
          <a:ext cx="0" cy="0"/>
          <a:chOff x="0" y="0"/>
          <a:chExt cx="0" cy="0"/>
        </a:xfrm>
      </p:grpSpPr>
      <p:sp>
        <p:nvSpPr>
          <p:cNvPr id="21" name="Oval 20">
            <a:extLst>
              <a:ext uri="{FF2B5EF4-FFF2-40B4-BE49-F238E27FC236}">
                <a16:creationId xmlns:a16="http://schemas.microsoft.com/office/drawing/2014/main" id="{28EDF553-18A9-B44D-B2C9-92D156D19378}"/>
              </a:ext>
            </a:extLst>
          </p:cNvPr>
          <p:cNvSpPr/>
          <p:nvPr userDrawn="1"/>
        </p:nvSpPr>
        <p:spPr>
          <a:xfrm>
            <a:off x="389239" y="2206462"/>
            <a:ext cx="3171156" cy="3171156"/>
          </a:xfrm>
          <a:prstGeom prst="ellipse">
            <a:avLst/>
          </a:prstGeom>
          <a:solidFill>
            <a:srgbClr val="47B6B7">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2" name="Oval 21">
            <a:extLst>
              <a:ext uri="{FF2B5EF4-FFF2-40B4-BE49-F238E27FC236}">
                <a16:creationId xmlns:a16="http://schemas.microsoft.com/office/drawing/2014/main" id="{1AD163D8-0121-9449-B42C-4381ECB32113}"/>
              </a:ext>
            </a:extLst>
          </p:cNvPr>
          <p:cNvSpPr/>
          <p:nvPr userDrawn="1"/>
        </p:nvSpPr>
        <p:spPr>
          <a:xfrm>
            <a:off x="2710887" y="600590"/>
            <a:ext cx="3077242" cy="3077242"/>
          </a:xfrm>
          <a:prstGeom prst="ellipse">
            <a:avLst/>
          </a:prstGeom>
          <a:solidFill>
            <a:srgbClr val="E73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Oval 22">
            <a:extLst>
              <a:ext uri="{FF2B5EF4-FFF2-40B4-BE49-F238E27FC236}">
                <a16:creationId xmlns:a16="http://schemas.microsoft.com/office/drawing/2014/main" id="{A6B7729F-A7A5-9542-AC8D-7A6586D5FDB7}"/>
              </a:ext>
            </a:extLst>
          </p:cNvPr>
          <p:cNvSpPr/>
          <p:nvPr userDrawn="1"/>
        </p:nvSpPr>
        <p:spPr>
          <a:xfrm>
            <a:off x="4784602" y="3245650"/>
            <a:ext cx="754628" cy="754628"/>
          </a:xfrm>
          <a:prstGeom prst="ellipse">
            <a:avLst/>
          </a:prstGeom>
          <a:solidFill>
            <a:srgbClr val="00898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4" name="Text Placeholder 21">
            <a:extLst>
              <a:ext uri="{FF2B5EF4-FFF2-40B4-BE49-F238E27FC236}">
                <a16:creationId xmlns:a16="http://schemas.microsoft.com/office/drawing/2014/main" id="{51758610-B2C3-BD4C-A90F-F4E9BA5E4B64}"/>
              </a:ext>
            </a:extLst>
          </p:cNvPr>
          <p:cNvSpPr>
            <a:spLocks noGrp="1"/>
          </p:cNvSpPr>
          <p:nvPr>
            <p:ph type="body" sz="quarter" idx="10" hasCustomPrompt="1"/>
          </p:nvPr>
        </p:nvSpPr>
        <p:spPr>
          <a:xfrm>
            <a:off x="743092" y="2698345"/>
            <a:ext cx="2412029" cy="2246520"/>
          </a:xfrm>
          <a:prstGeom prst="rect">
            <a:avLst/>
          </a:prstGeom>
        </p:spPr>
        <p:txBody>
          <a:bodyPr anchor="ctr" anchorCtr="0"/>
          <a:lstStyle>
            <a:lvl1pPr marL="0" indent="0" algn="ctr">
              <a:buNone/>
              <a:defRPr sz="3600" b="1">
                <a:solidFill>
                  <a:schemeClr val="bg1"/>
                </a:solidFill>
              </a:defRPr>
            </a:lvl1pPr>
          </a:lstStyle>
          <a:p>
            <a:pPr lvl="0"/>
            <a:r>
              <a:rPr lang="en-US" dirty="0"/>
              <a:t>Add text here</a:t>
            </a:r>
          </a:p>
        </p:txBody>
      </p:sp>
      <p:sp>
        <p:nvSpPr>
          <p:cNvPr id="25" name="Text Placeholder 21">
            <a:extLst>
              <a:ext uri="{FF2B5EF4-FFF2-40B4-BE49-F238E27FC236}">
                <a16:creationId xmlns:a16="http://schemas.microsoft.com/office/drawing/2014/main" id="{DE2AAB47-1518-ED4E-84BD-D2C084292A30}"/>
              </a:ext>
            </a:extLst>
          </p:cNvPr>
          <p:cNvSpPr>
            <a:spLocks noGrp="1"/>
          </p:cNvSpPr>
          <p:nvPr>
            <p:ph type="body" sz="quarter" idx="14" hasCustomPrompt="1"/>
          </p:nvPr>
        </p:nvSpPr>
        <p:spPr>
          <a:xfrm>
            <a:off x="3043494" y="967139"/>
            <a:ext cx="2412029" cy="798118"/>
          </a:xfrm>
          <a:prstGeom prst="rect">
            <a:avLst/>
          </a:prstGeom>
        </p:spPr>
        <p:txBody>
          <a:bodyPr anchor="b" anchorCtr="1"/>
          <a:lstStyle>
            <a:lvl1pPr marL="0" indent="0" algn="ctr">
              <a:buNone/>
              <a:defRPr sz="1400" b="0">
                <a:solidFill>
                  <a:schemeClr val="bg1"/>
                </a:solidFill>
              </a:defRPr>
            </a:lvl1pPr>
          </a:lstStyle>
          <a:p>
            <a:pPr lvl="0"/>
            <a:r>
              <a:rPr lang="en-US" dirty="0"/>
              <a:t>Add text here</a:t>
            </a:r>
          </a:p>
        </p:txBody>
      </p:sp>
      <p:sp>
        <p:nvSpPr>
          <p:cNvPr id="26" name="Text Placeholder 21">
            <a:extLst>
              <a:ext uri="{FF2B5EF4-FFF2-40B4-BE49-F238E27FC236}">
                <a16:creationId xmlns:a16="http://schemas.microsoft.com/office/drawing/2014/main" id="{83DF8EB1-CDC6-DF45-ABED-9DCF7E8273C5}"/>
              </a:ext>
            </a:extLst>
          </p:cNvPr>
          <p:cNvSpPr>
            <a:spLocks noGrp="1"/>
          </p:cNvSpPr>
          <p:nvPr>
            <p:ph type="body" sz="quarter" idx="15" hasCustomPrompt="1"/>
          </p:nvPr>
        </p:nvSpPr>
        <p:spPr>
          <a:xfrm>
            <a:off x="3043494" y="2518849"/>
            <a:ext cx="2412029" cy="726803"/>
          </a:xfrm>
          <a:prstGeom prst="rect">
            <a:avLst/>
          </a:prstGeom>
        </p:spPr>
        <p:txBody>
          <a:bodyPr anchor="t" anchorCtr="1"/>
          <a:lstStyle>
            <a:lvl1pPr marL="0" indent="0" algn="ctr">
              <a:buNone/>
              <a:defRPr sz="1400" b="0">
                <a:solidFill>
                  <a:schemeClr val="bg1"/>
                </a:solidFill>
              </a:defRPr>
            </a:lvl1pPr>
          </a:lstStyle>
          <a:p>
            <a:pPr lvl="0"/>
            <a:r>
              <a:rPr lang="en-US" dirty="0"/>
              <a:t>Add text here</a:t>
            </a:r>
          </a:p>
        </p:txBody>
      </p:sp>
      <p:sp>
        <p:nvSpPr>
          <p:cNvPr id="27" name="Text Placeholder 21">
            <a:extLst>
              <a:ext uri="{FF2B5EF4-FFF2-40B4-BE49-F238E27FC236}">
                <a16:creationId xmlns:a16="http://schemas.microsoft.com/office/drawing/2014/main" id="{B747DF52-020C-AF42-8EAA-C44557CA2F22}"/>
              </a:ext>
            </a:extLst>
          </p:cNvPr>
          <p:cNvSpPr>
            <a:spLocks noGrp="1"/>
          </p:cNvSpPr>
          <p:nvPr>
            <p:ph type="body" sz="quarter" idx="16" hasCustomPrompt="1"/>
          </p:nvPr>
        </p:nvSpPr>
        <p:spPr>
          <a:xfrm>
            <a:off x="3043494" y="1683721"/>
            <a:ext cx="2412029" cy="894219"/>
          </a:xfrm>
          <a:prstGeom prst="rect">
            <a:avLst/>
          </a:prstGeom>
        </p:spPr>
        <p:txBody>
          <a:bodyPr anchor="ctr" anchorCtr="0"/>
          <a:lstStyle>
            <a:lvl1pPr marL="0" indent="0" algn="ctr">
              <a:buNone/>
              <a:defRPr sz="6000" b="1">
                <a:solidFill>
                  <a:schemeClr val="bg1"/>
                </a:solidFill>
              </a:defRPr>
            </a:lvl1pPr>
          </a:lstStyle>
          <a:p>
            <a:pPr lvl="0"/>
            <a:r>
              <a:rPr lang="en-US" dirty="0"/>
              <a:t>100%</a:t>
            </a:r>
          </a:p>
        </p:txBody>
      </p:sp>
      <p:sp>
        <p:nvSpPr>
          <p:cNvPr id="28" name="Text Placeholder 21">
            <a:extLst>
              <a:ext uri="{FF2B5EF4-FFF2-40B4-BE49-F238E27FC236}">
                <a16:creationId xmlns:a16="http://schemas.microsoft.com/office/drawing/2014/main" id="{125FCD85-8888-EA4C-A135-4D6254041F6A}"/>
              </a:ext>
            </a:extLst>
          </p:cNvPr>
          <p:cNvSpPr>
            <a:spLocks noGrp="1"/>
          </p:cNvSpPr>
          <p:nvPr>
            <p:ph type="body" sz="quarter" idx="13" hasCustomPrompt="1"/>
          </p:nvPr>
        </p:nvSpPr>
        <p:spPr>
          <a:xfrm>
            <a:off x="6030512" y="870866"/>
            <a:ext cx="2707775" cy="3654958"/>
          </a:xfrm>
          <a:prstGeom prst="rect">
            <a:avLst/>
          </a:prstGeom>
        </p:spPr>
        <p:txBody>
          <a:bodyPr anchor="t" anchorCtr="0"/>
          <a:lstStyle>
            <a:lvl1pPr marL="0" indent="0" algn="l">
              <a:buFont typeface="Arial" panose="020B0604020202020204" pitchFamily="34" charset="0"/>
              <a:buNone/>
              <a:defRPr sz="1400" b="0">
                <a:solidFill>
                  <a:schemeClr val="bg2">
                    <a:lumMod val="50000"/>
                  </a:schemeClr>
                </a:solidFill>
              </a:defRPr>
            </a:lvl1pPr>
          </a:lstStyle>
          <a:p>
            <a:pPr lvl="0"/>
            <a:r>
              <a:rPr lang="en-US" dirty="0"/>
              <a:t>Body Copy</a:t>
            </a:r>
          </a:p>
        </p:txBody>
      </p:sp>
    </p:spTree>
    <p:extLst>
      <p:ext uri="{BB962C8B-B14F-4D97-AF65-F5344CB8AC3E}">
        <p14:creationId xmlns:p14="http://schemas.microsoft.com/office/powerpoint/2010/main" val="14211181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eneric Page 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9EE118-FD3D-FD41-B01D-3335D907DCAE}"/>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10" name="Oval 9">
            <a:extLst>
              <a:ext uri="{FF2B5EF4-FFF2-40B4-BE49-F238E27FC236}">
                <a16:creationId xmlns:a16="http://schemas.microsoft.com/office/drawing/2014/main" id="{95C770C2-EB88-1E4B-B767-A0BD2B7944E0}"/>
              </a:ext>
            </a:extLst>
          </p:cNvPr>
          <p:cNvSpPr/>
          <p:nvPr userDrawn="1"/>
        </p:nvSpPr>
        <p:spPr>
          <a:xfrm>
            <a:off x="3312548" y="2012498"/>
            <a:ext cx="3171156" cy="3171156"/>
          </a:xfrm>
          <a:prstGeom prst="ellipse">
            <a:avLst/>
          </a:prstGeom>
          <a:solidFill>
            <a:srgbClr val="47B6B7">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12" name="Oval 11">
            <a:extLst>
              <a:ext uri="{FF2B5EF4-FFF2-40B4-BE49-F238E27FC236}">
                <a16:creationId xmlns:a16="http://schemas.microsoft.com/office/drawing/2014/main" id="{EEF2EBE2-581E-3247-BF79-1CD132ABD8BE}"/>
              </a:ext>
            </a:extLst>
          </p:cNvPr>
          <p:cNvSpPr/>
          <p:nvPr userDrawn="1"/>
        </p:nvSpPr>
        <p:spPr>
          <a:xfrm>
            <a:off x="5634197" y="406626"/>
            <a:ext cx="3077242" cy="3077242"/>
          </a:xfrm>
          <a:prstGeom prst="ellipse">
            <a:avLst/>
          </a:prstGeom>
          <a:solidFill>
            <a:srgbClr val="E73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Oval 15">
            <a:extLst>
              <a:ext uri="{FF2B5EF4-FFF2-40B4-BE49-F238E27FC236}">
                <a16:creationId xmlns:a16="http://schemas.microsoft.com/office/drawing/2014/main" id="{B731CA3F-6DAF-6E4B-8DD2-04BF8B525FDA}"/>
              </a:ext>
            </a:extLst>
          </p:cNvPr>
          <p:cNvSpPr/>
          <p:nvPr userDrawn="1"/>
        </p:nvSpPr>
        <p:spPr>
          <a:xfrm>
            <a:off x="7707910" y="3051686"/>
            <a:ext cx="754628" cy="754628"/>
          </a:xfrm>
          <a:prstGeom prst="ellipse">
            <a:avLst/>
          </a:prstGeom>
          <a:solidFill>
            <a:srgbClr val="00898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0" name="Text Placeholder 21">
            <a:extLst>
              <a:ext uri="{FF2B5EF4-FFF2-40B4-BE49-F238E27FC236}">
                <a16:creationId xmlns:a16="http://schemas.microsoft.com/office/drawing/2014/main" id="{EB742E71-C516-BF4F-9854-F33FC865E230}"/>
              </a:ext>
            </a:extLst>
          </p:cNvPr>
          <p:cNvSpPr>
            <a:spLocks noGrp="1"/>
          </p:cNvSpPr>
          <p:nvPr>
            <p:ph type="body" sz="quarter" idx="11" hasCustomPrompt="1"/>
          </p:nvPr>
        </p:nvSpPr>
        <p:spPr>
          <a:xfrm>
            <a:off x="513114" y="1069805"/>
            <a:ext cx="2640172" cy="466661"/>
          </a:xfrm>
          <a:prstGeom prst="rect">
            <a:avLst/>
          </a:prstGeom>
        </p:spPr>
        <p:txBody>
          <a:bodyPr anchor="t" anchorCtr="0"/>
          <a:lstStyle>
            <a:lvl1pPr marL="0" indent="0" algn="l">
              <a:buNone/>
              <a:defRPr sz="2400" b="1">
                <a:solidFill>
                  <a:srgbClr val="008988"/>
                </a:solidFill>
              </a:defRPr>
            </a:lvl1pPr>
          </a:lstStyle>
          <a:p>
            <a:pPr lvl="0"/>
            <a:r>
              <a:rPr lang="en-US" dirty="0"/>
              <a:t>Heading Style 2</a:t>
            </a:r>
          </a:p>
        </p:txBody>
      </p:sp>
      <p:sp>
        <p:nvSpPr>
          <p:cNvPr id="21" name="Text Placeholder 21">
            <a:extLst>
              <a:ext uri="{FF2B5EF4-FFF2-40B4-BE49-F238E27FC236}">
                <a16:creationId xmlns:a16="http://schemas.microsoft.com/office/drawing/2014/main" id="{686717F3-1CD0-E449-AE61-89C05000C4DE}"/>
              </a:ext>
            </a:extLst>
          </p:cNvPr>
          <p:cNvSpPr>
            <a:spLocks noGrp="1"/>
          </p:cNvSpPr>
          <p:nvPr>
            <p:ph type="body" sz="quarter" idx="12" hasCustomPrompt="1"/>
          </p:nvPr>
        </p:nvSpPr>
        <p:spPr>
          <a:xfrm>
            <a:off x="513114" y="1499293"/>
            <a:ext cx="2640172" cy="466661"/>
          </a:xfrm>
          <a:prstGeom prst="rect">
            <a:avLst/>
          </a:prstGeom>
        </p:spPr>
        <p:txBody>
          <a:bodyPr anchor="t" anchorCtr="0"/>
          <a:lstStyle>
            <a:lvl1pPr marL="0" indent="0" algn="l">
              <a:buNone/>
              <a:defRPr sz="1600" b="0">
                <a:solidFill>
                  <a:srgbClr val="E73081"/>
                </a:solidFill>
              </a:defRPr>
            </a:lvl1pPr>
          </a:lstStyle>
          <a:p>
            <a:pPr lvl="0"/>
            <a:r>
              <a:rPr lang="en-US" dirty="0"/>
              <a:t>Sub heading / intro copy</a:t>
            </a:r>
          </a:p>
        </p:txBody>
      </p:sp>
      <p:sp>
        <p:nvSpPr>
          <p:cNvPr id="22" name="Text Placeholder 21">
            <a:extLst>
              <a:ext uri="{FF2B5EF4-FFF2-40B4-BE49-F238E27FC236}">
                <a16:creationId xmlns:a16="http://schemas.microsoft.com/office/drawing/2014/main" id="{FFE0706C-5990-6A42-8F3C-F8F8A77F2EFA}"/>
              </a:ext>
            </a:extLst>
          </p:cNvPr>
          <p:cNvSpPr>
            <a:spLocks noGrp="1"/>
          </p:cNvSpPr>
          <p:nvPr>
            <p:ph type="body" sz="quarter" idx="13" hasCustomPrompt="1"/>
          </p:nvPr>
        </p:nvSpPr>
        <p:spPr>
          <a:xfrm>
            <a:off x="513114" y="2247436"/>
            <a:ext cx="2640172" cy="2760410"/>
          </a:xfrm>
          <a:prstGeom prst="rect">
            <a:avLst/>
          </a:prstGeom>
        </p:spPr>
        <p:txBody>
          <a:bodyPr anchor="t" anchorCtr="0"/>
          <a:lstStyle>
            <a:lvl1pPr marL="0" indent="0" algn="l">
              <a:buFont typeface="Arial" panose="020B0604020202020204" pitchFamily="34" charset="0"/>
              <a:buNone/>
              <a:defRPr sz="1400" b="0">
                <a:solidFill>
                  <a:schemeClr val="bg2">
                    <a:lumMod val="50000"/>
                  </a:schemeClr>
                </a:solidFill>
              </a:defRPr>
            </a:lvl1pPr>
          </a:lstStyle>
          <a:p>
            <a:pPr lvl="0"/>
            <a:r>
              <a:rPr lang="en-US" dirty="0"/>
              <a:t>Body Copy</a:t>
            </a:r>
          </a:p>
        </p:txBody>
      </p:sp>
      <p:sp>
        <p:nvSpPr>
          <p:cNvPr id="23" name="Text Placeholder 21">
            <a:extLst>
              <a:ext uri="{FF2B5EF4-FFF2-40B4-BE49-F238E27FC236}">
                <a16:creationId xmlns:a16="http://schemas.microsoft.com/office/drawing/2014/main" id="{ED4C98F5-A5E8-6042-8593-D0795C382D4B}"/>
              </a:ext>
            </a:extLst>
          </p:cNvPr>
          <p:cNvSpPr>
            <a:spLocks noGrp="1"/>
          </p:cNvSpPr>
          <p:nvPr>
            <p:ph type="body" sz="quarter" idx="10" hasCustomPrompt="1"/>
          </p:nvPr>
        </p:nvSpPr>
        <p:spPr>
          <a:xfrm>
            <a:off x="3666401" y="2504381"/>
            <a:ext cx="2412029" cy="2246520"/>
          </a:xfrm>
          <a:prstGeom prst="rect">
            <a:avLst/>
          </a:prstGeom>
        </p:spPr>
        <p:txBody>
          <a:bodyPr anchor="ctr" anchorCtr="0"/>
          <a:lstStyle>
            <a:lvl1pPr marL="0" indent="0" algn="ctr">
              <a:buNone/>
              <a:defRPr sz="3600" b="1">
                <a:solidFill>
                  <a:schemeClr val="bg1"/>
                </a:solidFill>
              </a:defRPr>
            </a:lvl1pPr>
          </a:lstStyle>
          <a:p>
            <a:pPr lvl="0"/>
            <a:r>
              <a:rPr lang="en-US" dirty="0"/>
              <a:t>Add text here</a:t>
            </a:r>
          </a:p>
        </p:txBody>
      </p:sp>
      <p:sp>
        <p:nvSpPr>
          <p:cNvPr id="24" name="Text Placeholder 21">
            <a:extLst>
              <a:ext uri="{FF2B5EF4-FFF2-40B4-BE49-F238E27FC236}">
                <a16:creationId xmlns:a16="http://schemas.microsoft.com/office/drawing/2014/main" id="{6EDEF245-112C-AE4E-8C6B-78B80F76EBC7}"/>
              </a:ext>
            </a:extLst>
          </p:cNvPr>
          <p:cNvSpPr>
            <a:spLocks noGrp="1"/>
          </p:cNvSpPr>
          <p:nvPr>
            <p:ph type="body" sz="quarter" idx="14" hasCustomPrompt="1"/>
          </p:nvPr>
        </p:nvSpPr>
        <p:spPr>
          <a:xfrm>
            <a:off x="5966803" y="773175"/>
            <a:ext cx="2412029" cy="798118"/>
          </a:xfrm>
          <a:prstGeom prst="rect">
            <a:avLst/>
          </a:prstGeom>
        </p:spPr>
        <p:txBody>
          <a:bodyPr anchor="b" anchorCtr="1"/>
          <a:lstStyle>
            <a:lvl1pPr marL="0" indent="0" algn="ctr">
              <a:buNone/>
              <a:defRPr sz="1400" b="0">
                <a:solidFill>
                  <a:schemeClr val="bg1"/>
                </a:solidFill>
              </a:defRPr>
            </a:lvl1pPr>
          </a:lstStyle>
          <a:p>
            <a:pPr lvl="0"/>
            <a:r>
              <a:rPr lang="en-US" dirty="0"/>
              <a:t>Add text here</a:t>
            </a:r>
          </a:p>
        </p:txBody>
      </p:sp>
      <p:sp>
        <p:nvSpPr>
          <p:cNvPr id="25" name="Text Placeholder 21">
            <a:extLst>
              <a:ext uri="{FF2B5EF4-FFF2-40B4-BE49-F238E27FC236}">
                <a16:creationId xmlns:a16="http://schemas.microsoft.com/office/drawing/2014/main" id="{4702CC10-3FA5-2F45-8BD3-32BFA6DF5F21}"/>
              </a:ext>
            </a:extLst>
          </p:cNvPr>
          <p:cNvSpPr>
            <a:spLocks noGrp="1"/>
          </p:cNvSpPr>
          <p:nvPr>
            <p:ph type="body" sz="quarter" idx="15" hasCustomPrompt="1"/>
          </p:nvPr>
        </p:nvSpPr>
        <p:spPr>
          <a:xfrm>
            <a:off x="5966803" y="2324885"/>
            <a:ext cx="2412029" cy="726803"/>
          </a:xfrm>
          <a:prstGeom prst="rect">
            <a:avLst/>
          </a:prstGeom>
        </p:spPr>
        <p:txBody>
          <a:bodyPr anchor="t" anchorCtr="1"/>
          <a:lstStyle>
            <a:lvl1pPr marL="0" indent="0" algn="ctr">
              <a:buNone/>
              <a:defRPr sz="1400" b="0">
                <a:solidFill>
                  <a:schemeClr val="bg1"/>
                </a:solidFill>
              </a:defRPr>
            </a:lvl1pPr>
          </a:lstStyle>
          <a:p>
            <a:pPr lvl="0"/>
            <a:r>
              <a:rPr lang="en-US" dirty="0"/>
              <a:t>Add text here</a:t>
            </a:r>
          </a:p>
        </p:txBody>
      </p:sp>
      <p:sp>
        <p:nvSpPr>
          <p:cNvPr id="26" name="Text Placeholder 21">
            <a:extLst>
              <a:ext uri="{FF2B5EF4-FFF2-40B4-BE49-F238E27FC236}">
                <a16:creationId xmlns:a16="http://schemas.microsoft.com/office/drawing/2014/main" id="{70349C86-D416-5C44-93DC-F3C4B5295FFF}"/>
              </a:ext>
            </a:extLst>
          </p:cNvPr>
          <p:cNvSpPr>
            <a:spLocks noGrp="1"/>
          </p:cNvSpPr>
          <p:nvPr>
            <p:ph type="body" sz="quarter" idx="16" hasCustomPrompt="1"/>
          </p:nvPr>
        </p:nvSpPr>
        <p:spPr>
          <a:xfrm>
            <a:off x="5966803" y="1489757"/>
            <a:ext cx="2412029" cy="894219"/>
          </a:xfrm>
          <a:prstGeom prst="rect">
            <a:avLst/>
          </a:prstGeom>
        </p:spPr>
        <p:txBody>
          <a:bodyPr anchor="ctr" anchorCtr="0"/>
          <a:lstStyle>
            <a:lvl1pPr marL="0" indent="0" algn="ctr">
              <a:buNone/>
              <a:defRPr sz="6000" b="1">
                <a:solidFill>
                  <a:schemeClr val="bg1"/>
                </a:solidFill>
              </a:defRPr>
            </a:lvl1pPr>
          </a:lstStyle>
          <a:p>
            <a:pPr lvl="0"/>
            <a:r>
              <a:rPr lang="en-US" dirty="0"/>
              <a:t>100%</a:t>
            </a:r>
          </a:p>
        </p:txBody>
      </p:sp>
    </p:spTree>
    <p:extLst>
      <p:ext uri="{BB962C8B-B14F-4D97-AF65-F5344CB8AC3E}">
        <p14:creationId xmlns:p14="http://schemas.microsoft.com/office/powerpoint/2010/main" val="42682015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Divider P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7B9728-696E-B34C-A4EA-7FDDE8E75D9D}"/>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14" name="Text Placeholder 21">
            <a:extLst>
              <a:ext uri="{FF2B5EF4-FFF2-40B4-BE49-F238E27FC236}">
                <a16:creationId xmlns:a16="http://schemas.microsoft.com/office/drawing/2014/main" id="{6BBA0FF9-CBA5-5848-9490-77665F158ABA}"/>
              </a:ext>
            </a:extLst>
          </p:cNvPr>
          <p:cNvSpPr>
            <a:spLocks noGrp="1"/>
          </p:cNvSpPr>
          <p:nvPr>
            <p:ph type="body" sz="quarter" idx="11" hasCustomPrompt="1"/>
          </p:nvPr>
        </p:nvSpPr>
        <p:spPr>
          <a:xfrm>
            <a:off x="1034937" y="1693258"/>
            <a:ext cx="6363389" cy="1735742"/>
          </a:xfrm>
          <a:prstGeom prst="rect">
            <a:avLst/>
          </a:prstGeom>
        </p:spPr>
        <p:txBody>
          <a:bodyPr anchor="t" anchorCtr="0"/>
          <a:lstStyle>
            <a:lvl1pPr marL="0" indent="0" algn="l">
              <a:buNone/>
              <a:defRPr sz="6000" b="1">
                <a:solidFill>
                  <a:srgbClr val="008988"/>
                </a:solidFill>
              </a:defRPr>
            </a:lvl1pPr>
          </a:lstStyle>
          <a:p>
            <a:pPr lvl="0"/>
            <a:r>
              <a:rPr lang="en-GB" dirty="0"/>
              <a:t>Text Divider Page Header 1</a:t>
            </a:r>
            <a:endParaRPr lang="en-US" dirty="0"/>
          </a:p>
        </p:txBody>
      </p:sp>
      <p:sp>
        <p:nvSpPr>
          <p:cNvPr id="15" name="Text Placeholder 21">
            <a:extLst>
              <a:ext uri="{FF2B5EF4-FFF2-40B4-BE49-F238E27FC236}">
                <a16:creationId xmlns:a16="http://schemas.microsoft.com/office/drawing/2014/main" id="{61C75BC7-D006-164C-8DB5-9A5A605DEC92}"/>
              </a:ext>
            </a:extLst>
          </p:cNvPr>
          <p:cNvSpPr>
            <a:spLocks noGrp="1"/>
          </p:cNvSpPr>
          <p:nvPr>
            <p:ph type="body" sz="quarter" idx="12" hasCustomPrompt="1"/>
          </p:nvPr>
        </p:nvSpPr>
        <p:spPr>
          <a:xfrm>
            <a:off x="1034936" y="3674456"/>
            <a:ext cx="6363389" cy="980673"/>
          </a:xfrm>
          <a:prstGeom prst="rect">
            <a:avLst/>
          </a:prstGeom>
        </p:spPr>
        <p:txBody>
          <a:bodyPr anchor="t" anchorCtr="0"/>
          <a:lstStyle>
            <a:lvl1pPr marL="0" indent="0" algn="l">
              <a:buNone/>
              <a:defRPr sz="1800" b="0">
                <a:solidFill>
                  <a:srgbClr val="E73081"/>
                </a:solidFill>
              </a:defRPr>
            </a:lvl1pPr>
          </a:lstStyle>
          <a:p>
            <a:pPr lvl="0"/>
            <a:r>
              <a:rPr lang="en-US" dirty="0"/>
              <a:t>Sub heading / intro copy</a:t>
            </a:r>
          </a:p>
        </p:txBody>
      </p:sp>
    </p:spTree>
    <p:extLst>
      <p:ext uri="{BB962C8B-B14F-4D97-AF65-F5344CB8AC3E}">
        <p14:creationId xmlns:p14="http://schemas.microsoft.com/office/powerpoint/2010/main" val="12398374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Divider P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B40D2E-BC80-B84B-8C17-44CC3A0E30DB}"/>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13" name="Text Placeholder 21">
            <a:extLst>
              <a:ext uri="{FF2B5EF4-FFF2-40B4-BE49-F238E27FC236}">
                <a16:creationId xmlns:a16="http://schemas.microsoft.com/office/drawing/2014/main" id="{3AD15923-E94C-7D49-803C-6E3CD8C34960}"/>
              </a:ext>
            </a:extLst>
          </p:cNvPr>
          <p:cNvSpPr>
            <a:spLocks noGrp="1"/>
          </p:cNvSpPr>
          <p:nvPr>
            <p:ph type="body" sz="quarter" idx="11" hasCustomPrompt="1"/>
          </p:nvPr>
        </p:nvSpPr>
        <p:spPr>
          <a:xfrm>
            <a:off x="1034937" y="1693258"/>
            <a:ext cx="6363389" cy="1735742"/>
          </a:xfrm>
          <a:prstGeom prst="rect">
            <a:avLst/>
          </a:prstGeom>
        </p:spPr>
        <p:txBody>
          <a:bodyPr anchor="t" anchorCtr="0"/>
          <a:lstStyle>
            <a:lvl1pPr marL="0" indent="0" algn="l">
              <a:buNone/>
              <a:defRPr sz="6000" b="1">
                <a:solidFill>
                  <a:schemeClr val="bg1"/>
                </a:solidFill>
              </a:defRPr>
            </a:lvl1pPr>
          </a:lstStyle>
          <a:p>
            <a:pPr lvl="0"/>
            <a:r>
              <a:rPr lang="en-GB" dirty="0"/>
              <a:t>Text Divider Page Header 1</a:t>
            </a:r>
            <a:endParaRPr lang="en-US" dirty="0"/>
          </a:p>
        </p:txBody>
      </p:sp>
      <p:sp>
        <p:nvSpPr>
          <p:cNvPr id="14" name="Text Placeholder 21">
            <a:extLst>
              <a:ext uri="{FF2B5EF4-FFF2-40B4-BE49-F238E27FC236}">
                <a16:creationId xmlns:a16="http://schemas.microsoft.com/office/drawing/2014/main" id="{76C1BCA6-9FE9-6D47-8FC4-177C3F562723}"/>
              </a:ext>
            </a:extLst>
          </p:cNvPr>
          <p:cNvSpPr>
            <a:spLocks noGrp="1"/>
          </p:cNvSpPr>
          <p:nvPr>
            <p:ph type="body" sz="quarter" idx="12" hasCustomPrompt="1"/>
          </p:nvPr>
        </p:nvSpPr>
        <p:spPr>
          <a:xfrm>
            <a:off x="1034936" y="3674456"/>
            <a:ext cx="6363389" cy="980673"/>
          </a:xfrm>
          <a:prstGeom prst="rect">
            <a:avLst/>
          </a:prstGeom>
        </p:spPr>
        <p:txBody>
          <a:bodyPr anchor="t" anchorCtr="0"/>
          <a:lstStyle>
            <a:lvl1pPr marL="0" indent="0" algn="l">
              <a:buNone/>
              <a:defRPr sz="1800" b="0">
                <a:solidFill>
                  <a:schemeClr val="bg1"/>
                </a:solidFill>
              </a:defRPr>
            </a:lvl1pPr>
          </a:lstStyle>
          <a:p>
            <a:pPr lvl="0"/>
            <a:r>
              <a:rPr lang="en-US" dirty="0"/>
              <a:t>Sub heading / intro copy</a:t>
            </a:r>
          </a:p>
        </p:txBody>
      </p:sp>
    </p:spTree>
    <p:extLst>
      <p:ext uri="{BB962C8B-B14F-4D97-AF65-F5344CB8AC3E}">
        <p14:creationId xmlns:p14="http://schemas.microsoft.com/office/powerpoint/2010/main" val="883125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olunteering Titl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513A660-C695-444E-9A4C-02DD2861B96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2"/>
            <a:ext cx="9144001" cy="6645105"/>
          </a:xfrm>
          <a:prstGeom prst="rect">
            <a:avLst/>
          </a:prstGeom>
        </p:spPr>
      </p:pic>
      <p:pic>
        <p:nvPicPr>
          <p:cNvPr id="7" name="Picture 6">
            <a:extLst>
              <a:ext uri="{FF2B5EF4-FFF2-40B4-BE49-F238E27FC236}">
                <a16:creationId xmlns:a16="http://schemas.microsoft.com/office/drawing/2014/main" id="{50576418-5AFE-C044-BD32-F926006596D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3690"/>
          <a:stretch/>
        </p:blipFill>
        <p:spPr>
          <a:xfrm>
            <a:off x="0" y="5053632"/>
            <a:ext cx="9144000" cy="1804369"/>
          </a:xfrm>
          <a:prstGeom prst="rect">
            <a:avLst/>
          </a:prstGeom>
        </p:spPr>
      </p:pic>
      <p:sp>
        <p:nvSpPr>
          <p:cNvPr id="10" name="Oval 9">
            <a:extLst>
              <a:ext uri="{FF2B5EF4-FFF2-40B4-BE49-F238E27FC236}">
                <a16:creationId xmlns:a16="http://schemas.microsoft.com/office/drawing/2014/main" id="{F288C718-A7D3-014C-9C12-93D328E53B38}"/>
              </a:ext>
            </a:extLst>
          </p:cNvPr>
          <p:cNvSpPr/>
          <p:nvPr userDrawn="1"/>
        </p:nvSpPr>
        <p:spPr>
          <a:xfrm>
            <a:off x="444501" y="4165602"/>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Oval 17">
            <a:extLst>
              <a:ext uri="{FF2B5EF4-FFF2-40B4-BE49-F238E27FC236}">
                <a16:creationId xmlns:a16="http://schemas.microsoft.com/office/drawing/2014/main" id="{76754090-7BC6-4449-9710-50D66C0650A7}"/>
              </a:ext>
            </a:extLst>
          </p:cNvPr>
          <p:cNvSpPr/>
          <p:nvPr userDrawn="1"/>
        </p:nvSpPr>
        <p:spPr>
          <a:xfrm>
            <a:off x="5565040" y="1881153"/>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0" name="Oval 19">
            <a:extLst>
              <a:ext uri="{FF2B5EF4-FFF2-40B4-BE49-F238E27FC236}">
                <a16:creationId xmlns:a16="http://schemas.microsoft.com/office/drawing/2014/main" id="{3EBB5FB3-8EF8-B44D-97C4-30BFFDB83BE3}"/>
              </a:ext>
            </a:extLst>
          </p:cNvPr>
          <p:cNvSpPr/>
          <p:nvPr userDrawn="1"/>
        </p:nvSpPr>
        <p:spPr>
          <a:xfrm>
            <a:off x="5799396" y="4611218"/>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2" name="Text Placeholder 21">
            <a:extLst>
              <a:ext uri="{FF2B5EF4-FFF2-40B4-BE49-F238E27FC236}">
                <a16:creationId xmlns:a16="http://schemas.microsoft.com/office/drawing/2014/main" id="{2F2540ED-2D68-CF48-BAB6-EBF912026C8C}"/>
              </a:ext>
            </a:extLst>
          </p:cNvPr>
          <p:cNvSpPr>
            <a:spLocks noGrp="1"/>
          </p:cNvSpPr>
          <p:nvPr>
            <p:ph type="body" sz="quarter" idx="10" hasCustomPrompt="1"/>
          </p:nvPr>
        </p:nvSpPr>
        <p:spPr>
          <a:xfrm>
            <a:off x="6041364" y="2293145"/>
            <a:ext cx="2489845" cy="2618509"/>
          </a:xfrm>
          <a:prstGeom prst="rect">
            <a:avLst/>
          </a:prstGeom>
        </p:spPr>
        <p:txBody>
          <a:bodyPr anchor="ctr" anchorCtr="0"/>
          <a:lstStyle>
            <a:lvl1pPr marL="0" indent="0" algn="ctr">
              <a:buNone/>
              <a:defRPr sz="3600" b="1">
                <a:solidFill>
                  <a:schemeClr val="bg1"/>
                </a:solidFill>
              </a:defRPr>
            </a:lvl1pPr>
          </a:lstStyle>
          <a:p>
            <a:pPr lvl="0"/>
            <a:r>
              <a:rPr lang="en-US" dirty="0"/>
              <a:t>Add text here</a:t>
            </a:r>
          </a:p>
        </p:txBody>
      </p:sp>
      <p:sp>
        <p:nvSpPr>
          <p:cNvPr id="23" name="Text Placeholder 21">
            <a:extLst>
              <a:ext uri="{FF2B5EF4-FFF2-40B4-BE49-F238E27FC236}">
                <a16:creationId xmlns:a16="http://schemas.microsoft.com/office/drawing/2014/main" id="{C41CE716-2E0F-AF49-904F-C41499FEF778}"/>
              </a:ext>
            </a:extLst>
          </p:cNvPr>
          <p:cNvSpPr>
            <a:spLocks noGrp="1"/>
          </p:cNvSpPr>
          <p:nvPr>
            <p:ph type="body" sz="quarter" idx="11" hasCustomPrompt="1"/>
          </p:nvPr>
        </p:nvSpPr>
        <p:spPr>
          <a:xfrm>
            <a:off x="461174" y="4664776"/>
            <a:ext cx="2409027" cy="1030162"/>
          </a:xfrm>
          <a:prstGeom prst="rect">
            <a:avLst/>
          </a:prstGeom>
        </p:spPr>
        <p:txBody>
          <a:bodyPr/>
          <a:lstStyle>
            <a:lvl1pPr marL="0" indent="0" algn="ctr">
              <a:buNone/>
              <a:defRPr sz="2200" b="1">
                <a:solidFill>
                  <a:schemeClr val="bg1"/>
                </a:solidFill>
              </a:defRPr>
            </a:lvl1pPr>
          </a:lstStyle>
          <a:p>
            <a:pPr lvl="0"/>
            <a:r>
              <a:rPr lang="en-GB" dirty="0"/>
              <a:t>Highlight </a:t>
            </a:r>
            <a:br>
              <a:rPr lang="en-GB" dirty="0"/>
            </a:br>
            <a:r>
              <a:rPr lang="en-GB" dirty="0"/>
              <a:t>Text or title of </a:t>
            </a:r>
            <a:r>
              <a:rPr lang="en-GB" dirty="0" err="1"/>
              <a:t>powerpoint</a:t>
            </a:r>
            <a:endParaRPr lang="en-US" dirty="0"/>
          </a:p>
        </p:txBody>
      </p:sp>
      <p:sp>
        <p:nvSpPr>
          <p:cNvPr id="24" name="Text Placeholder 21">
            <a:extLst>
              <a:ext uri="{FF2B5EF4-FFF2-40B4-BE49-F238E27FC236}">
                <a16:creationId xmlns:a16="http://schemas.microsoft.com/office/drawing/2014/main" id="{37419442-D9E5-A747-BB10-A96E3337BC6C}"/>
              </a:ext>
            </a:extLst>
          </p:cNvPr>
          <p:cNvSpPr>
            <a:spLocks noGrp="1"/>
          </p:cNvSpPr>
          <p:nvPr>
            <p:ph type="body" sz="quarter" idx="12" hasCustomPrompt="1"/>
          </p:nvPr>
        </p:nvSpPr>
        <p:spPr>
          <a:xfrm>
            <a:off x="461174" y="5786995"/>
            <a:ext cx="2409027" cy="368786"/>
          </a:xfrm>
          <a:prstGeom prst="rect">
            <a:avLst/>
          </a:prstGeom>
        </p:spPr>
        <p:txBody>
          <a:bodyPr/>
          <a:lstStyle>
            <a:lvl1pPr marL="0" indent="0" algn="ctr">
              <a:buNone/>
              <a:defRPr sz="1300" b="0">
                <a:solidFill>
                  <a:schemeClr val="bg1"/>
                </a:solidFill>
              </a:defRPr>
            </a:lvl1pPr>
          </a:lstStyle>
          <a:p>
            <a:pPr lvl="0"/>
            <a:r>
              <a:rPr lang="en-GB" dirty="0"/>
              <a:t>Sub Text</a:t>
            </a:r>
            <a:endParaRPr lang="en-US" dirty="0"/>
          </a:p>
        </p:txBody>
      </p:sp>
    </p:spTree>
    <p:extLst>
      <p:ext uri="{BB962C8B-B14F-4D97-AF65-F5344CB8AC3E}">
        <p14:creationId xmlns:p14="http://schemas.microsoft.com/office/powerpoint/2010/main" val="33454011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XAMPLE Circle Image - COPY PAGE ">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C90996D2-008C-084E-844A-DB6610E2B44B}"/>
              </a:ext>
            </a:extLst>
          </p:cNvPr>
          <p:cNvSpPr/>
          <p:nvPr userDrawn="1"/>
        </p:nvSpPr>
        <p:spPr>
          <a:xfrm>
            <a:off x="-425972" y="1982124"/>
            <a:ext cx="4681912" cy="4681912"/>
          </a:xfrm>
          <a:prstGeom prst="ellipse">
            <a:avLst/>
          </a:prstGeom>
          <a:blipFill>
            <a:blip r:embed="rId2" cstate="screen">
              <a:extLst>
                <a:ext uri="{28A0092B-C50C-407E-A947-70E740481C1C}">
                  <a14:useLocalDpi xmlns:a14="http://schemas.microsoft.com/office/drawing/2010/main"/>
                </a:ext>
              </a:extLst>
            </a:blip>
            <a:stretch>
              <a:fillRect/>
            </a:stretch>
          </a:blipFill>
          <a:ln w="152400">
            <a:solidFill>
              <a:srgbClr val="47B6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Oval 3">
            <a:extLst>
              <a:ext uri="{FF2B5EF4-FFF2-40B4-BE49-F238E27FC236}">
                <a16:creationId xmlns:a16="http://schemas.microsoft.com/office/drawing/2014/main" id="{C93B5404-6E69-034D-86AC-C04636904B7F}"/>
              </a:ext>
            </a:extLst>
          </p:cNvPr>
          <p:cNvSpPr/>
          <p:nvPr userDrawn="1"/>
        </p:nvSpPr>
        <p:spPr>
          <a:xfrm>
            <a:off x="2095174" y="373833"/>
            <a:ext cx="2611999" cy="2611999"/>
          </a:xfrm>
          <a:prstGeom prst="ellipse">
            <a:avLst/>
          </a:prstGeom>
          <a:solidFill>
            <a:srgbClr val="47B6B7">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5" name="Oval 4">
            <a:extLst>
              <a:ext uri="{FF2B5EF4-FFF2-40B4-BE49-F238E27FC236}">
                <a16:creationId xmlns:a16="http://schemas.microsoft.com/office/drawing/2014/main" id="{64421499-8D24-7F4F-8006-E96788C3B4A6}"/>
              </a:ext>
            </a:extLst>
          </p:cNvPr>
          <p:cNvSpPr/>
          <p:nvPr userDrawn="1"/>
        </p:nvSpPr>
        <p:spPr>
          <a:xfrm>
            <a:off x="4225892" y="2225910"/>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17" name="Rectangle 16">
            <a:extLst>
              <a:ext uri="{FF2B5EF4-FFF2-40B4-BE49-F238E27FC236}">
                <a16:creationId xmlns:a16="http://schemas.microsoft.com/office/drawing/2014/main" id="{C169A31E-6BE0-2840-B5BF-106FF5FF4224}"/>
              </a:ext>
            </a:extLst>
          </p:cNvPr>
          <p:cNvSpPr/>
          <p:nvPr userDrawn="1"/>
        </p:nvSpPr>
        <p:spPr>
          <a:xfrm>
            <a:off x="1914282" y="802667"/>
            <a:ext cx="2973781" cy="1754326"/>
          </a:xfrm>
          <a:prstGeom prst="rect">
            <a:avLst/>
          </a:prstGeom>
        </p:spPr>
        <p:txBody>
          <a:bodyPr wrap="square">
            <a:spAutoFit/>
          </a:bodyPr>
          <a:lstStyle/>
          <a:p>
            <a:pPr algn="ctr"/>
            <a:r>
              <a:rPr lang="en-GB" sz="3600" b="1" dirty="0">
                <a:solidFill>
                  <a:schemeClr val="bg1"/>
                </a:solidFill>
                <a:latin typeface="Arial" panose="020B0604020202020204" pitchFamily="34" charset="0"/>
                <a:cs typeface="Arial" panose="020B0604020202020204" pitchFamily="34" charset="0"/>
              </a:rPr>
              <a:t>Add</a:t>
            </a:r>
            <a:br>
              <a:rPr lang="en-GB" sz="3600" b="1" dirty="0">
                <a:solidFill>
                  <a:schemeClr val="bg1"/>
                </a:solidFill>
                <a:latin typeface="Arial" panose="020B0604020202020204" pitchFamily="34" charset="0"/>
                <a:cs typeface="Arial" panose="020B0604020202020204" pitchFamily="34" charset="0"/>
              </a:rPr>
            </a:br>
            <a:r>
              <a:rPr lang="en-GB" sz="3600" b="1" dirty="0">
                <a:solidFill>
                  <a:schemeClr val="bg1"/>
                </a:solidFill>
                <a:latin typeface="Arial" panose="020B0604020202020204" pitchFamily="34" charset="0"/>
                <a:cs typeface="Arial" panose="020B0604020202020204" pitchFamily="34" charset="0"/>
              </a:rPr>
              <a:t>Header</a:t>
            </a:r>
            <a:br>
              <a:rPr lang="en-GB" sz="3600" b="1" dirty="0">
                <a:solidFill>
                  <a:schemeClr val="bg1"/>
                </a:solidFill>
                <a:latin typeface="Arial" panose="020B0604020202020204" pitchFamily="34" charset="0"/>
                <a:cs typeface="Arial" panose="020B0604020202020204" pitchFamily="34" charset="0"/>
              </a:rPr>
            </a:br>
            <a:r>
              <a:rPr lang="en-GB" sz="3600" b="1" dirty="0">
                <a:solidFill>
                  <a:schemeClr val="bg1"/>
                </a:solidFill>
                <a:latin typeface="Arial" panose="020B0604020202020204" pitchFamily="34" charset="0"/>
                <a:cs typeface="Arial" panose="020B0604020202020204" pitchFamily="34" charset="0"/>
              </a:rPr>
              <a:t>Here</a:t>
            </a:r>
          </a:p>
        </p:txBody>
      </p:sp>
      <p:sp>
        <p:nvSpPr>
          <p:cNvPr id="18" name="Rectangle 17">
            <a:extLst>
              <a:ext uri="{FF2B5EF4-FFF2-40B4-BE49-F238E27FC236}">
                <a16:creationId xmlns:a16="http://schemas.microsoft.com/office/drawing/2014/main" id="{A90B50B1-168F-6244-B7C1-80D5C33E828E}"/>
              </a:ext>
            </a:extLst>
          </p:cNvPr>
          <p:cNvSpPr/>
          <p:nvPr userDrawn="1"/>
        </p:nvSpPr>
        <p:spPr>
          <a:xfrm>
            <a:off x="5164660" y="1982124"/>
            <a:ext cx="3569690" cy="2637260"/>
          </a:xfrm>
          <a:prstGeom prst="rect">
            <a:avLst/>
          </a:prstGeom>
        </p:spPr>
        <p:txBody>
          <a:bodyPr wrap="square">
            <a:spAutoFit/>
          </a:bodyPr>
          <a:lstStyle/>
          <a:p>
            <a:pPr marL="0" indent="0">
              <a:lnSpc>
                <a:spcPts val="1950"/>
              </a:lnSpc>
              <a:buClr>
                <a:srgbClr val="E73081"/>
              </a:buClr>
              <a:buFont typeface="Arial" panose="020B0604020202020204" pitchFamily="34" charset="0"/>
              <a:buNone/>
            </a:pPr>
            <a:r>
              <a:rPr lang="en-GB" sz="1517" dirty="0">
                <a:solidFill>
                  <a:schemeClr val="bg2">
                    <a:lumMod val="50000"/>
                  </a:schemeClr>
                </a:solidFill>
                <a:latin typeface="Arial" panose="020B0604020202020204" pitchFamily="34" charset="0"/>
                <a:cs typeface="Arial" panose="020B0604020202020204" pitchFamily="34" charset="0"/>
              </a:rPr>
              <a:t>Body Copy Text OR</a:t>
            </a:r>
          </a:p>
          <a:p>
            <a:pPr marL="0" indent="0">
              <a:lnSpc>
                <a:spcPts val="1950"/>
              </a:lnSpc>
              <a:buClr>
                <a:srgbClr val="E73081"/>
              </a:buClr>
              <a:buFont typeface="Arial" panose="020B0604020202020204" pitchFamily="34" charset="0"/>
              <a:buNone/>
            </a:pPr>
            <a:endParaRPr lang="en-GB" sz="1517" dirty="0">
              <a:solidFill>
                <a:schemeClr val="bg2">
                  <a:lumMod val="50000"/>
                </a:schemeClr>
              </a:solidFill>
              <a:latin typeface="Arial" panose="020B0604020202020204" pitchFamily="34" charset="0"/>
              <a:cs typeface="Arial" panose="020B0604020202020204" pitchFamily="34" charset="0"/>
            </a:endParaRPr>
          </a:p>
          <a:p>
            <a:pPr marL="309553" indent="-309553">
              <a:lnSpc>
                <a:spcPts val="1950"/>
              </a:lnSpc>
              <a:buClr>
                <a:srgbClr val="E73081"/>
              </a:buClr>
              <a:buFont typeface="Arial" panose="020B0604020202020204" pitchFamily="34" charset="0"/>
              <a:buChar char="•"/>
            </a:pPr>
            <a:r>
              <a:rPr lang="en-GB" sz="1517" dirty="0">
                <a:solidFill>
                  <a:schemeClr val="bg2">
                    <a:lumMod val="50000"/>
                  </a:schemeClr>
                </a:solidFill>
                <a:latin typeface="Arial" panose="020B0604020202020204" pitchFamily="34" charset="0"/>
                <a:cs typeface="Arial" panose="020B0604020202020204" pitchFamily="34" charset="0"/>
              </a:rPr>
              <a:t>Bullet Point 1 – Type your text here</a:t>
            </a:r>
          </a:p>
          <a:p>
            <a:pPr marL="309553" indent="-309553">
              <a:lnSpc>
                <a:spcPts val="1950"/>
              </a:lnSpc>
              <a:buClr>
                <a:srgbClr val="E73081"/>
              </a:buClr>
              <a:buFont typeface="Arial" panose="020B0604020202020204" pitchFamily="34" charset="0"/>
              <a:buChar char="•"/>
            </a:pPr>
            <a:r>
              <a:rPr lang="en-GB" sz="1517" dirty="0">
                <a:solidFill>
                  <a:schemeClr val="bg2">
                    <a:lumMod val="50000"/>
                  </a:schemeClr>
                </a:solidFill>
                <a:latin typeface="Arial" panose="020B0604020202020204" pitchFamily="34" charset="0"/>
                <a:cs typeface="Arial" panose="020B0604020202020204" pitchFamily="34" charset="0"/>
              </a:rPr>
              <a:t>Bullet Point 2 – Type your text here</a:t>
            </a:r>
          </a:p>
          <a:p>
            <a:pPr marL="309553" indent="-309553">
              <a:lnSpc>
                <a:spcPts val="1950"/>
              </a:lnSpc>
              <a:buClr>
                <a:srgbClr val="E73081"/>
              </a:buClr>
              <a:buFont typeface="Arial" panose="020B0604020202020204" pitchFamily="34" charset="0"/>
              <a:buChar char="•"/>
            </a:pPr>
            <a:r>
              <a:rPr lang="en-GB" sz="1517" dirty="0">
                <a:solidFill>
                  <a:schemeClr val="bg2">
                    <a:lumMod val="50000"/>
                  </a:schemeClr>
                </a:solidFill>
                <a:latin typeface="Arial" panose="020B0604020202020204" pitchFamily="34" charset="0"/>
                <a:cs typeface="Arial" panose="020B0604020202020204" pitchFamily="34" charset="0"/>
              </a:rPr>
              <a:t>Bullet Point 3 – Type your text here</a:t>
            </a:r>
          </a:p>
          <a:p>
            <a:pPr marL="309553" indent="-309553">
              <a:lnSpc>
                <a:spcPts val="1950"/>
              </a:lnSpc>
              <a:buClr>
                <a:srgbClr val="E73081"/>
              </a:buClr>
              <a:buFont typeface="Arial" panose="020B0604020202020204" pitchFamily="34" charset="0"/>
              <a:buChar char="•"/>
            </a:pPr>
            <a:r>
              <a:rPr lang="en-GB" sz="1517" dirty="0">
                <a:solidFill>
                  <a:schemeClr val="bg2">
                    <a:lumMod val="50000"/>
                  </a:schemeClr>
                </a:solidFill>
                <a:latin typeface="Arial" panose="020B0604020202020204" pitchFamily="34" charset="0"/>
                <a:cs typeface="Arial" panose="020B0604020202020204" pitchFamily="34" charset="0"/>
              </a:rPr>
              <a:t>Bullet Point 4 – Type your text here</a:t>
            </a:r>
          </a:p>
          <a:p>
            <a:pPr marL="309553" marR="0" lvl="0" indent="-309553" algn="l" defTabSz="457200" rtl="0" eaLnBrk="1" fontAlgn="auto" latinLnBrk="0" hangingPunct="1">
              <a:lnSpc>
                <a:spcPts val="1950"/>
              </a:lnSpc>
              <a:spcBef>
                <a:spcPts val="0"/>
              </a:spcBef>
              <a:spcAft>
                <a:spcPts val="0"/>
              </a:spcAft>
              <a:buClr>
                <a:srgbClr val="E73081"/>
              </a:buClr>
              <a:buSzTx/>
              <a:buFont typeface="Arial" panose="020B0604020202020204" pitchFamily="34" charset="0"/>
              <a:buChar char="•"/>
              <a:tabLst/>
              <a:defRPr/>
            </a:pPr>
            <a:r>
              <a:rPr lang="en-GB" sz="1517" dirty="0">
                <a:solidFill>
                  <a:schemeClr val="bg2">
                    <a:lumMod val="50000"/>
                  </a:schemeClr>
                </a:solidFill>
                <a:latin typeface="Arial" panose="020B0604020202020204" pitchFamily="34" charset="0"/>
                <a:cs typeface="Arial" panose="020B0604020202020204" pitchFamily="34" charset="0"/>
              </a:rPr>
              <a:t>Bullet Point 5 – </a:t>
            </a:r>
            <a:r>
              <a:rPr lang="en-GB" sz="1517" b="0" dirty="0">
                <a:solidFill>
                  <a:schemeClr val="bg2">
                    <a:lumMod val="50000"/>
                  </a:schemeClr>
                </a:solidFill>
                <a:latin typeface="Arial" panose="020B0604020202020204" pitchFamily="34" charset="0"/>
                <a:cs typeface="Arial" panose="020B0604020202020204" pitchFamily="34" charset="0"/>
              </a:rPr>
              <a:t>Type</a:t>
            </a:r>
            <a:r>
              <a:rPr lang="en-GB" sz="1517" dirty="0">
                <a:solidFill>
                  <a:schemeClr val="bg2">
                    <a:lumMod val="50000"/>
                  </a:schemeClr>
                </a:solidFill>
                <a:latin typeface="Arial" panose="020B0604020202020204" pitchFamily="34" charset="0"/>
                <a:cs typeface="Arial" panose="020B0604020202020204" pitchFamily="34" charset="0"/>
              </a:rPr>
              <a:t> your text here</a:t>
            </a:r>
          </a:p>
          <a:p>
            <a:pPr marL="0" marR="0" lvl="0" indent="0" algn="l" defTabSz="457200" rtl="0" eaLnBrk="1" fontAlgn="auto" latinLnBrk="0" hangingPunct="1">
              <a:lnSpc>
                <a:spcPts val="1950"/>
              </a:lnSpc>
              <a:spcBef>
                <a:spcPts val="0"/>
              </a:spcBef>
              <a:spcAft>
                <a:spcPts val="0"/>
              </a:spcAft>
              <a:buClr>
                <a:srgbClr val="E73081"/>
              </a:buClr>
              <a:buSzTx/>
              <a:buFont typeface="Arial" panose="020B0604020202020204" pitchFamily="34" charset="0"/>
              <a:buNone/>
              <a:tabLst/>
              <a:defRPr/>
            </a:pPr>
            <a:endParaRPr lang="en-GB" sz="1517" dirty="0">
              <a:solidFill>
                <a:schemeClr val="bg2">
                  <a:lumMod val="50000"/>
                </a:schemeClr>
              </a:solidFill>
              <a:latin typeface="Arial" panose="020B0604020202020204" pitchFamily="34" charset="0"/>
              <a:cs typeface="Arial" panose="020B0604020202020204" pitchFamily="34" charset="0"/>
            </a:endParaRPr>
          </a:p>
          <a:p>
            <a:pPr marL="0" indent="0">
              <a:lnSpc>
                <a:spcPts val="1950"/>
              </a:lnSpc>
              <a:buClr>
                <a:srgbClr val="E73081"/>
              </a:buClr>
              <a:buFont typeface="Arial" panose="020B0604020202020204" pitchFamily="34" charset="0"/>
              <a:buNone/>
            </a:pPr>
            <a:endParaRPr lang="en-GB" sz="1517" dirty="0">
              <a:solidFill>
                <a:schemeClr val="bg2">
                  <a:lumMod val="50000"/>
                </a:schemeClr>
              </a:solidFill>
              <a:latin typeface="Arial" panose="020B0604020202020204" pitchFamily="34" charset="0"/>
              <a:cs typeface="Arial" panose="020B0604020202020204" pitchFamily="34" charset="0"/>
            </a:endParaRPr>
          </a:p>
          <a:p>
            <a:pPr marL="0" marR="0" lvl="0" indent="0" algn="l" defTabSz="457200" rtl="0" eaLnBrk="1" fontAlgn="auto" latinLnBrk="0" hangingPunct="1">
              <a:lnSpc>
                <a:spcPts val="1950"/>
              </a:lnSpc>
              <a:spcBef>
                <a:spcPts val="0"/>
              </a:spcBef>
              <a:spcAft>
                <a:spcPts val="0"/>
              </a:spcAft>
              <a:buClr>
                <a:srgbClr val="E73081"/>
              </a:buClr>
              <a:buSzTx/>
              <a:buFont typeface="Arial" panose="020B0604020202020204" pitchFamily="34" charset="0"/>
              <a:buNone/>
              <a:tabLst/>
              <a:defRPr/>
            </a:pPr>
            <a:endParaRPr lang="en-GB" sz="1517" dirty="0">
              <a:solidFill>
                <a:schemeClr val="bg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65805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XAMPLE Table Page - COPY PAGE ">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2E8048BC-6D01-C541-AE82-2A1ACA1452ED}"/>
              </a:ext>
            </a:extLst>
          </p:cNvPr>
          <p:cNvGraphicFramePr>
            <a:graphicFrameLocks noGrp="1"/>
          </p:cNvGraphicFramePr>
          <p:nvPr userDrawn="1">
            <p:extLst>
              <p:ext uri="{D42A27DB-BD31-4B8C-83A1-F6EECF244321}">
                <p14:modId xmlns:p14="http://schemas.microsoft.com/office/powerpoint/2010/main" val="1868062433"/>
              </p:ext>
            </p:extLst>
          </p:nvPr>
        </p:nvGraphicFramePr>
        <p:xfrm>
          <a:off x="728274" y="1872614"/>
          <a:ext cx="5256890" cy="3207442"/>
        </p:xfrm>
        <a:graphic>
          <a:graphicData uri="http://schemas.openxmlformats.org/drawingml/2006/table">
            <a:tbl>
              <a:tblPr bandRow="1">
                <a:tableStyleId>{5C22544A-7EE6-4342-B048-85BDC9FD1C3A}</a:tableStyleId>
              </a:tblPr>
              <a:tblGrid>
                <a:gridCol w="2229218">
                  <a:extLst>
                    <a:ext uri="{9D8B030D-6E8A-4147-A177-3AD203B41FA5}">
                      <a16:colId xmlns:a16="http://schemas.microsoft.com/office/drawing/2014/main" val="20000"/>
                    </a:ext>
                  </a:extLst>
                </a:gridCol>
                <a:gridCol w="3027672">
                  <a:extLst>
                    <a:ext uri="{9D8B030D-6E8A-4147-A177-3AD203B41FA5}">
                      <a16:colId xmlns:a16="http://schemas.microsoft.com/office/drawing/2014/main" val="20001"/>
                    </a:ext>
                  </a:extLst>
                </a:gridCol>
              </a:tblGrid>
              <a:tr h="213295">
                <a:tc>
                  <a:txBody>
                    <a:bodyPr/>
                    <a:lstStyle/>
                    <a:p>
                      <a:r>
                        <a:rPr lang="en-US" sz="800" b="1" i="0" dirty="0">
                          <a:solidFill>
                            <a:schemeClr val="bg1"/>
                          </a:solidFill>
                          <a:latin typeface="Arial" charset="0"/>
                          <a:ea typeface="Arial" charset="0"/>
                          <a:cs typeface="Arial" charset="0"/>
                        </a:rPr>
                        <a:t>Header </a:t>
                      </a:r>
                    </a:p>
                  </a:txBody>
                  <a:tcPr marL="71884" marR="71884" marT="35942" marB="35942">
                    <a:solidFill>
                      <a:srgbClr val="30B3AA"/>
                    </a:solidFill>
                  </a:tcPr>
                </a:tc>
                <a:tc>
                  <a:txBody>
                    <a:bodyPr/>
                    <a:lstStyle/>
                    <a:p>
                      <a:r>
                        <a:rPr lang="en-US" sz="800" b="1" i="0" dirty="0">
                          <a:solidFill>
                            <a:schemeClr val="bg1"/>
                          </a:solidFill>
                          <a:latin typeface="Arial" charset="0"/>
                          <a:ea typeface="Arial" charset="0"/>
                          <a:cs typeface="Arial" charset="0"/>
                        </a:rPr>
                        <a:t>Header</a:t>
                      </a:r>
                      <a:endParaRPr lang="en-US" sz="800" b="0" i="0" dirty="0">
                        <a:latin typeface="Arial" charset="0"/>
                        <a:ea typeface="Arial" charset="0"/>
                        <a:cs typeface="Arial" charset="0"/>
                      </a:endParaRPr>
                    </a:p>
                  </a:txBody>
                  <a:tcPr marL="71884" marR="71884" marT="35942" marB="35942">
                    <a:solidFill>
                      <a:srgbClr val="30B3AA"/>
                    </a:solidFill>
                  </a:tcPr>
                </a:tc>
                <a:extLst>
                  <a:ext uri="{0D108BD9-81ED-4DB2-BD59-A6C34878D82A}">
                    <a16:rowId xmlns:a16="http://schemas.microsoft.com/office/drawing/2014/main" val="10000"/>
                  </a:ext>
                </a:extLst>
              </a:tr>
              <a:tr h="213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008B81">
                        <a:alpha val="10000"/>
                      </a:srgbClr>
                    </a:solidFill>
                  </a:tcPr>
                </a:tc>
                <a:tc>
                  <a:txBody>
                    <a:bodyPr/>
                    <a:lstStyle/>
                    <a:p>
                      <a:endParaRPr lang="en-US" sz="800" b="0" i="0" dirty="0">
                        <a:latin typeface="Arial" charset="0"/>
                        <a:ea typeface="Arial" charset="0"/>
                        <a:cs typeface="Arial" charset="0"/>
                      </a:endParaRPr>
                    </a:p>
                  </a:txBody>
                  <a:tcPr marL="71884" marR="71884" marT="35942" marB="35942">
                    <a:solidFill>
                      <a:srgbClr val="008B81">
                        <a:alpha val="10000"/>
                      </a:srgbClr>
                    </a:solidFill>
                  </a:tcPr>
                </a:tc>
                <a:extLst>
                  <a:ext uri="{0D108BD9-81ED-4DB2-BD59-A6C34878D82A}">
                    <a16:rowId xmlns:a16="http://schemas.microsoft.com/office/drawing/2014/main" val="10001"/>
                  </a:ext>
                </a:extLst>
              </a:tr>
              <a:tr h="213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008B81">
                        <a:alpha val="10000"/>
                      </a:srgbClr>
                    </a:solidFill>
                  </a:tcPr>
                </a:tc>
                <a:tc>
                  <a:txBody>
                    <a:bodyPr/>
                    <a:lstStyle/>
                    <a:p>
                      <a:endParaRPr lang="en-US" sz="800" b="0" i="0" dirty="0">
                        <a:latin typeface="Arial" charset="0"/>
                        <a:ea typeface="Arial" charset="0"/>
                        <a:cs typeface="Arial" charset="0"/>
                      </a:endParaRPr>
                    </a:p>
                  </a:txBody>
                  <a:tcPr marL="71884" marR="71884" marT="35942" marB="35942">
                    <a:solidFill>
                      <a:srgbClr val="008B81">
                        <a:alpha val="10000"/>
                      </a:srgbClr>
                    </a:solidFill>
                  </a:tcPr>
                </a:tc>
                <a:extLst>
                  <a:ext uri="{0D108BD9-81ED-4DB2-BD59-A6C34878D82A}">
                    <a16:rowId xmlns:a16="http://schemas.microsoft.com/office/drawing/2014/main" val="10002"/>
                  </a:ext>
                </a:extLst>
              </a:tr>
              <a:tr h="213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008B81">
                        <a:alpha val="10000"/>
                      </a:srgbClr>
                    </a:solidFill>
                  </a:tcPr>
                </a:tc>
                <a:tc>
                  <a:txBody>
                    <a:bodyPr/>
                    <a:lstStyle/>
                    <a:p>
                      <a:endParaRPr lang="en-US" sz="800" b="0" i="0" dirty="0">
                        <a:latin typeface="Arial" charset="0"/>
                        <a:ea typeface="Arial" charset="0"/>
                        <a:cs typeface="Arial" charset="0"/>
                      </a:endParaRPr>
                    </a:p>
                  </a:txBody>
                  <a:tcPr marL="71884" marR="71884" marT="35942" marB="35942">
                    <a:solidFill>
                      <a:srgbClr val="008B81">
                        <a:alpha val="10000"/>
                      </a:srgbClr>
                    </a:solidFill>
                  </a:tcPr>
                </a:tc>
                <a:extLst>
                  <a:ext uri="{0D108BD9-81ED-4DB2-BD59-A6C34878D82A}">
                    <a16:rowId xmlns:a16="http://schemas.microsoft.com/office/drawing/2014/main" val="10003"/>
                  </a:ext>
                </a:extLst>
              </a:tr>
              <a:tr h="213295">
                <a:tc>
                  <a:txBody>
                    <a:bodyPr/>
                    <a:lstStyle/>
                    <a:p>
                      <a:r>
                        <a:rPr lang="en-US" sz="800" b="1" i="0" dirty="0">
                          <a:solidFill>
                            <a:schemeClr val="bg1"/>
                          </a:solidFill>
                          <a:latin typeface="Arial" charset="0"/>
                          <a:ea typeface="Arial" charset="0"/>
                          <a:cs typeface="Arial" charset="0"/>
                        </a:rPr>
                        <a:t>Header</a:t>
                      </a:r>
                    </a:p>
                  </a:txBody>
                  <a:tcPr marL="71884" marR="71884" marT="35942" marB="35942">
                    <a:solidFill>
                      <a:srgbClr val="DD397D"/>
                    </a:solidFill>
                  </a:tcPr>
                </a:tc>
                <a:tc>
                  <a:txBody>
                    <a:bodyPr/>
                    <a:lstStyle/>
                    <a:p>
                      <a:r>
                        <a:rPr lang="en-US" sz="800" b="1" i="0" dirty="0">
                          <a:solidFill>
                            <a:schemeClr val="bg1"/>
                          </a:solidFill>
                          <a:latin typeface="Arial" charset="0"/>
                          <a:ea typeface="Arial" charset="0"/>
                          <a:cs typeface="Arial" charset="0"/>
                        </a:rPr>
                        <a:t>Header</a:t>
                      </a:r>
                      <a:endParaRPr lang="en-US" sz="800" b="0" i="0" dirty="0">
                        <a:latin typeface="Arial" charset="0"/>
                        <a:ea typeface="Arial" charset="0"/>
                        <a:cs typeface="Arial" charset="0"/>
                      </a:endParaRPr>
                    </a:p>
                  </a:txBody>
                  <a:tcPr marL="71884" marR="71884" marT="35942" marB="35942">
                    <a:solidFill>
                      <a:srgbClr val="DD397D"/>
                    </a:solidFill>
                  </a:tcPr>
                </a:tc>
                <a:extLst>
                  <a:ext uri="{0D108BD9-81ED-4DB2-BD59-A6C34878D82A}">
                    <a16:rowId xmlns:a16="http://schemas.microsoft.com/office/drawing/2014/main" val="10005"/>
                  </a:ext>
                </a:extLst>
              </a:tr>
              <a:tr h="2213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DD397D">
                        <a:alpha val="10000"/>
                      </a:srgbClr>
                    </a:solidFill>
                  </a:tcPr>
                </a:tc>
                <a:tc>
                  <a:txBody>
                    <a:bodyPr/>
                    <a:lstStyle/>
                    <a:p>
                      <a:r>
                        <a:rPr lang="en-US" sz="800" b="0" i="0" dirty="0">
                          <a:latin typeface="Arial" charset="0"/>
                          <a:ea typeface="Arial" charset="0"/>
                          <a:cs typeface="Arial" charset="0"/>
                        </a:rPr>
                        <a:t>Insert Text Here</a:t>
                      </a:r>
                    </a:p>
                  </a:txBody>
                  <a:tcPr marL="71884" marR="71884" marT="35942" marB="35942">
                    <a:solidFill>
                      <a:srgbClr val="DD397D">
                        <a:alpha val="10000"/>
                      </a:srgbClr>
                    </a:solidFill>
                  </a:tcPr>
                </a:tc>
                <a:extLst>
                  <a:ext uri="{0D108BD9-81ED-4DB2-BD59-A6C34878D82A}">
                    <a16:rowId xmlns:a16="http://schemas.microsoft.com/office/drawing/2014/main" val="10006"/>
                  </a:ext>
                </a:extLst>
              </a:tr>
              <a:tr h="213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DD397D">
                        <a:alpha val="10000"/>
                      </a:srgbClr>
                    </a:solidFill>
                  </a:tcPr>
                </a:tc>
                <a:tc>
                  <a:txBody>
                    <a:bodyPr/>
                    <a:lstStyle/>
                    <a:p>
                      <a:r>
                        <a:rPr lang="en-US" sz="800" b="0" i="0" dirty="0">
                          <a:latin typeface="Arial" charset="0"/>
                          <a:ea typeface="Arial" charset="0"/>
                          <a:cs typeface="Arial" charset="0"/>
                        </a:rPr>
                        <a:t>Insert Text Here</a:t>
                      </a:r>
                    </a:p>
                  </a:txBody>
                  <a:tcPr marL="71884" marR="71884" marT="35942" marB="35942">
                    <a:solidFill>
                      <a:srgbClr val="DD397D">
                        <a:alpha val="10000"/>
                      </a:srgbClr>
                    </a:solidFill>
                  </a:tcPr>
                </a:tc>
                <a:extLst>
                  <a:ext uri="{0D108BD9-81ED-4DB2-BD59-A6C34878D82A}">
                    <a16:rowId xmlns:a16="http://schemas.microsoft.com/office/drawing/2014/main" val="10007"/>
                  </a:ext>
                </a:extLst>
              </a:tr>
              <a:tr h="213295">
                <a:tc>
                  <a:txBody>
                    <a:bodyPr/>
                    <a:lstStyle/>
                    <a:p>
                      <a:r>
                        <a:rPr lang="en-US" sz="800" b="1" i="0" dirty="0">
                          <a:solidFill>
                            <a:schemeClr val="bg1"/>
                          </a:solidFill>
                          <a:latin typeface="Arial" charset="0"/>
                          <a:ea typeface="Arial" charset="0"/>
                          <a:cs typeface="Arial" charset="0"/>
                        </a:rPr>
                        <a:t>Header</a:t>
                      </a:r>
                    </a:p>
                  </a:txBody>
                  <a:tcPr marL="71884" marR="71884" marT="35942" marB="35942">
                    <a:solidFill>
                      <a:srgbClr val="30B3AA"/>
                    </a:solidFill>
                  </a:tcPr>
                </a:tc>
                <a:tc>
                  <a:txBody>
                    <a:bodyPr/>
                    <a:lstStyle/>
                    <a:p>
                      <a:r>
                        <a:rPr lang="en-US" sz="800" b="1" i="0" dirty="0">
                          <a:solidFill>
                            <a:schemeClr val="bg1"/>
                          </a:solidFill>
                          <a:latin typeface="Arial" charset="0"/>
                          <a:ea typeface="Arial" charset="0"/>
                          <a:cs typeface="Arial" charset="0"/>
                        </a:rPr>
                        <a:t>Header</a:t>
                      </a:r>
                      <a:endParaRPr lang="en-US" sz="800" b="0" i="0" dirty="0">
                        <a:latin typeface="Arial" charset="0"/>
                        <a:ea typeface="Arial" charset="0"/>
                        <a:cs typeface="Arial" charset="0"/>
                      </a:endParaRPr>
                    </a:p>
                  </a:txBody>
                  <a:tcPr marL="71884" marR="71884" marT="35942" marB="35942">
                    <a:solidFill>
                      <a:srgbClr val="30B3AA"/>
                    </a:solidFill>
                  </a:tcPr>
                </a:tc>
                <a:extLst>
                  <a:ext uri="{0D108BD9-81ED-4DB2-BD59-A6C34878D82A}">
                    <a16:rowId xmlns:a16="http://schemas.microsoft.com/office/drawing/2014/main" val="10008"/>
                  </a:ext>
                </a:extLst>
              </a:tr>
              <a:tr h="213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008B81">
                        <a:alpha val="10000"/>
                      </a:srgbClr>
                    </a:solidFill>
                  </a:tcPr>
                </a:tc>
                <a:tc>
                  <a:txBody>
                    <a:bodyPr/>
                    <a:lstStyle/>
                    <a:p>
                      <a:r>
                        <a:rPr lang="en-US" sz="800" b="0" i="0" dirty="0">
                          <a:latin typeface="Arial" charset="0"/>
                          <a:ea typeface="Arial" charset="0"/>
                          <a:cs typeface="Arial" charset="0"/>
                        </a:rPr>
                        <a:t>Insert Text Here</a:t>
                      </a:r>
                    </a:p>
                  </a:txBody>
                  <a:tcPr marL="71884" marR="71884" marT="35942" marB="35942">
                    <a:solidFill>
                      <a:srgbClr val="008B81">
                        <a:alpha val="10000"/>
                      </a:srgbClr>
                    </a:solidFill>
                  </a:tcPr>
                </a:tc>
                <a:extLst>
                  <a:ext uri="{0D108BD9-81ED-4DB2-BD59-A6C34878D82A}">
                    <a16:rowId xmlns:a16="http://schemas.microsoft.com/office/drawing/2014/main" val="10009"/>
                  </a:ext>
                </a:extLst>
              </a:tr>
              <a:tr h="213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008B81">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008B81">
                        <a:alpha val="10000"/>
                      </a:srgbClr>
                    </a:solidFill>
                  </a:tcPr>
                </a:tc>
                <a:extLst>
                  <a:ext uri="{0D108BD9-81ED-4DB2-BD59-A6C34878D82A}">
                    <a16:rowId xmlns:a16="http://schemas.microsoft.com/office/drawing/2014/main" val="10010"/>
                  </a:ext>
                </a:extLst>
              </a:tr>
              <a:tr h="213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008B81">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008B81">
                        <a:alpha val="10000"/>
                      </a:srgbClr>
                    </a:solidFill>
                  </a:tcPr>
                </a:tc>
                <a:extLst>
                  <a:ext uri="{0D108BD9-81ED-4DB2-BD59-A6C34878D82A}">
                    <a16:rowId xmlns:a16="http://schemas.microsoft.com/office/drawing/2014/main" val="10011"/>
                  </a:ext>
                </a:extLst>
              </a:tr>
              <a:tr h="213295">
                <a:tc>
                  <a:txBody>
                    <a:bodyPr/>
                    <a:lstStyle/>
                    <a:p>
                      <a:r>
                        <a:rPr lang="en-US" sz="800" b="1" i="0" dirty="0">
                          <a:solidFill>
                            <a:schemeClr val="bg1"/>
                          </a:solidFill>
                          <a:latin typeface="Arial" charset="0"/>
                          <a:ea typeface="Arial" charset="0"/>
                          <a:cs typeface="Arial" charset="0"/>
                        </a:rPr>
                        <a:t>Header</a:t>
                      </a:r>
                    </a:p>
                  </a:txBody>
                  <a:tcPr marL="71884" marR="71884" marT="35942" marB="35942">
                    <a:solidFill>
                      <a:srgbClr val="DD397D"/>
                    </a:solidFill>
                  </a:tcPr>
                </a:tc>
                <a:tc>
                  <a:txBody>
                    <a:bodyPr/>
                    <a:lstStyle/>
                    <a:p>
                      <a:r>
                        <a:rPr lang="en-US" sz="800" b="1" i="0" dirty="0">
                          <a:solidFill>
                            <a:schemeClr val="bg1"/>
                          </a:solidFill>
                          <a:latin typeface="Arial" charset="0"/>
                          <a:ea typeface="Arial" charset="0"/>
                          <a:cs typeface="Arial" charset="0"/>
                        </a:rPr>
                        <a:t>Header</a:t>
                      </a:r>
                      <a:endParaRPr lang="en-US" sz="800" b="0" i="0" dirty="0">
                        <a:latin typeface="Arial" charset="0"/>
                        <a:ea typeface="Arial" charset="0"/>
                        <a:cs typeface="Arial" charset="0"/>
                      </a:endParaRPr>
                    </a:p>
                  </a:txBody>
                  <a:tcPr marL="71884" marR="71884" marT="35942" marB="35942">
                    <a:solidFill>
                      <a:srgbClr val="DD397D"/>
                    </a:solidFill>
                  </a:tcPr>
                </a:tc>
                <a:extLst>
                  <a:ext uri="{0D108BD9-81ED-4DB2-BD59-A6C34878D82A}">
                    <a16:rowId xmlns:a16="http://schemas.microsoft.com/office/drawing/2014/main" val="10012"/>
                  </a:ext>
                </a:extLst>
              </a:tr>
              <a:tr h="213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DD397D">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DD397D">
                        <a:alpha val="10000"/>
                      </a:srgbClr>
                    </a:solidFill>
                  </a:tcPr>
                </a:tc>
                <a:extLst>
                  <a:ext uri="{0D108BD9-81ED-4DB2-BD59-A6C34878D82A}">
                    <a16:rowId xmlns:a16="http://schemas.microsoft.com/office/drawing/2014/main" val="10013"/>
                  </a:ext>
                </a:extLst>
              </a:tr>
              <a:tr h="213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DD397D">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DD397D">
                        <a:alpha val="10000"/>
                      </a:srgbClr>
                    </a:solidFill>
                  </a:tcPr>
                </a:tc>
                <a:extLst>
                  <a:ext uri="{0D108BD9-81ED-4DB2-BD59-A6C34878D82A}">
                    <a16:rowId xmlns:a16="http://schemas.microsoft.com/office/drawing/2014/main" val="10014"/>
                  </a:ext>
                </a:extLst>
              </a:tr>
              <a:tr h="213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DD397D">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DD397D">
                        <a:alpha val="10000"/>
                      </a:srgbClr>
                    </a:solidFill>
                  </a:tcPr>
                </a:tc>
                <a:extLst>
                  <a:ext uri="{0D108BD9-81ED-4DB2-BD59-A6C34878D82A}">
                    <a16:rowId xmlns:a16="http://schemas.microsoft.com/office/drawing/2014/main" val="10015"/>
                  </a:ext>
                </a:extLst>
              </a:tr>
            </a:tbl>
          </a:graphicData>
        </a:graphic>
      </p:graphicFrame>
      <p:sp>
        <p:nvSpPr>
          <p:cNvPr id="8" name="Rectangle 7">
            <a:extLst>
              <a:ext uri="{FF2B5EF4-FFF2-40B4-BE49-F238E27FC236}">
                <a16:creationId xmlns:a16="http://schemas.microsoft.com/office/drawing/2014/main" id="{6AF823F9-4B0F-0C4C-A03D-DA3531BCAE39}"/>
              </a:ext>
            </a:extLst>
          </p:cNvPr>
          <p:cNvSpPr/>
          <p:nvPr userDrawn="1"/>
        </p:nvSpPr>
        <p:spPr>
          <a:xfrm>
            <a:off x="662060" y="473253"/>
            <a:ext cx="5605737" cy="592470"/>
          </a:xfrm>
          <a:prstGeom prst="rect">
            <a:avLst/>
          </a:prstGeom>
        </p:spPr>
        <p:txBody>
          <a:bodyPr wrap="square">
            <a:spAutoFit/>
          </a:bodyPr>
          <a:lstStyle/>
          <a:p>
            <a:pPr>
              <a:lnSpc>
                <a:spcPts val="3900"/>
              </a:lnSpc>
            </a:pPr>
            <a:r>
              <a:rPr lang="en-US" sz="3600" b="1" dirty="0">
                <a:solidFill>
                  <a:srgbClr val="008988"/>
                </a:solidFill>
                <a:latin typeface="Arial" panose="020B0604020202020204" pitchFamily="34" charset="0"/>
                <a:cs typeface="Arial" panose="020B0604020202020204" pitchFamily="34" charset="0"/>
              </a:rPr>
              <a:t>Heading Style 3</a:t>
            </a:r>
            <a:endParaRPr lang="en-US" sz="3600" dirty="0">
              <a:solidFill>
                <a:srgbClr val="E73081"/>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DB5AB4DA-3FB0-CD46-AA89-30A25E34350B}"/>
              </a:ext>
            </a:extLst>
          </p:cNvPr>
          <p:cNvSpPr/>
          <p:nvPr userDrawn="1"/>
        </p:nvSpPr>
        <p:spPr>
          <a:xfrm>
            <a:off x="662060" y="1065723"/>
            <a:ext cx="3198311" cy="369332"/>
          </a:xfrm>
          <a:prstGeom prst="rect">
            <a:avLst/>
          </a:prstGeom>
        </p:spPr>
        <p:txBody>
          <a:bodyPr wrap="none">
            <a:spAutoFit/>
          </a:bodyPr>
          <a:lstStyle/>
          <a:p>
            <a:r>
              <a:rPr lang="en-GB" sz="1800" dirty="0">
                <a:solidFill>
                  <a:srgbClr val="E73081"/>
                </a:solidFill>
                <a:latin typeface="Arial" panose="020B0604020202020204" pitchFamily="34" charset="0"/>
                <a:cs typeface="Arial" panose="020B0604020202020204" pitchFamily="34" charset="0"/>
              </a:rPr>
              <a:t>Sub heading / intro copy here</a:t>
            </a:r>
            <a:endParaRPr lang="en-US" sz="1800" dirty="0">
              <a:solidFill>
                <a:srgbClr val="E7308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19A3FA85-49D1-804A-8F69-D9DC9C325EA5}"/>
              </a:ext>
            </a:extLst>
          </p:cNvPr>
          <p:cNvSpPr/>
          <p:nvPr userDrawn="1"/>
        </p:nvSpPr>
        <p:spPr>
          <a:xfrm>
            <a:off x="6267796" y="1872616"/>
            <a:ext cx="2213372" cy="3919663"/>
          </a:xfrm>
          <a:prstGeom prst="rect">
            <a:avLst/>
          </a:prstGeom>
        </p:spPr>
        <p:txBody>
          <a:bodyPr wrap="square">
            <a:spAutoFit/>
          </a:bodyPr>
          <a:lstStyle/>
          <a:p>
            <a:pPr marL="0" indent="0">
              <a:lnSpc>
                <a:spcPts val="1950"/>
              </a:lnSpc>
              <a:buClr>
                <a:srgbClr val="E73081"/>
              </a:buClr>
              <a:buFont typeface="Arial" panose="020B0604020202020204" pitchFamily="34" charset="0"/>
              <a:buNone/>
            </a:pPr>
            <a:r>
              <a:rPr lang="en-GB" sz="1517" dirty="0">
                <a:solidFill>
                  <a:schemeClr val="bg2">
                    <a:lumMod val="50000"/>
                  </a:schemeClr>
                </a:solidFill>
                <a:latin typeface="Arial" panose="020B0604020202020204" pitchFamily="34" charset="0"/>
                <a:cs typeface="Arial" panose="020B0604020202020204" pitchFamily="34" charset="0"/>
              </a:rPr>
              <a:t>Body Copy Text OR</a:t>
            </a:r>
          </a:p>
          <a:p>
            <a:pPr marL="0" indent="0">
              <a:lnSpc>
                <a:spcPts val="1950"/>
              </a:lnSpc>
              <a:buClr>
                <a:srgbClr val="E73081"/>
              </a:buClr>
              <a:buFont typeface="Arial" panose="020B0604020202020204" pitchFamily="34" charset="0"/>
              <a:buNone/>
            </a:pPr>
            <a:endParaRPr lang="en-GB" sz="1517" dirty="0">
              <a:solidFill>
                <a:schemeClr val="bg2">
                  <a:lumMod val="50000"/>
                </a:schemeClr>
              </a:solidFill>
              <a:latin typeface="Arial" panose="020B0604020202020204" pitchFamily="34" charset="0"/>
              <a:cs typeface="Arial" panose="020B0604020202020204" pitchFamily="34" charset="0"/>
            </a:endParaRPr>
          </a:p>
          <a:p>
            <a:pPr marL="309553" indent="-309553">
              <a:lnSpc>
                <a:spcPts val="1950"/>
              </a:lnSpc>
              <a:buClr>
                <a:srgbClr val="E73081"/>
              </a:buClr>
              <a:buFont typeface="Arial" panose="020B0604020202020204" pitchFamily="34" charset="0"/>
              <a:buChar char="•"/>
            </a:pPr>
            <a:r>
              <a:rPr lang="en-GB" sz="1517" dirty="0">
                <a:solidFill>
                  <a:schemeClr val="bg2">
                    <a:lumMod val="50000"/>
                  </a:schemeClr>
                </a:solidFill>
                <a:latin typeface="Arial" panose="020B0604020202020204" pitchFamily="34" charset="0"/>
                <a:cs typeface="Arial" panose="020B0604020202020204" pitchFamily="34" charset="0"/>
              </a:rPr>
              <a:t>Bullet Point 1 – Type your text here</a:t>
            </a:r>
          </a:p>
          <a:p>
            <a:pPr marL="309553" indent="-309553">
              <a:lnSpc>
                <a:spcPts val="1950"/>
              </a:lnSpc>
              <a:buClr>
                <a:srgbClr val="E73081"/>
              </a:buClr>
              <a:buFont typeface="Arial" panose="020B0604020202020204" pitchFamily="34" charset="0"/>
              <a:buChar char="•"/>
            </a:pPr>
            <a:r>
              <a:rPr lang="en-GB" sz="1517" dirty="0">
                <a:solidFill>
                  <a:schemeClr val="bg2">
                    <a:lumMod val="50000"/>
                  </a:schemeClr>
                </a:solidFill>
                <a:latin typeface="Arial" panose="020B0604020202020204" pitchFamily="34" charset="0"/>
                <a:cs typeface="Arial" panose="020B0604020202020204" pitchFamily="34" charset="0"/>
              </a:rPr>
              <a:t>Bullet Point 2 – Type your text here</a:t>
            </a:r>
          </a:p>
          <a:p>
            <a:pPr marL="309553" indent="-309553">
              <a:lnSpc>
                <a:spcPts val="1950"/>
              </a:lnSpc>
              <a:buClr>
                <a:srgbClr val="E73081"/>
              </a:buClr>
              <a:buFont typeface="Arial" panose="020B0604020202020204" pitchFamily="34" charset="0"/>
              <a:buChar char="•"/>
            </a:pPr>
            <a:r>
              <a:rPr lang="en-GB" sz="1517" dirty="0">
                <a:solidFill>
                  <a:schemeClr val="bg2">
                    <a:lumMod val="50000"/>
                  </a:schemeClr>
                </a:solidFill>
                <a:latin typeface="Arial" panose="020B0604020202020204" pitchFamily="34" charset="0"/>
                <a:cs typeface="Arial" panose="020B0604020202020204" pitchFamily="34" charset="0"/>
              </a:rPr>
              <a:t>Bullet Point 3 – Type your text here</a:t>
            </a:r>
          </a:p>
          <a:p>
            <a:pPr marL="309553" indent="-309553">
              <a:lnSpc>
                <a:spcPts val="1950"/>
              </a:lnSpc>
              <a:buClr>
                <a:srgbClr val="E73081"/>
              </a:buClr>
              <a:buFont typeface="Arial" panose="020B0604020202020204" pitchFamily="34" charset="0"/>
              <a:buChar char="•"/>
            </a:pPr>
            <a:r>
              <a:rPr lang="en-GB" sz="1517" dirty="0">
                <a:solidFill>
                  <a:schemeClr val="bg2">
                    <a:lumMod val="50000"/>
                  </a:schemeClr>
                </a:solidFill>
                <a:latin typeface="Arial" panose="020B0604020202020204" pitchFamily="34" charset="0"/>
                <a:cs typeface="Arial" panose="020B0604020202020204" pitchFamily="34" charset="0"/>
              </a:rPr>
              <a:t>Bullet Point 4 – Type your text here</a:t>
            </a:r>
          </a:p>
          <a:p>
            <a:pPr marL="309553" marR="0" lvl="0" indent="-309553" algn="l" defTabSz="457200" rtl="0" eaLnBrk="1" fontAlgn="auto" latinLnBrk="0" hangingPunct="1">
              <a:lnSpc>
                <a:spcPts val="1950"/>
              </a:lnSpc>
              <a:spcBef>
                <a:spcPts val="0"/>
              </a:spcBef>
              <a:spcAft>
                <a:spcPts val="0"/>
              </a:spcAft>
              <a:buClr>
                <a:srgbClr val="E73081"/>
              </a:buClr>
              <a:buSzTx/>
              <a:buFont typeface="Arial" panose="020B0604020202020204" pitchFamily="34" charset="0"/>
              <a:buChar char="•"/>
              <a:tabLst/>
              <a:defRPr/>
            </a:pPr>
            <a:r>
              <a:rPr lang="en-GB" sz="1517" dirty="0">
                <a:solidFill>
                  <a:schemeClr val="bg2">
                    <a:lumMod val="50000"/>
                  </a:schemeClr>
                </a:solidFill>
                <a:latin typeface="Arial" panose="020B0604020202020204" pitchFamily="34" charset="0"/>
                <a:cs typeface="Arial" panose="020B0604020202020204" pitchFamily="34" charset="0"/>
              </a:rPr>
              <a:t>Bullet Point 5 – </a:t>
            </a:r>
            <a:r>
              <a:rPr lang="en-GB" sz="1517" b="0" dirty="0">
                <a:solidFill>
                  <a:schemeClr val="bg2">
                    <a:lumMod val="50000"/>
                  </a:schemeClr>
                </a:solidFill>
                <a:latin typeface="Arial" panose="020B0604020202020204" pitchFamily="34" charset="0"/>
                <a:cs typeface="Arial" panose="020B0604020202020204" pitchFamily="34" charset="0"/>
              </a:rPr>
              <a:t>Type</a:t>
            </a:r>
            <a:r>
              <a:rPr lang="en-GB" sz="1517" dirty="0">
                <a:solidFill>
                  <a:schemeClr val="bg2">
                    <a:lumMod val="50000"/>
                  </a:schemeClr>
                </a:solidFill>
                <a:latin typeface="Arial" panose="020B0604020202020204" pitchFamily="34" charset="0"/>
                <a:cs typeface="Arial" panose="020B0604020202020204" pitchFamily="34" charset="0"/>
              </a:rPr>
              <a:t> your text here</a:t>
            </a:r>
          </a:p>
          <a:p>
            <a:pPr marL="0" marR="0" lvl="0" indent="0" algn="l" defTabSz="457200" rtl="0" eaLnBrk="1" fontAlgn="auto" latinLnBrk="0" hangingPunct="1">
              <a:lnSpc>
                <a:spcPts val="1950"/>
              </a:lnSpc>
              <a:spcBef>
                <a:spcPts val="0"/>
              </a:spcBef>
              <a:spcAft>
                <a:spcPts val="0"/>
              </a:spcAft>
              <a:buClr>
                <a:srgbClr val="E73081"/>
              </a:buClr>
              <a:buSzTx/>
              <a:buFont typeface="Arial" panose="020B0604020202020204" pitchFamily="34" charset="0"/>
              <a:buNone/>
              <a:tabLst/>
              <a:defRPr/>
            </a:pPr>
            <a:endParaRPr lang="en-GB" sz="1517" dirty="0">
              <a:solidFill>
                <a:schemeClr val="bg2">
                  <a:lumMod val="50000"/>
                </a:schemeClr>
              </a:solidFill>
              <a:latin typeface="Arial" panose="020B0604020202020204" pitchFamily="34" charset="0"/>
              <a:cs typeface="Arial" panose="020B0604020202020204" pitchFamily="34" charset="0"/>
            </a:endParaRPr>
          </a:p>
          <a:p>
            <a:pPr marL="0" indent="0">
              <a:lnSpc>
                <a:spcPts val="1950"/>
              </a:lnSpc>
              <a:buClr>
                <a:srgbClr val="E73081"/>
              </a:buClr>
              <a:buFont typeface="Arial" panose="020B0604020202020204" pitchFamily="34" charset="0"/>
              <a:buNone/>
            </a:pPr>
            <a:endParaRPr lang="en-GB" sz="1517" dirty="0">
              <a:solidFill>
                <a:schemeClr val="bg2">
                  <a:lumMod val="50000"/>
                </a:schemeClr>
              </a:solidFill>
              <a:latin typeface="Arial" panose="020B0604020202020204" pitchFamily="34" charset="0"/>
              <a:cs typeface="Arial" panose="020B0604020202020204" pitchFamily="34" charset="0"/>
            </a:endParaRPr>
          </a:p>
          <a:p>
            <a:pPr marL="0" marR="0" lvl="0" indent="0" algn="l" defTabSz="457200" rtl="0" eaLnBrk="1" fontAlgn="auto" latinLnBrk="0" hangingPunct="1">
              <a:lnSpc>
                <a:spcPts val="1950"/>
              </a:lnSpc>
              <a:spcBef>
                <a:spcPts val="0"/>
              </a:spcBef>
              <a:spcAft>
                <a:spcPts val="0"/>
              </a:spcAft>
              <a:buClr>
                <a:srgbClr val="E73081"/>
              </a:buClr>
              <a:buSzTx/>
              <a:buFont typeface="Arial" panose="020B0604020202020204" pitchFamily="34" charset="0"/>
              <a:buNone/>
              <a:tabLst/>
              <a:defRPr/>
            </a:pPr>
            <a:endParaRPr lang="en-GB" sz="1517" dirty="0">
              <a:solidFill>
                <a:schemeClr val="bg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23201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XAMPLE Pie Chart - COPY PAGE ">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C47902B5-4B6D-864B-A423-40C471824BAA}"/>
              </a:ext>
            </a:extLst>
          </p:cNvPr>
          <p:cNvGraphicFramePr/>
          <p:nvPr userDrawn="1">
            <p:extLst>
              <p:ext uri="{D42A27DB-BD31-4B8C-83A1-F6EECF244321}">
                <p14:modId xmlns:p14="http://schemas.microsoft.com/office/powerpoint/2010/main" val="925391257"/>
              </p:ext>
            </p:extLst>
          </p:nvPr>
        </p:nvGraphicFramePr>
        <p:xfrm>
          <a:off x="983321" y="1568380"/>
          <a:ext cx="6290317" cy="3921923"/>
        </p:xfrm>
        <a:graphic>
          <a:graphicData uri="http://schemas.openxmlformats.org/drawingml/2006/chart">
            <c:chart xmlns:c="http://schemas.openxmlformats.org/drawingml/2006/chart" xmlns:r="http://schemas.openxmlformats.org/officeDocument/2006/relationships" r:id="rId2"/>
          </a:graphicData>
        </a:graphic>
      </p:graphicFrame>
      <p:sp>
        <p:nvSpPr>
          <p:cNvPr id="11" name="Rectangle 10">
            <a:extLst>
              <a:ext uri="{FF2B5EF4-FFF2-40B4-BE49-F238E27FC236}">
                <a16:creationId xmlns:a16="http://schemas.microsoft.com/office/drawing/2014/main" id="{31243ADB-2B75-F647-AC39-EB7CA7ADF7CC}"/>
              </a:ext>
            </a:extLst>
          </p:cNvPr>
          <p:cNvSpPr/>
          <p:nvPr userDrawn="1"/>
        </p:nvSpPr>
        <p:spPr>
          <a:xfrm>
            <a:off x="2391106" y="531176"/>
            <a:ext cx="3643934" cy="592470"/>
          </a:xfrm>
          <a:prstGeom prst="rect">
            <a:avLst/>
          </a:prstGeom>
        </p:spPr>
        <p:txBody>
          <a:bodyPr wrap="square">
            <a:spAutoFit/>
          </a:bodyPr>
          <a:lstStyle/>
          <a:p>
            <a:pPr>
              <a:lnSpc>
                <a:spcPts val="3900"/>
              </a:lnSpc>
            </a:pPr>
            <a:r>
              <a:rPr lang="en-US" sz="3600" b="1" dirty="0">
                <a:solidFill>
                  <a:srgbClr val="008988"/>
                </a:solidFill>
                <a:latin typeface="Arial" panose="020B0604020202020204" pitchFamily="34" charset="0"/>
                <a:cs typeface="Arial" panose="020B0604020202020204" pitchFamily="34" charset="0"/>
              </a:rPr>
              <a:t>Heading Style 3</a:t>
            </a:r>
            <a:endParaRPr lang="en-US" sz="3600" dirty="0">
              <a:solidFill>
                <a:srgbClr val="E7308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EDBF9A6B-B534-A94F-B8D7-F7C1FA5DD415}"/>
              </a:ext>
            </a:extLst>
          </p:cNvPr>
          <p:cNvSpPr/>
          <p:nvPr userDrawn="1"/>
        </p:nvSpPr>
        <p:spPr>
          <a:xfrm>
            <a:off x="2613918" y="1123646"/>
            <a:ext cx="3198311" cy="369332"/>
          </a:xfrm>
          <a:prstGeom prst="rect">
            <a:avLst/>
          </a:prstGeom>
        </p:spPr>
        <p:txBody>
          <a:bodyPr wrap="none">
            <a:spAutoFit/>
          </a:bodyPr>
          <a:lstStyle/>
          <a:p>
            <a:r>
              <a:rPr lang="en-GB" sz="1800" dirty="0">
                <a:solidFill>
                  <a:srgbClr val="E73081"/>
                </a:solidFill>
                <a:latin typeface="Arial" panose="020B0604020202020204" pitchFamily="34" charset="0"/>
                <a:cs typeface="Arial" panose="020B0604020202020204" pitchFamily="34" charset="0"/>
              </a:rPr>
              <a:t>Sub heading / intro copy here</a:t>
            </a:r>
            <a:endParaRPr lang="en-US" sz="1800" dirty="0">
              <a:solidFill>
                <a:srgbClr val="E7308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63170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XAMPLE Bar Chart - COPY PAGE ">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BE7C510F-4926-C147-B536-97B7549DD0DA}"/>
              </a:ext>
            </a:extLst>
          </p:cNvPr>
          <p:cNvGraphicFramePr/>
          <p:nvPr userDrawn="1">
            <p:extLst>
              <p:ext uri="{D42A27DB-BD31-4B8C-83A1-F6EECF244321}">
                <p14:modId xmlns:p14="http://schemas.microsoft.com/office/powerpoint/2010/main" val="1141202353"/>
              </p:ext>
            </p:extLst>
          </p:nvPr>
        </p:nvGraphicFramePr>
        <p:xfrm>
          <a:off x="1457146" y="1753985"/>
          <a:ext cx="5791691" cy="3611037"/>
        </p:xfrm>
        <a:graphic>
          <a:graphicData uri="http://schemas.openxmlformats.org/drawingml/2006/chart">
            <c:chart xmlns:c="http://schemas.openxmlformats.org/drawingml/2006/chart" xmlns:r="http://schemas.openxmlformats.org/officeDocument/2006/relationships" r:id="rId2"/>
          </a:graphicData>
        </a:graphic>
      </p:graphicFrame>
      <p:sp>
        <p:nvSpPr>
          <p:cNvPr id="11" name="Rectangle 10">
            <a:extLst>
              <a:ext uri="{FF2B5EF4-FFF2-40B4-BE49-F238E27FC236}">
                <a16:creationId xmlns:a16="http://schemas.microsoft.com/office/drawing/2014/main" id="{840683C7-23EB-5F41-B83C-3B3128F362EA}"/>
              </a:ext>
            </a:extLst>
          </p:cNvPr>
          <p:cNvSpPr/>
          <p:nvPr userDrawn="1"/>
        </p:nvSpPr>
        <p:spPr>
          <a:xfrm>
            <a:off x="2391106" y="531176"/>
            <a:ext cx="3643934" cy="592470"/>
          </a:xfrm>
          <a:prstGeom prst="rect">
            <a:avLst/>
          </a:prstGeom>
        </p:spPr>
        <p:txBody>
          <a:bodyPr wrap="square">
            <a:spAutoFit/>
          </a:bodyPr>
          <a:lstStyle/>
          <a:p>
            <a:pPr>
              <a:lnSpc>
                <a:spcPts val="3900"/>
              </a:lnSpc>
            </a:pPr>
            <a:r>
              <a:rPr lang="en-US" sz="3600" b="1" dirty="0">
                <a:solidFill>
                  <a:srgbClr val="008988"/>
                </a:solidFill>
                <a:latin typeface="Arial" panose="020B0604020202020204" pitchFamily="34" charset="0"/>
                <a:cs typeface="Arial" panose="020B0604020202020204" pitchFamily="34" charset="0"/>
              </a:rPr>
              <a:t>Heading Style 3</a:t>
            </a:r>
            <a:endParaRPr lang="en-US" sz="3600" dirty="0">
              <a:solidFill>
                <a:srgbClr val="E7308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A3A3A8EB-3F50-934C-BF5D-4CD2DD084C89}"/>
              </a:ext>
            </a:extLst>
          </p:cNvPr>
          <p:cNvSpPr/>
          <p:nvPr userDrawn="1"/>
        </p:nvSpPr>
        <p:spPr>
          <a:xfrm>
            <a:off x="2613918" y="1123646"/>
            <a:ext cx="3198311" cy="369332"/>
          </a:xfrm>
          <a:prstGeom prst="rect">
            <a:avLst/>
          </a:prstGeom>
        </p:spPr>
        <p:txBody>
          <a:bodyPr wrap="none">
            <a:spAutoFit/>
          </a:bodyPr>
          <a:lstStyle/>
          <a:p>
            <a:r>
              <a:rPr lang="en-GB" sz="1800" dirty="0">
                <a:solidFill>
                  <a:srgbClr val="E73081"/>
                </a:solidFill>
                <a:latin typeface="Arial" panose="020B0604020202020204" pitchFamily="34" charset="0"/>
                <a:cs typeface="Arial" panose="020B0604020202020204" pitchFamily="34" charset="0"/>
              </a:rPr>
              <a:t>Sub heading / intro copy here</a:t>
            </a:r>
            <a:endParaRPr lang="en-US" sz="1800" dirty="0">
              <a:solidFill>
                <a:srgbClr val="E7308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67025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xampe Image Divider - COPY PAGE ONTO BLANK PAG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C8EF2E2-854F-CF41-8D64-458B5A2E87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2576"/>
            <a:ext cx="9144000" cy="6883151"/>
          </a:xfrm>
          <a:prstGeom prst="rect">
            <a:avLst/>
          </a:prstGeom>
        </p:spPr>
      </p:pic>
      <p:sp>
        <p:nvSpPr>
          <p:cNvPr id="6" name="Oval 5">
            <a:extLst>
              <a:ext uri="{FF2B5EF4-FFF2-40B4-BE49-F238E27FC236}">
                <a16:creationId xmlns:a16="http://schemas.microsoft.com/office/drawing/2014/main" id="{3DEBDD0C-A127-3A49-BE4D-BBA8AC15FAD4}"/>
              </a:ext>
            </a:extLst>
          </p:cNvPr>
          <p:cNvSpPr/>
          <p:nvPr userDrawn="1"/>
        </p:nvSpPr>
        <p:spPr>
          <a:xfrm>
            <a:off x="4951645" y="2286041"/>
            <a:ext cx="3785383" cy="3785383"/>
          </a:xfrm>
          <a:prstGeom prst="ellipse">
            <a:avLst/>
          </a:prstGeom>
          <a:solidFill>
            <a:srgbClr val="47B6B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7" name="Oval 6">
            <a:extLst>
              <a:ext uri="{FF2B5EF4-FFF2-40B4-BE49-F238E27FC236}">
                <a16:creationId xmlns:a16="http://schemas.microsoft.com/office/drawing/2014/main" id="{280BF50A-3122-224D-A4B1-35A1DAC2D7D6}"/>
              </a:ext>
            </a:extLst>
          </p:cNvPr>
          <p:cNvSpPr/>
          <p:nvPr userDrawn="1"/>
        </p:nvSpPr>
        <p:spPr>
          <a:xfrm>
            <a:off x="7903415" y="5178915"/>
            <a:ext cx="662171" cy="662171"/>
          </a:xfrm>
          <a:prstGeom prst="ellipse">
            <a:avLst/>
          </a:prstGeom>
          <a:solidFill>
            <a:srgbClr val="E730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8" name="Rectangle 7">
            <a:extLst>
              <a:ext uri="{FF2B5EF4-FFF2-40B4-BE49-F238E27FC236}">
                <a16:creationId xmlns:a16="http://schemas.microsoft.com/office/drawing/2014/main" id="{1FA878FD-0EC4-994B-B892-B56AE155EFC9}"/>
              </a:ext>
            </a:extLst>
          </p:cNvPr>
          <p:cNvSpPr/>
          <p:nvPr userDrawn="1"/>
        </p:nvSpPr>
        <p:spPr>
          <a:xfrm>
            <a:off x="5302029" y="2863726"/>
            <a:ext cx="2973781" cy="1754326"/>
          </a:xfrm>
          <a:prstGeom prst="rect">
            <a:avLst/>
          </a:prstGeom>
        </p:spPr>
        <p:txBody>
          <a:bodyPr wrap="square">
            <a:spAutoFit/>
          </a:bodyPr>
          <a:lstStyle/>
          <a:p>
            <a:pPr algn="ctr"/>
            <a:r>
              <a:rPr lang="en-GB" sz="3600" b="1" dirty="0">
                <a:solidFill>
                  <a:schemeClr val="bg1"/>
                </a:solidFill>
                <a:latin typeface="Arial" panose="020B0604020202020204" pitchFamily="34" charset="0"/>
                <a:cs typeface="Arial" panose="020B0604020202020204" pitchFamily="34" charset="0"/>
              </a:rPr>
              <a:t>Image Section</a:t>
            </a:r>
            <a:br>
              <a:rPr lang="en-GB" sz="3600" b="1" dirty="0">
                <a:solidFill>
                  <a:schemeClr val="bg1"/>
                </a:solidFill>
                <a:latin typeface="Arial" panose="020B0604020202020204" pitchFamily="34" charset="0"/>
                <a:cs typeface="Arial" panose="020B0604020202020204" pitchFamily="34" charset="0"/>
              </a:rPr>
            </a:br>
            <a:r>
              <a:rPr lang="en-GB" sz="3600" b="1" dirty="0">
                <a:solidFill>
                  <a:schemeClr val="bg1"/>
                </a:solidFill>
                <a:latin typeface="Arial" panose="020B0604020202020204" pitchFamily="34" charset="0"/>
                <a:cs typeface="Arial" panose="020B0604020202020204" pitchFamily="34" charset="0"/>
              </a:rPr>
              <a:t>Divider</a:t>
            </a:r>
          </a:p>
        </p:txBody>
      </p:sp>
      <p:sp>
        <p:nvSpPr>
          <p:cNvPr id="12" name="Rectangle 11">
            <a:extLst>
              <a:ext uri="{FF2B5EF4-FFF2-40B4-BE49-F238E27FC236}">
                <a16:creationId xmlns:a16="http://schemas.microsoft.com/office/drawing/2014/main" id="{656AAC98-3F23-AE4B-BEFE-12376FCB813E}"/>
              </a:ext>
            </a:extLst>
          </p:cNvPr>
          <p:cNvSpPr/>
          <p:nvPr userDrawn="1"/>
        </p:nvSpPr>
        <p:spPr>
          <a:xfrm>
            <a:off x="5875851" y="4618053"/>
            <a:ext cx="1826141" cy="646331"/>
          </a:xfrm>
          <a:prstGeom prst="rect">
            <a:avLst/>
          </a:prstGeom>
        </p:spPr>
        <p:txBody>
          <a:bodyPr wrap="none">
            <a:spAutoFit/>
          </a:bodyPr>
          <a:lstStyle/>
          <a:p>
            <a:pPr algn="ctr"/>
            <a:r>
              <a:rPr lang="en-GB" sz="1800" dirty="0">
                <a:solidFill>
                  <a:schemeClr val="bg1"/>
                </a:solidFill>
                <a:latin typeface="Arial" panose="020B0604020202020204" pitchFamily="34" charset="0"/>
                <a:cs typeface="Arial" panose="020B0604020202020204" pitchFamily="34" charset="0"/>
              </a:rPr>
              <a:t>Sub text for </a:t>
            </a:r>
            <a:br>
              <a:rPr lang="en-GB" sz="1800" dirty="0">
                <a:solidFill>
                  <a:schemeClr val="bg1"/>
                </a:solidFill>
                <a:latin typeface="Arial" panose="020B0604020202020204" pitchFamily="34" charset="0"/>
                <a:cs typeface="Arial" panose="020B0604020202020204" pitchFamily="34" charset="0"/>
              </a:rPr>
            </a:br>
            <a:r>
              <a:rPr lang="en-GB" sz="1800" dirty="0">
                <a:solidFill>
                  <a:schemeClr val="bg1"/>
                </a:solidFill>
                <a:latin typeface="Arial" panose="020B0604020202020204" pitchFamily="34" charset="0"/>
                <a:cs typeface="Arial" panose="020B0604020202020204" pitchFamily="34" charset="0"/>
              </a:rPr>
              <a:t>the divider page</a:t>
            </a:r>
            <a:endParaRPr lang="en-US" sz="1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71501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 Office Contact Detail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B40D2E-BC80-B84B-8C17-44CC3A0E30DB}"/>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5" name="Rectangle 4">
            <a:extLst>
              <a:ext uri="{FF2B5EF4-FFF2-40B4-BE49-F238E27FC236}">
                <a16:creationId xmlns:a16="http://schemas.microsoft.com/office/drawing/2014/main" id="{8B173331-F066-3B4A-8288-A16232097691}"/>
              </a:ext>
            </a:extLst>
          </p:cNvPr>
          <p:cNvSpPr/>
          <p:nvPr userDrawn="1"/>
        </p:nvSpPr>
        <p:spPr>
          <a:xfrm>
            <a:off x="1062704" y="888362"/>
            <a:ext cx="3509297" cy="646331"/>
          </a:xfrm>
          <a:prstGeom prst="rect">
            <a:avLst/>
          </a:prstGeom>
        </p:spPr>
        <p:txBody>
          <a:bodyPr wrap="square">
            <a:spAutoFit/>
          </a:bodyPr>
          <a:lstStyle/>
          <a:p>
            <a:pPr algn="l"/>
            <a:r>
              <a:rPr lang="en-GB" sz="3600" b="1" dirty="0">
                <a:solidFill>
                  <a:schemeClr val="bg1"/>
                </a:solidFill>
                <a:latin typeface="Arial" panose="020B0604020202020204" pitchFamily="34" charset="0"/>
                <a:cs typeface="Arial" panose="020B0604020202020204" pitchFamily="34" charset="0"/>
              </a:rPr>
              <a:t>Contact us…</a:t>
            </a:r>
          </a:p>
        </p:txBody>
      </p:sp>
      <p:sp>
        <p:nvSpPr>
          <p:cNvPr id="6" name="Rectangle 5">
            <a:extLst>
              <a:ext uri="{FF2B5EF4-FFF2-40B4-BE49-F238E27FC236}">
                <a16:creationId xmlns:a16="http://schemas.microsoft.com/office/drawing/2014/main" id="{F9DD106C-1309-434E-B684-D858DE240D01}"/>
              </a:ext>
            </a:extLst>
          </p:cNvPr>
          <p:cNvSpPr/>
          <p:nvPr userDrawn="1"/>
        </p:nvSpPr>
        <p:spPr>
          <a:xfrm>
            <a:off x="1062703" y="1863229"/>
            <a:ext cx="3569690" cy="2377382"/>
          </a:xfrm>
          <a:prstGeom prst="rect">
            <a:avLst/>
          </a:prstGeom>
        </p:spPr>
        <p:txBody>
          <a:bodyPr wrap="square">
            <a:spAutoFit/>
          </a:bodyPr>
          <a:lstStyle/>
          <a:p>
            <a:pPr marL="0" indent="0">
              <a:lnSpc>
                <a:spcPts val="1950"/>
              </a:lnSpc>
              <a:buClr>
                <a:srgbClr val="E73081"/>
              </a:buClr>
              <a:buFont typeface="Arial" panose="020B0604020202020204" pitchFamily="34" charset="0"/>
              <a:buNone/>
            </a:pPr>
            <a:r>
              <a:rPr lang="en-GB" sz="1800" b="1" dirty="0">
                <a:solidFill>
                  <a:schemeClr val="bg1"/>
                </a:solidFill>
                <a:latin typeface="Arial" panose="020B0604020202020204" pitchFamily="34" charset="0"/>
                <a:cs typeface="Arial" panose="020B0604020202020204" pitchFamily="34" charset="0"/>
              </a:rPr>
              <a:t>Tel: 01952 290999 </a:t>
            </a:r>
          </a:p>
          <a:p>
            <a:pPr marL="0" indent="0">
              <a:lnSpc>
                <a:spcPts val="1950"/>
              </a:lnSpc>
              <a:buClr>
                <a:srgbClr val="E73081"/>
              </a:buClr>
              <a:buFont typeface="Arial" panose="020B0604020202020204" pitchFamily="34" charset="0"/>
              <a:buNone/>
            </a:pPr>
            <a:r>
              <a:rPr lang="en-GB" sz="1800" b="1" dirty="0" err="1">
                <a:solidFill>
                  <a:schemeClr val="bg1"/>
                </a:solidFill>
                <a:latin typeface="Arial" panose="020B0604020202020204" pitchFamily="34" charset="0"/>
                <a:cs typeface="Arial" panose="020B0604020202020204" pitchFamily="34" charset="0"/>
              </a:rPr>
              <a:t>pdsa.org.uk</a:t>
            </a:r>
            <a:endParaRPr lang="en-GB" sz="1800" b="1" dirty="0">
              <a:solidFill>
                <a:schemeClr val="bg1"/>
              </a:solidFill>
              <a:latin typeface="Arial" panose="020B0604020202020204" pitchFamily="34" charset="0"/>
              <a:cs typeface="Arial" panose="020B0604020202020204" pitchFamily="34" charset="0"/>
            </a:endParaRPr>
          </a:p>
          <a:p>
            <a:pPr marL="0" indent="0">
              <a:lnSpc>
                <a:spcPts val="1950"/>
              </a:lnSpc>
              <a:buClr>
                <a:srgbClr val="E73081"/>
              </a:buClr>
              <a:buFont typeface="Arial" panose="020B0604020202020204" pitchFamily="34" charset="0"/>
              <a:buNone/>
            </a:pPr>
            <a:endParaRPr lang="en-GB" sz="1800" b="1" dirty="0">
              <a:solidFill>
                <a:schemeClr val="bg1"/>
              </a:solidFill>
              <a:latin typeface="Arial" panose="020B0604020202020204" pitchFamily="34" charset="0"/>
              <a:cs typeface="Arial" panose="020B0604020202020204" pitchFamily="34" charset="0"/>
            </a:endParaRPr>
          </a:p>
          <a:p>
            <a:pPr marL="0" indent="0">
              <a:lnSpc>
                <a:spcPts val="1950"/>
              </a:lnSpc>
              <a:buClr>
                <a:srgbClr val="E73081"/>
              </a:buClr>
              <a:buFont typeface="Arial" panose="020B0604020202020204" pitchFamily="34" charset="0"/>
              <a:buNone/>
            </a:pPr>
            <a:r>
              <a:rPr lang="en-GB" sz="1400" dirty="0">
                <a:solidFill>
                  <a:schemeClr val="bg1"/>
                </a:solidFill>
                <a:latin typeface="Arial" panose="020B0604020202020204" pitchFamily="34" charset="0"/>
                <a:cs typeface="Arial" panose="020B0604020202020204" pitchFamily="34" charset="0"/>
              </a:rPr>
              <a:t>PDSA Whitechapel Way, </a:t>
            </a:r>
            <a:r>
              <a:rPr lang="en-GB" sz="1400" dirty="0" err="1">
                <a:solidFill>
                  <a:schemeClr val="bg1"/>
                </a:solidFill>
                <a:latin typeface="Arial" panose="020B0604020202020204" pitchFamily="34" charset="0"/>
                <a:cs typeface="Arial" panose="020B0604020202020204" pitchFamily="34" charset="0"/>
              </a:rPr>
              <a:t>Priorslee</a:t>
            </a:r>
            <a:r>
              <a:rPr lang="en-GB" sz="1400" dirty="0">
                <a:solidFill>
                  <a:schemeClr val="bg1"/>
                </a:solidFill>
                <a:latin typeface="Arial" panose="020B0604020202020204" pitchFamily="34" charset="0"/>
                <a:cs typeface="Arial" panose="020B0604020202020204" pitchFamily="34" charset="0"/>
              </a:rPr>
              <a:t>, </a:t>
            </a:r>
            <a:br>
              <a:rPr lang="en-GB" sz="1400" dirty="0">
                <a:solidFill>
                  <a:schemeClr val="bg1"/>
                </a:solidFill>
                <a:latin typeface="Arial" panose="020B0604020202020204" pitchFamily="34" charset="0"/>
                <a:cs typeface="Arial" panose="020B0604020202020204" pitchFamily="34" charset="0"/>
              </a:rPr>
            </a:br>
            <a:r>
              <a:rPr lang="en-GB" sz="1400" dirty="0">
                <a:solidFill>
                  <a:schemeClr val="bg1"/>
                </a:solidFill>
                <a:latin typeface="Arial" panose="020B0604020202020204" pitchFamily="34" charset="0"/>
                <a:cs typeface="Arial" panose="020B0604020202020204" pitchFamily="34" charset="0"/>
              </a:rPr>
              <a:t>Telford, Shropshire TF2 9PQ </a:t>
            </a:r>
          </a:p>
          <a:p>
            <a:pPr marL="0" indent="0">
              <a:lnSpc>
                <a:spcPts val="1950"/>
              </a:lnSpc>
              <a:buClr>
                <a:srgbClr val="E73081"/>
              </a:buClr>
              <a:buFont typeface="Arial" panose="020B0604020202020204" pitchFamily="34" charset="0"/>
              <a:buNone/>
            </a:pPr>
            <a:endParaRPr lang="en-GB" sz="1400" dirty="0">
              <a:solidFill>
                <a:schemeClr val="bg1"/>
              </a:solidFill>
              <a:latin typeface="Arial" panose="020B0604020202020204" pitchFamily="34" charset="0"/>
              <a:cs typeface="Arial" panose="020B0604020202020204" pitchFamily="34" charset="0"/>
            </a:endParaRPr>
          </a:p>
          <a:p>
            <a:pPr marL="0" indent="0">
              <a:lnSpc>
                <a:spcPts val="1950"/>
              </a:lnSpc>
              <a:buClr>
                <a:srgbClr val="E73081"/>
              </a:buClr>
              <a:buFont typeface="Arial" panose="020B0604020202020204" pitchFamily="34" charset="0"/>
              <a:buNone/>
            </a:pPr>
            <a:r>
              <a:rPr lang="en-GB" sz="1400" dirty="0">
                <a:solidFill>
                  <a:schemeClr val="bg1"/>
                </a:solidFill>
                <a:latin typeface="Arial" panose="020B0604020202020204" pitchFamily="34" charset="0"/>
                <a:cs typeface="Arial" panose="020B0604020202020204" pitchFamily="34" charset="0"/>
              </a:rPr>
              <a:t>	@PDSA_HQ</a:t>
            </a:r>
          </a:p>
          <a:p>
            <a:pPr marL="0" indent="0">
              <a:lnSpc>
                <a:spcPts val="1950"/>
              </a:lnSpc>
              <a:buClr>
                <a:srgbClr val="E73081"/>
              </a:buClr>
              <a:buFont typeface="Arial" panose="020B0604020202020204" pitchFamily="34" charset="0"/>
              <a:buNone/>
            </a:pPr>
            <a:r>
              <a:rPr lang="en-GB" sz="1400" dirty="0">
                <a:solidFill>
                  <a:schemeClr val="bg1"/>
                </a:solidFill>
                <a:latin typeface="Arial" panose="020B0604020202020204" pitchFamily="34" charset="0"/>
                <a:cs typeface="Arial" panose="020B0604020202020204" pitchFamily="34" charset="0"/>
              </a:rPr>
              <a:t>	</a:t>
            </a:r>
          </a:p>
          <a:p>
            <a:pPr marL="0" indent="0">
              <a:lnSpc>
                <a:spcPts val="1950"/>
              </a:lnSpc>
              <a:buClr>
                <a:srgbClr val="E73081"/>
              </a:buClr>
              <a:buFont typeface="Arial" panose="020B0604020202020204" pitchFamily="34" charset="0"/>
              <a:buNone/>
            </a:pPr>
            <a:r>
              <a:rPr lang="en-GB" sz="1400" dirty="0">
                <a:solidFill>
                  <a:schemeClr val="bg1"/>
                </a:solidFill>
                <a:latin typeface="Arial" panose="020B0604020202020204" pitchFamily="34" charset="0"/>
                <a:cs typeface="Arial" panose="020B0604020202020204" pitchFamily="34" charset="0"/>
              </a:rPr>
              <a:t>	</a:t>
            </a:r>
            <a:r>
              <a:rPr lang="en-GB" sz="1400" dirty="0" err="1">
                <a:solidFill>
                  <a:schemeClr val="bg1"/>
                </a:solidFill>
                <a:latin typeface="Arial" panose="020B0604020202020204" pitchFamily="34" charset="0"/>
                <a:cs typeface="Arial" panose="020B0604020202020204" pitchFamily="34" charset="0"/>
              </a:rPr>
              <a:t>facebook.com</a:t>
            </a:r>
            <a:r>
              <a:rPr lang="en-GB" sz="1400" dirty="0">
                <a:solidFill>
                  <a:schemeClr val="bg1"/>
                </a:solidFill>
                <a:latin typeface="Arial" panose="020B0604020202020204" pitchFamily="34" charset="0"/>
                <a:cs typeface="Arial" panose="020B0604020202020204" pitchFamily="34" charset="0"/>
              </a:rPr>
              <a:t>/</a:t>
            </a:r>
            <a:r>
              <a:rPr lang="en-GB" sz="1400" dirty="0" err="1">
                <a:solidFill>
                  <a:schemeClr val="bg1"/>
                </a:solidFill>
                <a:latin typeface="Arial" panose="020B0604020202020204" pitchFamily="34" charset="0"/>
                <a:cs typeface="Arial" panose="020B0604020202020204" pitchFamily="34" charset="0"/>
              </a:rPr>
              <a:t>pdsa</a:t>
            </a:r>
            <a:endParaRPr lang="en-GB" sz="1400" dirty="0">
              <a:solidFill>
                <a:schemeClr val="bg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F8378723-346F-5D46-A887-7BCE15841FA0}"/>
              </a:ext>
            </a:extLst>
          </p:cNvPr>
          <p:cNvSpPr/>
          <p:nvPr userDrawn="1"/>
        </p:nvSpPr>
        <p:spPr>
          <a:xfrm>
            <a:off x="1065444" y="5276006"/>
            <a:ext cx="4572000" cy="438838"/>
          </a:xfrm>
          <a:prstGeom prst="rect">
            <a:avLst/>
          </a:prstGeom>
        </p:spPr>
        <p:txBody>
          <a:bodyPr>
            <a:spAutoFit/>
          </a:bodyPr>
          <a:lstStyle/>
          <a:p>
            <a:pPr marL="0" indent="0">
              <a:lnSpc>
                <a:spcPct val="150000"/>
              </a:lnSpc>
              <a:buClr>
                <a:srgbClr val="E73081"/>
              </a:buClr>
              <a:buFont typeface="Arial" panose="020B0604020202020204" pitchFamily="34" charset="0"/>
              <a:buNone/>
            </a:pPr>
            <a:r>
              <a:rPr lang="en-GB" sz="800" b="1" dirty="0">
                <a:solidFill>
                  <a:schemeClr val="bg1"/>
                </a:solidFill>
                <a:latin typeface="Arial" panose="020B0604020202020204" pitchFamily="34" charset="0"/>
                <a:cs typeface="Arial" panose="020B0604020202020204" pitchFamily="34" charset="0"/>
              </a:rPr>
              <a:t>Registered charity nos. 208217 &amp; SC037585. </a:t>
            </a:r>
            <a:r>
              <a:rPr lang="en-GB" sz="800" dirty="0">
                <a:solidFill>
                  <a:schemeClr val="bg1"/>
                </a:solidFill>
                <a:latin typeface="Arial" panose="020B0604020202020204" pitchFamily="34" charset="0"/>
                <a:cs typeface="Arial" panose="020B0604020202020204" pitchFamily="34" charset="0"/>
              </a:rPr>
              <a:t/>
            </a:r>
            <a:br>
              <a:rPr lang="en-GB" sz="800" dirty="0">
                <a:solidFill>
                  <a:schemeClr val="bg1"/>
                </a:solidFill>
                <a:latin typeface="Arial" panose="020B0604020202020204" pitchFamily="34" charset="0"/>
                <a:cs typeface="Arial" panose="020B0604020202020204" pitchFamily="34" charset="0"/>
              </a:rPr>
            </a:br>
            <a:r>
              <a:rPr lang="en-GB" sz="800" dirty="0">
                <a:solidFill>
                  <a:schemeClr val="bg1"/>
                </a:solidFill>
                <a:latin typeface="Arial" panose="020B0604020202020204" pitchFamily="34" charset="0"/>
                <a:cs typeface="Arial" panose="020B0604020202020204" pitchFamily="34" charset="0"/>
              </a:rPr>
              <a:t>The People’s Dispensary for Sick Animals</a:t>
            </a:r>
          </a:p>
        </p:txBody>
      </p:sp>
      <p:pic>
        <p:nvPicPr>
          <p:cNvPr id="8" name="Picture 7">
            <a:extLst>
              <a:ext uri="{FF2B5EF4-FFF2-40B4-BE49-F238E27FC236}">
                <a16:creationId xmlns:a16="http://schemas.microsoft.com/office/drawing/2014/main" id="{4A611D49-C4A5-BB45-ABDD-618BA61C4D0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45133" y="3404027"/>
            <a:ext cx="308908" cy="290052"/>
          </a:xfrm>
          <a:prstGeom prst="rect">
            <a:avLst/>
          </a:prstGeom>
        </p:spPr>
      </p:pic>
      <p:pic>
        <p:nvPicPr>
          <p:cNvPr id="15" name="Picture 14">
            <a:extLst>
              <a:ext uri="{FF2B5EF4-FFF2-40B4-BE49-F238E27FC236}">
                <a16:creationId xmlns:a16="http://schemas.microsoft.com/office/drawing/2014/main" id="{C59CA9E1-AEBD-1D4A-AD39-F08EF77F054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18553" y="3928100"/>
            <a:ext cx="308908" cy="290052"/>
          </a:xfrm>
          <a:prstGeom prst="rect">
            <a:avLst/>
          </a:prstGeom>
        </p:spPr>
      </p:pic>
    </p:spTree>
    <p:extLst>
      <p:ext uri="{BB962C8B-B14F-4D97-AF65-F5344CB8AC3E}">
        <p14:creationId xmlns:p14="http://schemas.microsoft.com/office/powerpoint/2010/main" val="10341479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slide_2nd choice">
    <p:spTree>
      <p:nvGrpSpPr>
        <p:cNvPr id="1" name=""/>
        <p:cNvGrpSpPr/>
        <p:nvPr/>
      </p:nvGrpSpPr>
      <p:grpSpPr>
        <a:xfrm>
          <a:off x="0" y="0"/>
          <a:ext cx="0" cy="0"/>
          <a:chOff x="0" y="0"/>
          <a:chExt cx="0" cy="0"/>
        </a:xfrm>
      </p:grpSpPr>
      <p:sp>
        <p:nvSpPr>
          <p:cNvPr id="15" name="Text Placeholder 21"/>
          <p:cNvSpPr>
            <a:spLocks noGrp="1"/>
          </p:cNvSpPr>
          <p:nvPr>
            <p:ph type="body" sz="quarter" idx="11" hasCustomPrompt="1"/>
          </p:nvPr>
        </p:nvSpPr>
        <p:spPr>
          <a:xfrm>
            <a:off x="662451" y="5304257"/>
            <a:ext cx="3127639" cy="198452"/>
          </a:xfrm>
          <a:prstGeom prst="rect">
            <a:avLst/>
          </a:prstGeom>
        </p:spPr>
        <p:txBody>
          <a:bodyPr vert="horz" wrap="square" lIns="0" tIns="0" rIns="0" bIns="0" rtlCol="0">
            <a:spAutoFit/>
          </a:bodyPr>
          <a:lstStyle>
            <a:lvl1pPr marL="10860" algn="l" defTabSz="781903" rtl="0" eaLnBrk="1" latinLnBrk="0" hangingPunct="1">
              <a:lnSpc>
                <a:spcPts val="1415"/>
              </a:lnSpc>
              <a:defRPr lang="en-GB" sz="1197" b="1" kern="1200" spc="-13" dirty="0">
                <a:solidFill>
                  <a:srgbClr val="6BB4B5"/>
                </a:solidFill>
                <a:latin typeface="Arial"/>
                <a:ea typeface="+mn-ea"/>
                <a:cs typeface="Arial"/>
              </a:defRPr>
            </a:lvl1pPr>
          </a:lstStyle>
          <a:p>
            <a:pPr marL="12700">
              <a:lnSpc>
                <a:spcPts val="1655"/>
              </a:lnSpc>
            </a:pPr>
            <a:r>
              <a:rPr lang="en-GB" sz="1197" b="1" spc="-13" dirty="0">
                <a:solidFill>
                  <a:srgbClr val="6BB4B5"/>
                </a:solidFill>
                <a:latin typeface="Arial"/>
                <a:cs typeface="Arial"/>
              </a:rPr>
              <a:t>Date or name etc here</a:t>
            </a:r>
            <a:endParaRPr lang="en-GB" sz="1197" dirty="0">
              <a:solidFill>
                <a:srgbClr val="6BB4B5"/>
              </a:solidFill>
              <a:latin typeface="Arial"/>
              <a:cs typeface="Arial"/>
            </a:endParaRPr>
          </a:p>
        </p:txBody>
      </p:sp>
      <p:sp>
        <p:nvSpPr>
          <p:cNvPr id="16" name="Title 23"/>
          <p:cNvSpPr>
            <a:spLocks noGrp="1"/>
          </p:cNvSpPr>
          <p:nvPr>
            <p:ph type="title" hasCustomPrompt="1"/>
          </p:nvPr>
        </p:nvSpPr>
        <p:spPr>
          <a:xfrm>
            <a:off x="662451" y="3912688"/>
            <a:ext cx="3127639" cy="1381965"/>
          </a:xfrm>
          <a:prstGeom prst="rect">
            <a:avLst/>
          </a:prstGeom>
        </p:spPr>
        <p:txBody>
          <a:bodyPr lIns="0"/>
          <a:lstStyle>
            <a:lvl1pPr>
              <a:defRPr sz="2394" b="1">
                <a:solidFill>
                  <a:srgbClr val="008988"/>
                </a:solidFill>
                <a:latin typeface="Arial" pitchFamily="34" charset="0"/>
                <a:cs typeface="Arial" pitchFamily="34" charset="0"/>
              </a:defRPr>
            </a:lvl1pPr>
          </a:lstStyle>
          <a:p>
            <a:r>
              <a:rPr lang="en-US" dirty="0"/>
              <a:t>Title text here</a:t>
            </a:r>
            <a:endParaRPr lang="en-GB" dirty="0"/>
          </a:p>
        </p:txBody>
      </p:sp>
    </p:spTree>
    <p:extLst>
      <p:ext uri="{BB962C8B-B14F-4D97-AF65-F5344CB8AC3E}">
        <p14:creationId xmlns:p14="http://schemas.microsoft.com/office/powerpoint/2010/main" val="2889722869"/>
      </p:ext>
    </p:extLst>
  </p:cSld>
  <p:clrMapOvr>
    <a:masterClrMapping/>
  </p:clrMapOvr>
  <p:extLst>
    <p:ext uri="{DCECCB84-F9BA-43D5-87BE-67443E8EF086}">
      <p15:sldGuideLst xmlns:p15="http://schemas.microsoft.com/office/powerpoint/2012/main">
        <p15:guide id="1" orient="horz" pos="420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Pet Title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BC0422E-6F9B-6D43-867E-94812209F9E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03329" y="423234"/>
            <a:ext cx="7158293" cy="6441853"/>
          </a:xfrm>
          <a:prstGeom prst="rect">
            <a:avLst/>
          </a:prstGeom>
        </p:spPr>
      </p:pic>
      <p:sp>
        <p:nvSpPr>
          <p:cNvPr id="4" name="Oval 3">
            <a:extLst>
              <a:ext uri="{FF2B5EF4-FFF2-40B4-BE49-F238E27FC236}">
                <a16:creationId xmlns:a16="http://schemas.microsoft.com/office/drawing/2014/main" id="{737F821C-931A-2044-86AA-7F8C24E9CFC0}"/>
              </a:ext>
            </a:extLst>
          </p:cNvPr>
          <p:cNvSpPr/>
          <p:nvPr userDrawn="1"/>
        </p:nvSpPr>
        <p:spPr>
          <a:xfrm>
            <a:off x="306484" y="3128454"/>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AF071019-FE67-C048-A585-6C9934F60A7E}"/>
              </a:ext>
            </a:extLst>
          </p:cNvPr>
          <p:cNvSpPr/>
          <p:nvPr userDrawn="1"/>
        </p:nvSpPr>
        <p:spPr>
          <a:xfrm>
            <a:off x="1409439" y="423234"/>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6" name="Oval 5">
            <a:extLst>
              <a:ext uri="{FF2B5EF4-FFF2-40B4-BE49-F238E27FC236}">
                <a16:creationId xmlns:a16="http://schemas.microsoft.com/office/drawing/2014/main" id="{BFC7672E-9B40-7147-9180-0BA4DC8AA7D2}"/>
              </a:ext>
            </a:extLst>
          </p:cNvPr>
          <p:cNvSpPr/>
          <p:nvPr userDrawn="1"/>
        </p:nvSpPr>
        <p:spPr>
          <a:xfrm>
            <a:off x="4106202" y="3099253"/>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7" name="Text Placeholder 21">
            <a:extLst>
              <a:ext uri="{FF2B5EF4-FFF2-40B4-BE49-F238E27FC236}">
                <a16:creationId xmlns:a16="http://schemas.microsoft.com/office/drawing/2014/main" id="{73D134A1-4B91-044E-B1EC-60FB44D27388}"/>
              </a:ext>
            </a:extLst>
          </p:cNvPr>
          <p:cNvSpPr>
            <a:spLocks noGrp="1"/>
          </p:cNvSpPr>
          <p:nvPr>
            <p:ph type="body" sz="quarter" idx="10" hasCustomPrompt="1"/>
          </p:nvPr>
        </p:nvSpPr>
        <p:spPr>
          <a:xfrm>
            <a:off x="1885763" y="835226"/>
            <a:ext cx="2489845" cy="2618509"/>
          </a:xfrm>
          <a:prstGeom prst="rect">
            <a:avLst/>
          </a:prstGeom>
        </p:spPr>
        <p:txBody>
          <a:bodyPr anchor="ctr" anchorCtr="0"/>
          <a:lstStyle>
            <a:lvl1pPr marL="0" indent="0" algn="ctr">
              <a:buNone/>
              <a:defRPr sz="3600" b="1">
                <a:solidFill>
                  <a:schemeClr val="bg1"/>
                </a:solidFill>
                <a:latin typeface="Arial" panose="020B0604020202020204" pitchFamily="34" charset="0"/>
                <a:cs typeface="Arial" panose="020B0604020202020204" pitchFamily="34" charset="0"/>
              </a:defRPr>
            </a:lvl1pPr>
          </a:lstStyle>
          <a:p>
            <a:pPr lvl="0"/>
            <a:r>
              <a:rPr lang="en-US" dirty="0"/>
              <a:t>Add text here</a:t>
            </a:r>
          </a:p>
        </p:txBody>
      </p:sp>
      <p:sp>
        <p:nvSpPr>
          <p:cNvPr id="8" name="Text Placeholder 21">
            <a:extLst>
              <a:ext uri="{FF2B5EF4-FFF2-40B4-BE49-F238E27FC236}">
                <a16:creationId xmlns:a16="http://schemas.microsoft.com/office/drawing/2014/main" id="{838318CA-CD8B-F140-88B3-A89B65514840}"/>
              </a:ext>
            </a:extLst>
          </p:cNvPr>
          <p:cNvSpPr>
            <a:spLocks noGrp="1"/>
          </p:cNvSpPr>
          <p:nvPr>
            <p:ph type="body" sz="quarter" idx="11" hasCustomPrompt="1"/>
          </p:nvPr>
        </p:nvSpPr>
        <p:spPr>
          <a:xfrm>
            <a:off x="323157" y="3627628"/>
            <a:ext cx="2409027" cy="1030162"/>
          </a:xfrm>
          <a:prstGeom prst="rect">
            <a:avLst/>
          </a:prstGeom>
        </p:spPr>
        <p:txBody>
          <a:bodyPr/>
          <a:lstStyle>
            <a:lvl1pPr marL="0" indent="0" algn="ctr">
              <a:buNone/>
              <a:defRPr sz="2200" b="1">
                <a:solidFill>
                  <a:schemeClr val="bg1"/>
                </a:solidFill>
                <a:latin typeface="Arial" panose="020B0604020202020204" pitchFamily="34" charset="0"/>
                <a:cs typeface="Arial" panose="020B0604020202020204" pitchFamily="34" charset="0"/>
              </a:defRPr>
            </a:lvl1pPr>
          </a:lstStyle>
          <a:p>
            <a:pPr lvl="0"/>
            <a:r>
              <a:rPr lang="en-GB" dirty="0"/>
              <a:t>Highlight </a:t>
            </a:r>
            <a:br>
              <a:rPr lang="en-GB" dirty="0"/>
            </a:br>
            <a:r>
              <a:rPr lang="en-GB" dirty="0"/>
              <a:t>Text or title of </a:t>
            </a:r>
            <a:r>
              <a:rPr lang="en-GB" dirty="0" err="1"/>
              <a:t>powerpoint</a:t>
            </a:r>
            <a:endParaRPr lang="en-US" dirty="0"/>
          </a:p>
        </p:txBody>
      </p:sp>
      <p:sp>
        <p:nvSpPr>
          <p:cNvPr id="9" name="Text Placeholder 21">
            <a:extLst>
              <a:ext uri="{FF2B5EF4-FFF2-40B4-BE49-F238E27FC236}">
                <a16:creationId xmlns:a16="http://schemas.microsoft.com/office/drawing/2014/main" id="{E88CFB6E-8FA3-614C-A0AA-5598940A6DBF}"/>
              </a:ext>
            </a:extLst>
          </p:cNvPr>
          <p:cNvSpPr>
            <a:spLocks noGrp="1"/>
          </p:cNvSpPr>
          <p:nvPr>
            <p:ph type="body" sz="quarter" idx="12" hasCustomPrompt="1"/>
          </p:nvPr>
        </p:nvSpPr>
        <p:spPr>
          <a:xfrm>
            <a:off x="323157" y="4749847"/>
            <a:ext cx="2409027" cy="368786"/>
          </a:xfrm>
          <a:prstGeom prst="rect">
            <a:avLst/>
          </a:prstGeom>
        </p:spPr>
        <p:txBody>
          <a:bodyPr/>
          <a:lstStyle>
            <a:lvl1pPr marL="0" indent="0" algn="ctr">
              <a:buNone/>
              <a:defRPr sz="1300" b="0">
                <a:solidFill>
                  <a:schemeClr val="bg1"/>
                </a:solidFill>
                <a:latin typeface="Arial" panose="020B0604020202020204" pitchFamily="34" charset="0"/>
                <a:cs typeface="Arial" panose="020B0604020202020204" pitchFamily="34" charset="0"/>
              </a:defRPr>
            </a:lvl1pPr>
          </a:lstStyle>
          <a:p>
            <a:pPr lvl="0"/>
            <a:r>
              <a:rPr lang="en-GB" dirty="0"/>
              <a:t>Sub Text</a:t>
            </a:r>
            <a:endParaRPr lang="en-US" dirty="0"/>
          </a:p>
        </p:txBody>
      </p:sp>
      <p:pic>
        <p:nvPicPr>
          <p:cNvPr id="12" name="Picture 11">
            <a:extLst>
              <a:ext uri="{FF2B5EF4-FFF2-40B4-BE49-F238E27FC236}">
                <a16:creationId xmlns:a16="http://schemas.microsoft.com/office/drawing/2014/main" id="{2378AE69-673F-2341-8827-7DEEB2D58BD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2339" t="84383"/>
          <a:stretch/>
        </p:blipFill>
        <p:spPr>
          <a:xfrm>
            <a:off x="7529052" y="5794082"/>
            <a:ext cx="1614948" cy="1071005"/>
          </a:xfrm>
          <a:prstGeom prst="rect">
            <a:avLst/>
          </a:prstGeom>
        </p:spPr>
      </p:pic>
    </p:spTree>
    <p:extLst>
      <p:ext uri="{BB962C8B-B14F-4D97-AF65-F5344CB8AC3E}">
        <p14:creationId xmlns:p14="http://schemas.microsoft.com/office/powerpoint/2010/main" val="28317437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Generic Page 7">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DB1EAF1D-75C5-754B-BC51-D60E022B548F}"/>
              </a:ext>
            </a:extLst>
          </p:cNvPr>
          <p:cNvSpPr/>
          <p:nvPr userDrawn="1"/>
        </p:nvSpPr>
        <p:spPr>
          <a:xfrm>
            <a:off x="2329588" y="-840229"/>
            <a:ext cx="9294842" cy="9294842"/>
          </a:xfrm>
          <a:prstGeom prst="ellipse">
            <a:avLst/>
          </a:prstGeom>
          <a:solidFill>
            <a:srgbClr val="47B6B7">
              <a:alpha val="40000"/>
            </a:srgbClr>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r>
              <a:rPr lang="en-US" sz="1950" dirty="0"/>
              <a:t>          </a:t>
            </a:r>
          </a:p>
        </p:txBody>
      </p:sp>
      <p:sp>
        <p:nvSpPr>
          <p:cNvPr id="4" name="Oval 3">
            <a:extLst>
              <a:ext uri="{FF2B5EF4-FFF2-40B4-BE49-F238E27FC236}">
                <a16:creationId xmlns:a16="http://schemas.microsoft.com/office/drawing/2014/main" id="{99C4C6D4-EE70-FB4F-9897-E7D625BA677A}"/>
              </a:ext>
            </a:extLst>
          </p:cNvPr>
          <p:cNvSpPr/>
          <p:nvPr userDrawn="1"/>
        </p:nvSpPr>
        <p:spPr>
          <a:xfrm>
            <a:off x="3018324" y="-483201"/>
            <a:ext cx="8805560" cy="8805560"/>
          </a:xfrm>
          <a:prstGeom prst="ellipse">
            <a:avLst/>
          </a:pr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r>
              <a:rPr lang="en-US" sz="1950" dirty="0"/>
              <a:t>          </a:t>
            </a:r>
          </a:p>
        </p:txBody>
      </p:sp>
      <p:sp>
        <p:nvSpPr>
          <p:cNvPr id="6" name="Oval 5">
            <a:extLst>
              <a:ext uri="{FF2B5EF4-FFF2-40B4-BE49-F238E27FC236}">
                <a16:creationId xmlns:a16="http://schemas.microsoft.com/office/drawing/2014/main" id="{E8C1D762-03D2-8246-A74C-1DD8119939C5}"/>
              </a:ext>
            </a:extLst>
          </p:cNvPr>
          <p:cNvSpPr/>
          <p:nvPr userDrawn="1"/>
        </p:nvSpPr>
        <p:spPr>
          <a:xfrm>
            <a:off x="436453" y="489787"/>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7" name="Oval 6">
            <a:extLst>
              <a:ext uri="{FF2B5EF4-FFF2-40B4-BE49-F238E27FC236}">
                <a16:creationId xmlns:a16="http://schemas.microsoft.com/office/drawing/2014/main" id="{50EF32F6-7388-3041-96F3-BF034E81C8D8}"/>
              </a:ext>
            </a:extLst>
          </p:cNvPr>
          <p:cNvSpPr/>
          <p:nvPr userDrawn="1"/>
        </p:nvSpPr>
        <p:spPr>
          <a:xfrm>
            <a:off x="541983" y="3145023"/>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8" name="Text Placeholder 21">
            <a:extLst>
              <a:ext uri="{FF2B5EF4-FFF2-40B4-BE49-F238E27FC236}">
                <a16:creationId xmlns:a16="http://schemas.microsoft.com/office/drawing/2014/main" id="{BF91B2E6-C651-2A47-A031-D7EE58F59393}"/>
              </a:ext>
            </a:extLst>
          </p:cNvPr>
          <p:cNvSpPr>
            <a:spLocks noGrp="1"/>
          </p:cNvSpPr>
          <p:nvPr>
            <p:ph type="body" sz="quarter" idx="10" hasCustomPrompt="1"/>
          </p:nvPr>
        </p:nvSpPr>
        <p:spPr>
          <a:xfrm>
            <a:off x="912777" y="901779"/>
            <a:ext cx="2489845" cy="2618509"/>
          </a:xfrm>
          <a:prstGeom prst="rect">
            <a:avLst/>
          </a:prstGeom>
        </p:spPr>
        <p:txBody>
          <a:bodyPr anchor="ctr" anchorCtr="0"/>
          <a:lstStyle>
            <a:lvl1pPr marL="0" indent="0" algn="ctr">
              <a:buNone/>
              <a:defRPr sz="3600" b="1">
                <a:solidFill>
                  <a:schemeClr val="bg1"/>
                </a:solidFill>
                <a:latin typeface="Arial" panose="020B0604020202020204" pitchFamily="34" charset="0"/>
                <a:cs typeface="Arial" panose="020B0604020202020204" pitchFamily="34" charset="0"/>
              </a:defRPr>
            </a:lvl1pPr>
          </a:lstStyle>
          <a:p>
            <a:pPr lvl="0"/>
            <a:r>
              <a:rPr lang="en-US" dirty="0"/>
              <a:t>Add heading here</a:t>
            </a:r>
          </a:p>
        </p:txBody>
      </p:sp>
      <p:sp>
        <p:nvSpPr>
          <p:cNvPr id="9" name="Text Placeholder 21">
            <a:extLst>
              <a:ext uri="{FF2B5EF4-FFF2-40B4-BE49-F238E27FC236}">
                <a16:creationId xmlns:a16="http://schemas.microsoft.com/office/drawing/2014/main" id="{C661FB6D-E768-6341-B311-41A57E843B1C}"/>
              </a:ext>
            </a:extLst>
          </p:cNvPr>
          <p:cNvSpPr>
            <a:spLocks noGrp="1"/>
          </p:cNvSpPr>
          <p:nvPr>
            <p:ph type="body" sz="quarter" idx="13" hasCustomPrompt="1"/>
          </p:nvPr>
        </p:nvSpPr>
        <p:spPr>
          <a:xfrm>
            <a:off x="4355272" y="1260317"/>
            <a:ext cx="3875953" cy="3546392"/>
          </a:xfrm>
          <a:prstGeom prst="rect">
            <a:avLst/>
          </a:prstGeom>
        </p:spPr>
        <p:txBody>
          <a:bodyPr anchor="t" anchorCtr="0"/>
          <a:lstStyle>
            <a:lvl1pPr marL="0" indent="0" algn="l">
              <a:buFont typeface="Arial" panose="020B0604020202020204" pitchFamily="34" charset="0"/>
              <a:buNone/>
              <a:defRPr sz="1400" b="0">
                <a:solidFill>
                  <a:schemeClr val="bg2">
                    <a:lumMod val="50000"/>
                  </a:schemeClr>
                </a:solidFill>
                <a:latin typeface="Arial" panose="020B0604020202020204" pitchFamily="34" charset="0"/>
                <a:cs typeface="Arial" panose="020B0604020202020204" pitchFamily="34" charset="0"/>
              </a:defRPr>
            </a:lvl1pPr>
          </a:lstStyle>
          <a:p>
            <a:pPr lvl="0"/>
            <a:r>
              <a:rPr lang="en-US" dirty="0"/>
              <a:t>Body Copy</a:t>
            </a:r>
          </a:p>
        </p:txBody>
      </p:sp>
      <p:pic>
        <p:nvPicPr>
          <p:cNvPr id="11" name="Picture 10">
            <a:extLst>
              <a:ext uri="{FF2B5EF4-FFF2-40B4-BE49-F238E27FC236}">
                <a16:creationId xmlns:a16="http://schemas.microsoft.com/office/drawing/2014/main" id="{9D0CFF63-F3EF-6046-B524-3C90B5424BD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2339" t="84383"/>
          <a:stretch/>
        </p:blipFill>
        <p:spPr>
          <a:xfrm>
            <a:off x="7529052" y="5786996"/>
            <a:ext cx="1614948" cy="1071005"/>
          </a:xfrm>
          <a:prstGeom prst="rect">
            <a:avLst/>
          </a:prstGeom>
        </p:spPr>
      </p:pic>
    </p:spTree>
    <p:extLst>
      <p:ext uri="{BB962C8B-B14F-4D97-AF65-F5344CB8AC3E}">
        <p14:creationId xmlns:p14="http://schemas.microsoft.com/office/powerpoint/2010/main" val="5377158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olunteering Titl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FC723C-756E-1E45-9876-36051DD1816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24469" y="1"/>
            <a:ext cx="9768470" cy="6865086"/>
          </a:xfrm>
          <a:prstGeom prst="rect">
            <a:avLst/>
          </a:prstGeom>
        </p:spPr>
      </p:pic>
      <p:sp>
        <p:nvSpPr>
          <p:cNvPr id="4" name="Oval 3">
            <a:extLst>
              <a:ext uri="{FF2B5EF4-FFF2-40B4-BE49-F238E27FC236}">
                <a16:creationId xmlns:a16="http://schemas.microsoft.com/office/drawing/2014/main" id="{737F821C-931A-2044-86AA-7F8C24E9CFC0}"/>
              </a:ext>
            </a:extLst>
          </p:cNvPr>
          <p:cNvSpPr/>
          <p:nvPr userDrawn="1"/>
        </p:nvSpPr>
        <p:spPr>
          <a:xfrm>
            <a:off x="444501" y="4165602"/>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Oval 4">
            <a:extLst>
              <a:ext uri="{FF2B5EF4-FFF2-40B4-BE49-F238E27FC236}">
                <a16:creationId xmlns:a16="http://schemas.microsoft.com/office/drawing/2014/main" id="{AF071019-FE67-C048-A585-6C9934F60A7E}"/>
              </a:ext>
            </a:extLst>
          </p:cNvPr>
          <p:cNvSpPr/>
          <p:nvPr userDrawn="1"/>
        </p:nvSpPr>
        <p:spPr>
          <a:xfrm>
            <a:off x="5383556" y="460846"/>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6" name="Oval 5">
            <a:extLst>
              <a:ext uri="{FF2B5EF4-FFF2-40B4-BE49-F238E27FC236}">
                <a16:creationId xmlns:a16="http://schemas.microsoft.com/office/drawing/2014/main" id="{BFC7672E-9B40-7147-9180-0BA4DC8AA7D2}"/>
              </a:ext>
            </a:extLst>
          </p:cNvPr>
          <p:cNvSpPr/>
          <p:nvPr userDrawn="1"/>
        </p:nvSpPr>
        <p:spPr>
          <a:xfrm>
            <a:off x="5617912" y="3190910"/>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7" name="Text Placeholder 21">
            <a:extLst>
              <a:ext uri="{FF2B5EF4-FFF2-40B4-BE49-F238E27FC236}">
                <a16:creationId xmlns:a16="http://schemas.microsoft.com/office/drawing/2014/main" id="{73D134A1-4B91-044E-B1EC-60FB44D27388}"/>
              </a:ext>
            </a:extLst>
          </p:cNvPr>
          <p:cNvSpPr>
            <a:spLocks noGrp="1"/>
          </p:cNvSpPr>
          <p:nvPr>
            <p:ph type="body" sz="quarter" idx="10" hasCustomPrompt="1"/>
          </p:nvPr>
        </p:nvSpPr>
        <p:spPr>
          <a:xfrm>
            <a:off x="5859880" y="872838"/>
            <a:ext cx="2489845" cy="2618509"/>
          </a:xfrm>
          <a:prstGeom prst="rect">
            <a:avLst/>
          </a:prstGeom>
        </p:spPr>
        <p:txBody>
          <a:bodyPr anchor="ctr" anchorCtr="0"/>
          <a:lstStyle>
            <a:lvl1pPr marL="0" indent="0" algn="ctr">
              <a:buNone/>
              <a:defRPr sz="3600" b="1">
                <a:solidFill>
                  <a:schemeClr val="bg1"/>
                </a:solidFill>
                <a:latin typeface="Arial" panose="020B0604020202020204" pitchFamily="34" charset="0"/>
                <a:cs typeface="Arial" panose="020B0604020202020204" pitchFamily="34" charset="0"/>
              </a:defRPr>
            </a:lvl1pPr>
          </a:lstStyle>
          <a:p>
            <a:pPr lvl="0"/>
            <a:r>
              <a:rPr lang="en-US" dirty="0"/>
              <a:t>Add text here</a:t>
            </a:r>
          </a:p>
        </p:txBody>
      </p:sp>
      <p:sp>
        <p:nvSpPr>
          <p:cNvPr id="8" name="Text Placeholder 21">
            <a:extLst>
              <a:ext uri="{FF2B5EF4-FFF2-40B4-BE49-F238E27FC236}">
                <a16:creationId xmlns:a16="http://schemas.microsoft.com/office/drawing/2014/main" id="{838318CA-CD8B-F140-88B3-A89B65514840}"/>
              </a:ext>
            </a:extLst>
          </p:cNvPr>
          <p:cNvSpPr>
            <a:spLocks noGrp="1"/>
          </p:cNvSpPr>
          <p:nvPr>
            <p:ph type="body" sz="quarter" idx="11" hasCustomPrompt="1"/>
          </p:nvPr>
        </p:nvSpPr>
        <p:spPr>
          <a:xfrm>
            <a:off x="461174" y="4664776"/>
            <a:ext cx="2409027" cy="1030162"/>
          </a:xfrm>
          <a:prstGeom prst="rect">
            <a:avLst/>
          </a:prstGeom>
        </p:spPr>
        <p:txBody>
          <a:bodyPr/>
          <a:lstStyle>
            <a:lvl1pPr marL="0" indent="0" algn="ctr">
              <a:buNone/>
              <a:defRPr sz="2200" b="1">
                <a:solidFill>
                  <a:schemeClr val="bg1"/>
                </a:solidFill>
                <a:latin typeface="Arial" panose="020B0604020202020204" pitchFamily="34" charset="0"/>
                <a:cs typeface="Arial" panose="020B0604020202020204" pitchFamily="34" charset="0"/>
              </a:defRPr>
            </a:lvl1pPr>
          </a:lstStyle>
          <a:p>
            <a:pPr lvl="0"/>
            <a:r>
              <a:rPr lang="en-GB" dirty="0"/>
              <a:t>Highlight </a:t>
            </a:r>
            <a:br>
              <a:rPr lang="en-GB" dirty="0"/>
            </a:br>
            <a:r>
              <a:rPr lang="en-GB" dirty="0"/>
              <a:t>Text or title of </a:t>
            </a:r>
            <a:r>
              <a:rPr lang="en-GB" dirty="0" err="1"/>
              <a:t>powerpoint</a:t>
            </a:r>
            <a:endParaRPr lang="en-US" dirty="0"/>
          </a:p>
        </p:txBody>
      </p:sp>
      <p:sp>
        <p:nvSpPr>
          <p:cNvPr id="9" name="Text Placeholder 21">
            <a:extLst>
              <a:ext uri="{FF2B5EF4-FFF2-40B4-BE49-F238E27FC236}">
                <a16:creationId xmlns:a16="http://schemas.microsoft.com/office/drawing/2014/main" id="{E88CFB6E-8FA3-614C-A0AA-5598940A6DBF}"/>
              </a:ext>
            </a:extLst>
          </p:cNvPr>
          <p:cNvSpPr>
            <a:spLocks noGrp="1"/>
          </p:cNvSpPr>
          <p:nvPr>
            <p:ph type="body" sz="quarter" idx="12" hasCustomPrompt="1"/>
          </p:nvPr>
        </p:nvSpPr>
        <p:spPr>
          <a:xfrm>
            <a:off x="461174" y="5786995"/>
            <a:ext cx="2409027" cy="368786"/>
          </a:xfrm>
          <a:prstGeom prst="rect">
            <a:avLst/>
          </a:prstGeom>
        </p:spPr>
        <p:txBody>
          <a:bodyPr/>
          <a:lstStyle>
            <a:lvl1pPr marL="0" indent="0" algn="ctr">
              <a:buNone/>
              <a:defRPr sz="1300" b="0">
                <a:solidFill>
                  <a:schemeClr val="bg1"/>
                </a:solidFill>
                <a:latin typeface="Arial" panose="020B0604020202020204" pitchFamily="34" charset="0"/>
                <a:cs typeface="Arial" panose="020B0604020202020204" pitchFamily="34" charset="0"/>
              </a:defRPr>
            </a:lvl1pPr>
          </a:lstStyle>
          <a:p>
            <a:pPr lvl="0"/>
            <a:r>
              <a:rPr lang="en-GB" dirty="0"/>
              <a:t>Sub Text</a:t>
            </a:r>
            <a:endParaRPr lang="en-US" dirty="0"/>
          </a:p>
        </p:txBody>
      </p:sp>
      <p:pic>
        <p:nvPicPr>
          <p:cNvPr id="12" name="Picture 11">
            <a:extLst>
              <a:ext uri="{FF2B5EF4-FFF2-40B4-BE49-F238E27FC236}">
                <a16:creationId xmlns:a16="http://schemas.microsoft.com/office/drawing/2014/main" id="{2378AE69-673F-2341-8827-7DEEB2D58BD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2339" t="84383"/>
          <a:stretch/>
        </p:blipFill>
        <p:spPr>
          <a:xfrm>
            <a:off x="7529052" y="5794084"/>
            <a:ext cx="1614948" cy="1071005"/>
          </a:xfrm>
          <a:prstGeom prst="rect">
            <a:avLst/>
          </a:prstGeom>
        </p:spPr>
      </p:pic>
    </p:spTree>
    <p:extLst>
      <p:ext uri="{BB962C8B-B14F-4D97-AF65-F5344CB8AC3E}">
        <p14:creationId xmlns:p14="http://schemas.microsoft.com/office/powerpoint/2010/main" val="1441361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olunteering Title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CE0D51-FE10-784D-9B49-8E36F0266F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296657" y="-72737"/>
            <a:ext cx="9964168" cy="6626513"/>
          </a:xfrm>
          <a:prstGeom prst="rect">
            <a:avLst/>
          </a:prstGeom>
        </p:spPr>
      </p:pic>
      <p:pic>
        <p:nvPicPr>
          <p:cNvPr id="7" name="Picture 6">
            <a:extLst>
              <a:ext uri="{FF2B5EF4-FFF2-40B4-BE49-F238E27FC236}">
                <a16:creationId xmlns:a16="http://schemas.microsoft.com/office/drawing/2014/main" id="{50576418-5AFE-C044-BD32-F926006596D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3690"/>
          <a:stretch/>
        </p:blipFill>
        <p:spPr>
          <a:xfrm>
            <a:off x="0" y="5053632"/>
            <a:ext cx="9144000" cy="1804369"/>
          </a:xfrm>
          <a:prstGeom prst="rect">
            <a:avLst/>
          </a:prstGeom>
        </p:spPr>
      </p:pic>
      <p:sp>
        <p:nvSpPr>
          <p:cNvPr id="10" name="Oval 9">
            <a:extLst>
              <a:ext uri="{FF2B5EF4-FFF2-40B4-BE49-F238E27FC236}">
                <a16:creationId xmlns:a16="http://schemas.microsoft.com/office/drawing/2014/main" id="{F288C718-A7D3-014C-9C12-93D328E53B38}"/>
              </a:ext>
            </a:extLst>
          </p:cNvPr>
          <p:cNvSpPr/>
          <p:nvPr userDrawn="1"/>
        </p:nvSpPr>
        <p:spPr>
          <a:xfrm>
            <a:off x="444501" y="4165602"/>
            <a:ext cx="2425700" cy="2425698"/>
          </a:xfrm>
          <a:prstGeom prst="ellipse">
            <a:avLst/>
          </a:prstGeom>
          <a:solidFill>
            <a:srgbClr val="47B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Text Placeholder 21">
            <a:extLst>
              <a:ext uri="{FF2B5EF4-FFF2-40B4-BE49-F238E27FC236}">
                <a16:creationId xmlns:a16="http://schemas.microsoft.com/office/drawing/2014/main" id="{C41CE716-2E0F-AF49-904F-C41499FEF778}"/>
              </a:ext>
            </a:extLst>
          </p:cNvPr>
          <p:cNvSpPr>
            <a:spLocks noGrp="1"/>
          </p:cNvSpPr>
          <p:nvPr>
            <p:ph type="body" sz="quarter" idx="11" hasCustomPrompt="1"/>
          </p:nvPr>
        </p:nvSpPr>
        <p:spPr>
          <a:xfrm>
            <a:off x="461174" y="4664776"/>
            <a:ext cx="2409027" cy="1030162"/>
          </a:xfrm>
          <a:prstGeom prst="rect">
            <a:avLst/>
          </a:prstGeom>
        </p:spPr>
        <p:txBody>
          <a:bodyPr/>
          <a:lstStyle>
            <a:lvl1pPr marL="0" indent="0" algn="ctr">
              <a:buNone/>
              <a:defRPr sz="2200" b="1">
                <a:solidFill>
                  <a:schemeClr val="bg1"/>
                </a:solidFill>
              </a:defRPr>
            </a:lvl1pPr>
          </a:lstStyle>
          <a:p>
            <a:pPr lvl="0"/>
            <a:r>
              <a:rPr lang="en-GB" dirty="0"/>
              <a:t>Highlight </a:t>
            </a:r>
            <a:br>
              <a:rPr lang="en-GB" dirty="0"/>
            </a:br>
            <a:r>
              <a:rPr lang="en-GB" dirty="0"/>
              <a:t>Text or title of </a:t>
            </a:r>
            <a:r>
              <a:rPr lang="en-GB" dirty="0" err="1"/>
              <a:t>powerpoint</a:t>
            </a:r>
            <a:endParaRPr lang="en-US" dirty="0"/>
          </a:p>
        </p:txBody>
      </p:sp>
      <p:sp>
        <p:nvSpPr>
          <p:cNvPr id="12" name="Oval 11">
            <a:extLst>
              <a:ext uri="{FF2B5EF4-FFF2-40B4-BE49-F238E27FC236}">
                <a16:creationId xmlns:a16="http://schemas.microsoft.com/office/drawing/2014/main" id="{87853D78-8A67-7146-A4FD-00F62A8FE048}"/>
              </a:ext>
            </a:extLst>
          </p:cNvPr>
          <p:cNvSpPr/>
          <p:nvPr userDrawn="1"/>
        </p:nvSpPr>
        <p:spPr>
          <a:xfrm>
            <a:off x="5071252" y="-3135494"/>
            <a:ext cx="7104461" cy="71044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4" name="Text Placeholder 21">
            <a:extLst>
              <a:ext uri="{FF2B5EF4-FFF2-40B4-BE49-F238E27FC236}">
                <a16:creationId xmlns:a16="http://schemas.microsoft.com/office/drawing/2014/main" id="{37419442-D9E5-A747-BB10-A96E3337BC6C}"/>
              </a:ext>
            </a:extLst>
          </p:cNvPr>
          <p:cNvSpPr>
            <a:spLocks noGrp="1"/>
          </p:cNvSpPr>
          <p:nvPr>
            <p:ph type="body" sz="quarter" idx="12" hasCustomPrompt="1"/>
          </p:nvPr>
        </p:nvSpPr>
        <p:spPr>
          <a:xfrm>
            <a:off x="461174" y="5786995"/>
            <a:ext cx="2409027" cy="368786"/>
          </a:xfrm>
          <a:prstGeom prst="rect">
            <a:avLst/>
          </a:prstGeom>
        </p:spPr>
        <p:txBody>
          <a:bodyPr/>
          <a:lstStyle>
            <a:lvl1pPr marL="0" indent="0" algn="ctr">
              <a:buNone/>
              <a:defRPr sz="1300" b="0">
                <a:solidFill>
                  <a:schemeClr val="bg1"/>
                </a:solidFill>
              </a:defRPr>
            </a:lvl1pPr>
          </a:lstStyle>
          <a:p>
            <a:pPr lvl="0"/>
            <a:r>
              <a:rPr lang="en-GB" dirty="0"/>
              <a:t>Sub Text</a:t>
            </a:r>
            <a:endParaRPr lang="en-US" dirty="0"/>
          </a:p>
        </p:txBody>
      </p:sp>
      <p:sp>
        <p:nvSpPr>
          <p:cNvPr id="18" name="Oval 17">
            <a:extLst>
              <a:ext uri="{FF2B5EF4-FFF2-40B4-BE49-F238E27FC236}">
                <a16:creationId xmlns:a16="http://schemas.microsoft.com/office/drawing/2014/main" id="{76754090-7BC6-4449-9710-50D66C0650A7}"/>
              </a:ext>
            </a:extLst>
          </p:cNvPr>
          <p:cNvSpPr/>
          <p:nvPr userDrawn="1"/>
        </p:nvSpPr>
        <p:spPr>
          <a:xfrm>
            <a:off x="5285978" y="-3337973"/>
            <a:ext cx="6980153" cy="6980153"/>
          </a:xfrm>
          <a:prstGeom prst="ellipse">
            <a:avLst/>
          </a:prstGeom>
          <a:solidFill>
            <a:srgbClr val="E730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2" name="Text Placeholder 21">
            <a:extLst>
              <a:ext uri="{FF2B5EF4-FFF2-40B4-BE49-F238E27FC236}">
                <a16:creationId xmlns:a16="http://schemas.microsoft.com/office/drawing/2014/main" id="{2F2540ED-2D68-CF48-BAB6-EBF912026C8C}"/>
              </a:ext>
            </a:extLst>
          </p:cNvPr>
          <p:cNvSpPr>
            <a:spLocks noGrp="1"/>
          </p:cNvSpPr>
          <p:nvPr>
            <p:ph type="body" sz="quarter" idx="10" hasCustomPrompt="1"/>
          </p:nvPr>
        </p:nvSpPr>
        <p:spPr>
          <a:xfrm>
            <a:off x="6537491" y="304225"/>
            <a:ext cx="2489845" cy="2618509"/>
          </a:xfrm>
          <a:prstGeom prst="rect">
            <a:avLst/>
          </a:prstGeom>
        </p:spPr>
        <p:txBody>
          <a:bodyPr anchor="ctr" anchorCtr="0"/>
          <a:lstStyle>
            <a:lvl1pPr marL="0" indent="0" algn="ctr">
              <a:buNone/>
              <a:defRPr sz="3600" b="1">
                <a:solidFill>
                  <a:schemeClr val="bg1"/>
                </a:solidFill>
              </a:defRPr>
            </a:lvl1pPr>
          </a:lstStyle>
          <a:p>
            <a:pPr lvl="0"/>
            <a:r>
              <a:rPr lang="en-US" dirty="0"/>
              <a:t>Add text here</a:t>
            </a:r>
          </a:p>
        </p:txBody>
      </p:sp>
    </p:spTree>
    <p:extLst>
      <p:ext uri="{BB962C8B-B14F-4D97-AF65-F5344CB8AC3E}">
        <p14:creationId xmlns:p14="http://schemas.microsoft.com/office/powerpoint/2010/main" val="40232243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olunteering Title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5C36699-EE2D-754A-89EB-DD818655513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5814"/>
            <a:ext cx="9144000" cy="7034318"/>
          </a:xfrm>
          <a:prstGeom prst="rect">
            <a:avLst/>
          </a:prstGeom>
        </p:spPr>
      </p:pic>
      <p:sp>
        <p:nvSpPr>
          <p:cNvPr id="4" name="Oval 3">
            <a:extLst>
              <a:ext uri="{FF2B5EF4-FFF2-40B4-BE49-F238E27FC236}">
                <a16:creationId xmlns:a16="http://schemas.microsoft.com/office/drawing/2014/main" id="{737F821C-931A-2044-86AA-7F8C24E9CFC0}"/>
              </a:ext>
            </a:extLst>
          </p:cNvPr>
          <p:cNvSpPr/>
          <p:nvPr userDrawn="1"/>
        </p:nvSpPr>
        <p:spPr>
          <a:xfrm>
            <a:off x="444501" y="4165602"/>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Oval 4">
            <a:extLst>
              <a:ext uri="{FF2B5EF4-FFF2-40B4-BE49-F238E27FC236}">
                <a16:creationId xmlns:a16="http://schemas.microsoft.com/office/drawing/2014/main" id="{AF071019-FE67-C048-A585-6C9934F60A7E}"/>
              </a:ext>
            </a:extLst>
          </p:cNvPr>
          <p:cNvSpPr/>
          <p:nvPr userDrawn="1"/>
        </p:nvSpPr>
        <p:spPr>
          <a:xfrm>
            <a:off x="5383556" y="460846"/>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6" name="Oval 5">
            <a:extLst>
              <a:ext uri="{FF2B5EF4-FFF2-40B4-BE49-F238E27FC236}">
                <a16:creationId xmlns:a16="http://schemas.microsoft.com/office/drawing/2014/main" id="{BFC7672E-9B40-7147-9180-0BA4DC8AA7D2}"/>
              </a:ext>
            </a:extLst>
          </p:cNvPr>
          <p:cNvSpPr/>
          <p:nvPr userDrawn="1"/>
        </p:nvSpPr>
        <p:spPr>
          <a:xfrm>
            <a:off x="5617912" y="3190910"/>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7" name="Text Placeholder 21">
            <a:extLst>
              <a:ext uri="{FF2B5EF4-FFF2-40B4-BE49-F238E27FC236}">
                <a16:creationId xmlns:a16="http://schemas.microsoft.com/office/drawing/2014/main" id="{73D134A1-4B91-044E-B1EC-60FB44D27388}"/>
              </a:ext>
            </a:extLst>
          </p:cNvPr>
          <p:cNvSpPr>
            <a:spLocks noGrp="1"/>
          </p:cNvSpPr>
          <p:nvPr>
            <p:ph type="body" sz="quarter" idx="10" hasCustomPrompt="1"/>
          </p:nvPr>
        </p:nvSpPr>
        <p:spPr>
          <a:xfrm>
            <a:off x="5859880" y="872838"/>
            <a:ext cx="2489845" cy="2618509"/>
          </a:xfrm>
          <a:prstGeom prst="rect">
            <a:avLst/>
          </a:prstGeom>
        </p:spPr>
        <p:txBody>
          <a:bodyPr anchor="ctr" anchorCtr="0"/>
          <a:lstStyle>
            <a:lvl1pPr marL="0" indent="0" algn="ctr">
              <a:buNone/>
              <a:defRPr sz="3600" b="1">
                <a:solidFill>
                  <a:schemeClr val="bg1"/>
                </a:solidFill>
                <a:latin typeface="Arial" panose="020B0604020202020204" pitchFamily="34" charset="0"/>
                <a:cs typeface="Arial" panose="020B0604020202020204" pitchFamily="34" charset="0"/>
              </a:defRPr>
            </a:lvl1pPr>
          </a:lstStyle>
          <a:p>
            <a:pPr lvl="0"/>
            <a:r>
              <a:rPr lang="en-US" dirty="0"/>
              <a:t>Add text here</a:t>
            </a:r>
          </a:p>
        </p:txBody>
      </p:sp>
      <p:sp>
        <p:nvSpPr>
          <p:cNvPr id="8" name="Text Placeholder 21">
            <a:extLst>
              <a:ext uri="{FF2B5EF4-FFF2-40B4-BE49-F238E27FC236}">
                <a16:creationId xmlns:a16="http://schemas.microsoft.com/office/drawing/2014/main" id="{838318CA-CD8B-F140-88B3-A89B65514840}"/>
              </a:ext>
            </a:extLst>
          </p:cNvPr>
          <p:cNvSpPr>
            <a:spLocks noGrp="1"/>
          </p:cNvSpPr>
          <p:nvPr>
            <p:ph type="body" sz="quarter" idx="11" hasCustomPrompt="1"/>
          </p:nvPr>
        </p:nvSpPr>
        <p:spPr>
          <a:xfrm>
            <a:off x="461174" y="4664776"/>
            <a:ext cx="2409027" cy="1030162"/>
          </a:xfrm>
          <a:prstGeom prst="rect">
            <a:avLst/>
          </a:prstGeom>
        </p:spPr>
        <p:txBody>
          <a:bodyPr/>
          <a:lstStyle>
            <a:lvl1pPr marL="0" indent="0" algn="ctr">
              <a:buNone/>
              <a:defRPr sz="2200" b="1">
                <a:solidFill>
                  <a:schemeClr val="bg1"/>
                </a:solidFill>
                <a:latin typeface="Arial" panose="020B0604020202020204" pitchFamily="34" charset="0"/>
                <a:cs typeface="Arial" panose="020B0604020202020204" pitchFamily="34" charset="0"/>
              </a:defRPr>
            </a:lvl1pPr>
          </a:lstStyle>
          <a:p>
            <a:pPr lvl="0"/>
            <a:r>
              <a:rPr lang="en-GB" dirty="0"/>
              <a:t>Highlight </a:t>
            </a:r>
            <a:br>
              <a:rPr lang="en-GB" dirty="0"/>
            </a:br>
            <a:r>
              <a:rPr lang="en-GB" dirty="0"/>
              <a:t>Text or title of </a:t>
            </a:r>
            <a:r>
              <a:rPr lang="en-GB" dirty="0" err="1"/>
              <a:t>powerpoint</a:t>
            </a:r>
            <a:endParaRPr lang="en-US" dirty="0"/>
          </a:p>
        </p:txBody>
      </p:sp>
      <p:sp>
        <p:nvSpPr>
          <p:cNvPr id="9" name="Text Placeholder 21">
            <a:extLst>
              <a:ext uri="{FF2B5EF4-FFF2-40B4-BE49-F238E27FC236}">
                <a16:creationId xmlns:a16="http://schemas.microsoft.com/office/drawing/2014/main" id="{E88CFB6E-8FA3-614C-A0AA-5598940A6DBF}"/>
              </a:ext>
            </a:extLst>
          </p:cNvPr>
          <p:cNvSpPr>
            <a:spLocks noGrp="1"/>
          </p:cNvSpPr>
          <p:nvPr>
            <p:ph type="body" sz="quarter" idx="12" hasCustomPrompt="1"/>
          </p:nvPr>
        </p:nvSpPr>
        <p:spPr>
          <a:xfrm>
            <a:off x="461174" y="5786995"/>
            <a:ext cx="2409027" cy="368786"/>
          </a:xfrm>
          <a:prstGeom prst="rect">
            <a:avLst/>
          </a:prstGeom>
        </p:spPr>
        <p:txBody>
          <a:bodyPr/>
          <a:lstStyle>
            <a:lvl1pPr marL="0" indent="0" algn="ctr">
              <a:buNone/>
              <a:defRPr sz="1300" b="0">
                <a:solidFill>
                  <a:schemeClr val="bg1"/>
                </a:solidFill>
                <a:latin typeface="Arial" panose="020B0604020202020204" pitchFamily="34" charset="0"/>
                <a:cs typeface="Arial" panose="020B0604020202020204" pitchFamily="34" charset="0"/>
              </a:defRPr>
            </a:lvl1pPr>
          </a:lstStyle>
          <a:p>
            <a:pPr lvl="0"/>
            <a:r>
              <a:rPr lang="en-GB" dirty="0"/>
              <a:t>Sub Text</a:t>
            </a:r>
            <a:endParaRPr lang="en-US" dirty="0"/>
          </a:p>
        </p:txBody>
      </p:sp>
      <p:pic>
        <p:nvPicPr>
          <p:cNvPr id="12" name="Picture 11">
            <a:extLst>
              <a:ext uri="{FF2B5EF4-FFF2-40B4-BE49-F238E27FC236}">
                <a16:creationId xmlns:a16="http://schemas.microsoft.com/office/drawing/2014/main" id="{2378AE69-673F-2341-8827-7DEEB2D58BD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2339" t="84383"/>
          <a:stretch/>
        </p:blipFill>
        <p:spPr>
          <a:xfrm>
            <a:off x="7529052" y="5794084"/>
            <a:ext cx="1614948" cy="1071005"/>
          </a:xfrm>
          <a:prstGeom prst="rect">
            <a:avLst/>
          </a:prstGeom>
        </p:spPr>
      </p:pic>
    </p:spTree>
    <p:extLst>
      <p:ext uri="{BB962C8B-B14F-4D97-AF65-F5344CB8AC3E}">
        <p14:creationId xmlns:p14="http://schemas.microsoft.com/office/powerpoint/2010/main" val="18784651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Volunteering Title 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83E69A2-7326-C340-8D61-820D522B18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51967" y="-72738"/>
            <a:ext cx="10647934" cy="7081241"/>
          </a:xfrm>
          <a:prstGeom prst="rect">
            <a:avLst/>
          </a:prstGeom>
        </p:spPr>
      </p:pic>
      <p:sp>
        <p:nvSpPr>
          <p:cNvPr id="4" name="Oval 3">
            <a:extLst>
              <a:ext uri="{FF2B5EF4-FFF2-40B4-BE49-F238E27FC236}">
                <a16:creationId xmlns:a16="http://schemas.microsoft.com/office/drawing/2014/main" id="{737F821C-931A-2044-86AA-7F8C24E9CFC0}"/>
              </a:ext>
            </a:extLst>
          </p:cNvPr>
          <p:cNvSpPr/>
          <p:nvPr userDrawn="1"/>
        </p:nvSpPr>
        <p:spPr>
          <a:xfrm>
            <a:off x="-430711" y="4296230"/>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Text Placeholder 21">
            <a:extLst>
              <a:ext uri="{FF2B5EF4-FFF2-40B4-BE49-F238E27FC236}">
                <a16:creationId xmlns:a16="http://schemas.microsoft.com/office/drawing/2014/main" id="{838318CA-CD8B-F140-88B3-A89B65514840}"/>
              </a:ext>
            </a:extLst>
          </p:cNvPr>
          <p:cNvSpPr>
            <a:spLocks noGrp="1"/>
          </p:cNvSpPr>
          <p:nvPr>
            <p:ph type="body" sz="quarter" idx="11" hasCustomPrompt="1"/>
          </p:nvPr>
        </p:nvSpPr>
        <p:spPr>
          <a:xfrm>
            <a:off x="-414038" y="4795404"/>
            <a:ext cx="2409027" cy="1030162"/>
          </a:xfrm>
          <a:prstGeom prst="rect">
            <a:avLst/>
          </a:prstGeom>
        </p:spPr>
        <p:txBody>
          <a:bodyPr/>
          <a:lstStyle>
            <a:lvl1pPr marL="0" indent="0" algn="ctr">
              <a:buNone/>
              <a:defRPr sz="2200" b="1">
                <a:solidFill>
                  <a:schemeClr val="bg1"/>
                </a:solidFill>
                <a:latin typeface="Arial" panose="020B0604020202020204" pitchFamily="34" charset="0"/>
                <a:cs typeface="Arial" panose="020B0604020202020204" pitchFamily="34" charset="0"/>
              </a:defRPr>
            </a:lvl1pPr>
          </a:lstStyle>
          <a:p>
            <a:pPr lvl="0"/>
            <a:r>
              <a:rPr lang="en-GB" dirty="0"/>
              <a:t>Highlight </a:t>
            </a:r>
            <a:br>
              <a:rPr lang="en-GB" dirty="0"/>
            </a:br>
            <a:r>
              <a:rPr lang="en-GB" dirty="0"/>
              <a:t>Text or title of </a:t>
            </a:r>
            <a:r>
              <a:rPr lang="en-GB" dirty="0" err="1"/>
              <a:t>powerpoint</a:t>
            </a:r>
            <a:endParaRPr lang="en-US" dirty="0"/>
          </a:p>
        </p:txBody>
      </p:sp>
      <p:sp>
        <p:nvSpPr>
          <p:cNvPr id="9" name="Text Placeholder 21">
            <a:extLst>
              <a:ext uri="{FF2B5EF4-FFF2-40B4-BE49-F238E27FC236}">
                <a16:creationId xmlns:a16="http://schemas.microsoft.com/office/drawing/2014/main" id="{E88CFB6E-8FA3-614C-A0AA-5598940A6DBF}"/>
              </a:ext>
            </a:extLst>
          </p:cNvPr>
          <p:cNvSpPr>
            <a:spLocks noGrp="1"/>
          </p:cNvSpPr>
          <p:nvPr>
            <p:ph type="body" sz="quarter" idx="12" hasCustomPrompt="1"/>
          </p:nvPr>
        </p:nvSpPr>
        <p:spPr>
          <a:xfrm>
            <a:off x="-414038" y="5917623"/>
            <a:ext cx="2409027" cy="368786"/>
          </a:xfrm>
          <a:prstGeom prst="rect">
            <a:avLst/>
          </a:prstGeom>
        </p:spPr>
        <p:txBody>
          <a:bodyPr/>
          <a:lstStyle>
            <a:lvl1pPr marL="0" indent="0" algn="ctr">
              <a:buNone/>
              <a:defRPr sz="1300" b="0">
                <a:solidFill>
                  <a:schemeClr val="bg1"/>
                </a:solidFill>
                <a:latin typeface="Arial" panose="020B0604020202020204" pitchFamily="34" charset="0"/>
                <a:cs typeface="Arial" panose="020B0604020202020204" pitchFamily="34" charset="0"/>
              </a:defRPr>
            </a:lvl1pPr>
          </a:lstStyle>
          <a:p>
            <a:pPr lvl="0"/>
            <a:r>
              <a:rPr lang="en-GB" dirty="0"/>
              <a:t>Sub Text</a:t>
            </a:r>
            <a:endParaRPr lang="en-US" dirty="0"/>
          </a:p>
        </p:txBody>
      </p:sp>
      <p:pic>
        <p:nvPicPr>
          <p:cNvPr id="12" name="Picture 11">
            <a:extLst>
              <a:ext uri="{FF2B5EF4-FFF2-40B4-BE49-F238E27FC236}">
                <a16:creationId xmlns:a16="http://schemas.microsoft.com/office/drawing/2014/main" id="{2378AE69-673F-2341-8827-7DEEB2D58BD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2339" t="84383"/>
          <a:stretch/>
        </p:blipFill>
        <p:spPr>
          <a:xfrm>
            <a:off x="7529052" y="5794084"/>
            <a:ext cx="1614948" cy="1071005"/>
          </a:xfrm>
          <a:prstGeom prst="rect">
            <a:avLst/>
          </a:prstGeom>
        </p:spPr>
      </p:pic>
      <p:sp>
        <p:nvSpPr>
          <p:cNvPr id="13" name="Oval 12">
            <a:extLst>
              <a:ext uri="{FF2B5EF4-FFF2-40B4-BE49-F238E27FC236}">
                <a16:creationId xmlns:a16="http://schemas.microsoft.com/office/drawing/2014/main" id="{9CFD0AFA-1A9D-E14A-9C6B-CA8D10B8BE65}"/>
              </a:ext>
            </a:extLst>
          </p:cNvPr>
          <p:cNvSpPr/>
          <p:nvPr userDrawn="1"/>
        </p:nvSpPr>
        <p:spPr>
          <a:xfrm>
            <a:off x="5071252" y="-3135494"/>
            <a:ext cx="7104461" cy="71044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14" name="Oval 13">
            <a:extLst>
              <a:ext uri="{FF2B5EF4-FFF2-40B4-BE49-F238E27FC236}">
                <a16:creationId xmlns:a16="http://schemas.microsoft.com/office/drawing/2014/main" id="{DA9D9B21-5649-ED4D-B689-278B05EA690C}"/>
              </a:ext>
            </a:extLst>
          </p:cNvPr>
          <p:cNvSpPr/>
          <p:nvPr userDrawn="1"/>
        </p:nvSpPr>
        <p:spPr>
          <a:xfrm>
            <a:off x="5285978" y="-3337973"/>
            <a:ext cx="6980153" cy="6980153"/>
          </a:xfrm>
          <a:prstGeom prst="ellipse">
            <a:avLst/>
          </a:prstGeom>
          <a:solidFill>
            <a:srgbClr val="47B6B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15" name="Text Placeholder 21">
            <a:extLst>
              <a:ext uri="{FF2B5EF4-FFF2-40B4-BE49-F238E27FC236}">
                <a16:creationId xmlns:a16="http://schemas.microsoft.com/office/drawing/2014/main" id="{A50C23F2-E107-9D49-A56D-6656C38037A5}"/>
              </a:ext>
            </a:extLst>
          </p:cNvPr>
          <p:cNvSpPr>
            <a:spLocks noGrp="1"/>
          </p:cNvSpPr>
          <p:nvPr>
            <p:ph type="body" sz="quarter" idx="10" hasCustomPrompt="1"/>
          </p:nvPr>
        </p:nvSpPr>
        <p:spPr>
          <a:xfrm>
            <a:off x="6537491" y="304225"/>
            <a:ext cx="2489845" cy="2618509"/>
          </a:xfrm>
          <a:prstGeom prst="rect">
            <a:avLst/>
          </a:prstGeom>
        </p:spPr>
        <p:txBody>
          <a:bodyPr anchor="ctr" anchorCtr="0"/>
          <a:lstStyle>
            <a:lvl1pPr marL="0" indent="0" algn="ctr">
              <a:buNone/>
              <a:defRPr sz="3600" b="1">
                <a:solidFill>
                  <a:schemeClr val="bg1"/>
                </a:solidFill>
              </a:defRPr>
            </a:lvl1pPr>
          </a:lstStyle>
          <a:p>
            <a:pPr lvl="0"/>
            <a:r>
              <a:rPr lang="en-US" dirty="0"/>
              <a:t>Add text here</a:t>
            </a:r>
          </a:p>
        </p:txBody>
      </p:sp>
    </p:spTree>
    <p:extLst>
      <p:ext uri="{BB962C8B-B14F-4D97-AF65-F5344CB8AC3E}">
        <p14:creationId xmlns:p14="http://schemas.microsoft.com/office/powerpoint/2010/main" val="11687591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olunteering Title 4">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E36E0BB-75CE-E944-A42A-F9489BCA91D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4" name="Oval 3">
            <a:extLst>
              <a:ext uri="{FF2B5EF4-FFF2-40B4-BE49-F238E27FC236}">
                <a16:creationId xmlns:a16="http://schemas.microsoft.com/office/drawing/2014/main" id="{737F821C-931A-2044-86AA-7F8C24E9CFC0}"/>
              </a:ext>
            </a:extLst>
          </p:cNvPr>
          <p:cNvSpPr/>
          <p:nvPr userDrawn="1"/>
        </p:nvSpPr>
        <p:spPr>
          <a:xfrm>
            <a:off x="444501" y="4165602"/>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Oval 4">
            <a:extLst>
              <a:ext uri="{FF2B5EF4-FFF2-40B4-BE49-F238E27FC236}">
                <a16:creationId xmlns:a16="http://schemas.microsoft.com/office/drawing/2014/main" id="{AF071019-FE67-C048-A585-6C9934F60A7E}"/>
              </a:ext>
            </a:extLst>
          </p:cNvPr>
          <p:cNvSpPr/>
          <p:nvPr userDrawn="1"/>
        </p:nvSpPr>
        <p:spPr>
          <a:xfrm>
            <a:off x="5383556" y="460846"/>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6" name="Oval 5">
            <a:extLst>
              <a:ext uri="{FF2B5EF4-FFF2-40B4-BE49-F238E27FC236}">
                <a16:creationId xmlns:a16="http://schemas.microsoft.com/office/drawing/2014/main" id="{BFC7672E-9B40-7147-9180-0BA4DC8AA7D2}"/>
              </a:ext>
            </a:extLst>
          </p:cNvPr>
          <p:cNvSpPr/>
          <p:nvPr userDrawn="1"/>
        </p:nvSpPr>
        <p:spPr>
          <a:xfrm>
            <a:off x="5617912" y="3190910"/>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7" name="Text Placeholder 21">
            <a:extLst>
              <a:ext uri="{FF2B5EF4-FFF2-40B4-BE49-F238E27FC236}">
                <a16:creationId xmlns:a16="http://schemas.microsoft.com/office/drawing/2014/main" id="{73D134A1-4B91-044E-B1EC-60FB44D27388}"/>
              </a:ext>
            </a:extLst>
          </p:cNvPr>
          <p:cNvSpPr>
            <a:spLocks noGrp="1"/>
          </p:cNvSpPr>
          <p:nvPr>
            <p:ph type="body" sz="quarter" idx="10" hasCustomPrompt="1"/>
          </p:nvPr>
        </p:nvSpPr>
        <p:spPr>
          <a:xfrm>
            <a:off x="5859880" y="872838"/>
            <a:ext cx="2489845" cy="2618509"/>
          </a:xfrm>
          <a:prstGeom prst="rect">
            <a:avLst/>
          </a:prstGeom>
        </p:spPr>
        <p:txBody>
          <a:bodyPr anchor="ctr" anchorCtr="0"/>
          <a:lstStyle>
            <a:lvl1pPr marL="0" indent="0" algn="ctr">
              <a:buNone/>
              <a:defRPr sz="3600" b="1">
                <a:solidFill>
                  <a:schemeClr val="bg1"/>
                </a:solidFill>
                <a:latin typeface="Arial" panose="020B0604020202020204" pitchFamily="34" charset="0"/>
                <a:cs typeface="Arial" panose="020B0604020202020204" pitchFamily="34" charset="0"/>
              </a:defRPr>
            </a:lvl1pPr>
          </a:lstStyle>
          <a:p>
            <a:pPr lvl="0"/>
            <a:r>
              <a:rPr lang="en-US" dirty="0"/>
              <a:t>Add text here</a:t>
            </a:r>
          </a:p>
        </p:txBody>
      </p:sp>
      <p:sp>
        <p:nvSpPr>
          <p:cNvPr id="8" name="Text Placeholder 21">
            <a:extLst>
              <a:ext uri="{FF2B5EF4-FFF2-40B4-BE49-F238E27FC236}">
                <a16:creationId xmlns:a16="http://schemas.microsoft.com/office/drawing/2014/main" id="{838318CA-CD8B-F140-88B3-A89B65514840}"/>
              </a:ext>
            </a:extLst>
          </p:cNvPr>
          <p:cNvSpPr>
            <a:spLocks noGrp="1"/>
          </p:cNvSpPr>
          <p:nvPr>
            <p:ph type="body" sz="quarter" idx="11" hasCustomPrompt="1"/>
          </p:nvPr>
        </p:nvSpPr>
        <p:spPr>
          <a:xfrm>
            <a:off x="461174" y="4664776"/>
            <a:ext cx="2409027" cy="1030162"/>
          </a:xfrm>
          <a:prstGeom prst="rect">
            <a:avLst/>
          </a:prstGeom>
        </p:spPr>
        <p:txBody>
          <a:bodyPr/>
          <a:lstStyle>
            <a:lvl1pPr marL="0" indent="0" algn="ctr">
              <a:buNone/>
              <a:defRPr sz="2200" b="1">
                <a:solidFill>
                  <a:schemeClr val="bg1"/>
                </a:solidFill>
                <a:latin typeface="Arial" panose="020B0604020202020204" pitchFamily="34" charset="0"/>
                <a:cs typeface="Arial" panose="020B0604020202020204" pitchFamily="34" charset="0"/>
              </a:defRPr>
            </a:lvl1pPr>
          </a:lstStyle>
          <a:p>
            <a:pPr lvl="0"/>
            <a:r>
              <a:rPr lang="en-GB" dirty="0"/>
              <a:t>Highlight </a:t>
            </a:r>
            <a:br>
              <a:rPr lang="en-GB" dirty="0"/>
            </a:br>
            <a:r>
              <a:rPr lang="en-GB" dirty="0"/>
              <a:t>Text or title of </a:t>
            </a:r>
            <a:r>
              <a:rPr lang="en-GB" dirty="0" err="1"/>
              <a:t>powerpoint</a:t>
            </a:r>
            <a:endParaRPr lang="en-US" dirty="0"/>
          </a:p>
        </p:txBody>
      </p:sp>
      <p:sp>
        <p:nvSpPr>
          <p:cNvPr id="9" name="Text Placeholder 21">
            <a:extLst>
              <a:ext uri="{FF2B5EF4-FFF2-40B4-BE49-F238E27FC236}">
                <a16:creationId xmlns:a16="http://schemas.microsoft.com/office/drawing/2014/main" id="{E88CFB6E-8FA3-614C-A0AA-5598940A6DBF}"/>
              </a:ext>
            </a:extLst>
          </p:cNvPr>
          <p:cNvSpPr>
            <a:spLocks noGrp="1"/>
          </p:cNvSpPr>
          <p:nvPr>
            <p:ph type="body" sz="quarter" idx="12" hasCustomPrompt="1"/>
          </p:nvPr>
        </p:nvSpPr>
        <p:spPr>
          <a:xfrm>
            <a:off x="461174" y="5786995"/>
            <a:ext cx="2409027" cy="368786"/>
          </a:xfrm>
          <a:prstGeom prst="rect">
            <a:avLst/>
          </a:prstGeom>
        </p:spPr>
        <p:txBody>
          <a:bodyPr/>
          <a:lstStyle>
            <a:lvl1pPr marL="0" indent="0" algn="ctr">
              <a:buNone/>
              <a:defRPr sz="1300" b="0">
                <a:solidFill>
                  <a:schemeClr val="bg1"/>
                </a:solidFill>
                <a:latin typeface="Arial" panose="020B0604020202020204" pitchFamily="34" charset="0"/>
                <a:cs typeface="Arial" panose="020B0604020202020204" pitchFamily="34" charset="0"/>
              </a:defRPr>
            </a:lvl1pPr>
          </a:lstStyle>
          <a:p>
            <a:pPr lvl="0"/>
            <a:r>
              <a:rPr lang="en-GB" dirty="0"/>
              <a:t>Sub Text</a:t>
            </a:r>
            <a:endParaRPr lang="en-US" dirty="0"/>
          </a:p>
        </p:txBody>
      </p:sp>
      <p:pic>
        <p:nvPicPr>
          <p:cNvPr id="12" name="Picture 11">
            <a:extLst>
              <a:ext uri="{FF2B5EF4-FFF2-40B4-BE49-F238E27FC236}">
                <a16:creationId xmlns:a16="http://schemas.microsoft.com/office/drawing/2014/main" id="{2378AE69-673F-2341-8827-7DEEB2D58BD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2339" t="84383"/>
          <a:stretch/>
        </p:blipFill>
        <p:spPr>
          <a:xfrm>
            <a:off x="7529052" y="5794084"/>
            <a:ext cx="1614948" cy="1071005"/>
          </a:xfrm>
          <a:prstGeom prst="rect">
            <a:avLst/>
          </a:prstGeom>
        </p:spPr>
      </p:pic>
    </p:spTree>
    <p:extLst>
      <p:ext uri="{BB962C8B-B14F-4D97-AF65-F5344CB8AC3E}">
        <p14:creationId xmlns:p14="http://schemas.microsoft.com/office/powerpoint/2010/main" val="10515968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et Title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8794A52-4352-9045-943C-C22CD3426A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6768" y="-318862"/>
            <a:ext cx="5287413" cy="7681712"/>
          </a:xfrm>
          <a:prstGeom prst="rect">
            <a:avLst/>
          </a:prstGeom>
        </p:spPr>
      </p:pic>
      <p:sp>
        <p:nvSpPr>
          <p:cNvPr id="4" name="Oval 3">
            <a:extLst>
              <a:ext uri="{FF2B5EF4-FFF2-40B4-BE49-F238E27FC236}">
                <a16:creationId xmlns:a16="http://schemas.microsoft.com/office/drawing/2014/main" id="{737F821C-931A-2044-86AA-7F8C24E9CFC0}"/>
              </a:ext>
            </a:extLst>
          </p:cNvPr>
          <p:cNvSpPr/>
          <p:nvPr userDrawn="1"/>
        </p:nvSpPr>
        <p:spPr>
          <a:xfrm>
            <a:off x="444501" y="4165602"/>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Oval 4">
            <a:extLst>
              <a:ext uri="{FF2B5EF4-FFF2-40B4-BE49-F238E27FC236}">
                <a16:creationId xmlns:a16="http://schemas.microsoft.com/office/drawing/2014/main" id="{AF071019-FE67-C048-A585-6C9934F60A7E}"/>
              </a:ext>
            </a:extLst>
          </p:cNvPr>
          <p:cNvSpPr/>
          <p:nvPr userDrawn="1"/>
        </p:nvSpPr>
        <p:spPr>
          <a:xfrm>
            <a:off x="5383556" y="460846"/>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6" name="Oval 5">
            <a:extLst>
              <a:ext uri="{FF2B5EF4-FFF2-40B4-BE49-F238E27FC236}">
                <a16:creationId xmlns:a16="http://schemas.microsoft.com/office/drawing/2014/main" id="{BFC7672E-9B40-7147-9180-0BA4DC8AA7D2}"/>
              </a:ext>
            </a:extLst>
          </p:cNvPr>
          <p:cNvSpPr/>
          <p:nvPr userDrawn="1"/>
        </p:nvSpPr>
        <p:spPr>
          <a:xfrm>
            <a:off x="5617912" y="3190910"/>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7" name="Text Placeholder 21">
            <a:extLst>
              <a:ext uri="{FF2B5EF4-FFF2-40B4-BE49-F238E27FC236}">
                <a16:creationId xmlns:a16="http://schemas.microsoft.com/office/drawing/2014/main" id="{73D134A1-4B91-044E-B1EC-60FB44D27388}"/>
              </a:ext>
            </a:extLst>
          </p:cNvPr>
          <p:cNvSpPr>
            <a:spLocks noGrp="1"/>
          </p:cNvSpPr>
          <p:nvPr>
            <p:ph type="body" sz="quarter" idx="10" hasCustomPrompt="1"/>
          </p:nvPr>
        </p:nvSpPr>
        <p:spPr>
          <a:xfrm>
            <a:off x="5859880" y="872838"/>
            <a:ext cx="2489845" cy="2618509"/>
          </a:xfrm>
          <a:prstGeom prst="rect">
            <a:avLst/>
          </a:prstGeom>
        </p:spPr>
        <p:txBody>
          <a:bodyPr anchor="ctr" anchorCtr="0"/>
          <a:lstStyle>
            <a:lvl1pPr marL="0" indent="0" algn="ctr">
              <a:buNone/>
              <a:defRPr sz="3600" b="1">
                <a:solidFill>
                  <a:schemeClr val="bg1"/>
                </a:solidFill>
                <a:latin typeface="Arial" panose="020B0604020202020204" pitchFamily="34" charset="0"/>
                <a:cs typeface="Arial" panose="020B0604020202020204" pitchFamily="34" charset="0"/>
              </a:defRPr>
            </a:lvl1pPr>
          </a:lstStyle>
          <a:p>
            <a:pPr lvl="0"/>
            <a:r>
              <a:rPr lang="en-US" dirty="0"/>
              <a:t>Add text here</a:t>
            </a:r>
          </a:p>
        </p:txBody>
      </p:sp>
      <p:sp>
        <p:nvSpPr>
          <p:cNvPr id="8" name="Text Placeholder 21">
            <a:extLst>
              <a:ext uri="{FF2B5EF4-FFF2-40B4-BE49-F238E27FC236}">
                <a16:creationId xmlns:a16="http://schemas.microsoft.com/office/drawing/2014/main" id="{838318CA-CD8B-F140-88B3-A89B65514840}"/>
              </a:ext>
            </a:extLst>
          </p:cNvPr>
          <p:cNvSpPr>
            <a:spLocks noGrp="1"/>
          </p:cNvSpPr>
          <p:nvPr>
            <p:ph type="body" sz="quarter" idx="11" hasCustomPrompt="1"/>
          </p:nvPr>
        </p:nvSpPr>
        <p:spPr>
          <a:xfrm>
            <a:off x="461174" y="4664776"/>
            <a:ext cx="2409027" cy="1030162"/>
          </a:xfrm>
          <a:prstGeom prst="rect">
            <a:avLst/>
          </a:prstGeom>
        </p:spPr>
        <p:txBody>
          <a:bodyPr/>
          <a:lstStyle>
            <a:lvl1pPr marL="0" indent="0" algn="ctr">
              <a:buNone/>
              <a:defRPr sz="2200" b="1">
                <a:solidFill>
                  <a:schemeClr val="bg1"/>
                </a:solidFill>
                <a:latin typeface="Arial" panose="020B0604020202020204" pitchFamily="34" charset="0"/>
                <a:cs typeface="Arial" panose="020B0604020202020204" pitchFamily="34" charset="0"/>
              </a:defRPr>
            </a:lvl1pPr>
          </a:lstStyle>
          <a:p>
            <a:pPr lvl="0"/>
            <a:r>
              <a:rPr lang="en-GB" dirty="0"/>
              <a:t>Highlight </a:t>
            </a:r>
            <a:br>
              <a:rPr lang="en-GB" dirty="0"/>
            </a:br>
            <a:r>
              <a:rPr lang="en-GB" dirty="0"/>
              <a:t>Text or title of </a:t>
            </a:r>
            <a:r>
              <a:rPr lang="en-GB" dirty="0" err="1"/>
              <a:t>powerpoint</a:t>
            </a:r>
            <a:endParaRPr lang="en-US" dirty="0"/>
          </a:p>
        </p:txBody>
      </p:sp>
      <p:sp>
        <p:nvSpPr>
          <p:cNvPr id="9" name="Text Placeholder 21">
            <a:extLst>
              <a:ext uri="{FF2B5EF4-FFF2-40B4-BE49-F238E27FC236}">
                <a16:creationId xmlns:a16="http://schemas.microsoft.com/office/drawing/2014/main" id="{E88CFB6E-8FA3-614C-A0AA-5598940A6DBF}"/>
              </a:ext>
            </a:extLst>
          </p:cNvPr>
          <p:cNvSpPr>
            <a:spLocks noGrp="1"/>
          </p:cNvSpPr>
          <p:nvPr>
            <p:ph type="body" sz="quarter" idx="12" hasCustomPrompt="1"/>
          </p:nvPr>
        </p:nvSpPr>
        <p:spPr>
          <a:xfrm>
            <a:off x="461174" y="5786995"/>
            <a:ext cx="2409027" cy="368786"/>
          </a:xfrm>
          <a:prstGeom prst="rect">
            <a:avLst/>
          </a:prstGeom>
        </p:spPr>
        <p:txBody>
          <a:bodyPr/>
          <a:lstStyle>
            <a:lvl1pPr marL="0" indent="0" algn="ctr">
              <a:buNone/>
              <a:defRPr sz="1300" b="0">
                <a:solidFill>
                  <a:schemeClr val="bg1"/>
                </a:solidFill>
                <a:latin typeface="Arial" panose="020B0604020202020204" pitchFamily="34" charset="0"/>
                <a:cs typeface="Arial" panose="020B0604020202020204" pitchFamily="34" charset="0"/>
              </a:defRPr>
            </a:lvl1pPr>
          </a:lstStyle>
          <a:p>
            <a:pPr lvl="0"/>
            <a:r>
              <a:rPr lang="en-GB" dirty="0"/>
              <a:t>Sub Text</a:t>
            </a:r>
            <a:endParaRPr lang="en-US" dirty="0"/>
          </a:p>
        </p:txBody>
      </p:sp>
      <p:pic>
        <p:nvPicPr>
          <p:cNvPr id="12" name="Picture 11">
            <a:extLst>
              <a:ext uri="{FF2B5EF4-FFF2-40B4-BE49-F238E27FC236}">
                <a16:creationId xmlns:a16="http://schemas.microsoft.com/office/drawing/2014/main" id="{2378AE69-673F-2341-8827-7DEEB2D58BD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2339" t="84383"/>
          <a:stretch/>
        </p:blipFill>
        <p:spPr>
          <a:xfrm>
            <a:off x="7529052" y="5794084"/>
            <a:ext cx="1614948" cy="1071005"/>
          </a:xfrm>
          <a:prstGeom prst="rect">
            <a:avLst/>
          </a:prstGeom>
        </p:spPr>
      </p:pic>
    </p:spTree>
    <p:extLst>
      <p:ext uri="{BB962C8B-B14F-4D97-AF65-F5344CB8AC3E}">
        <p14:creationId xmlns:p14="http://schemas.microsoft.com/office/powerpoint/2010/main" val="22452616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et Title 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23713A5-B84D-AD48-B00B-27BEB850C22E}"/>
              </a:ext>
            </a:extLst>
          </p:cNvPr>
          <p:cNvPicPr>
            <a:picLocks noChangeAspect="1"/>
          </p:cNvPicPr>
          <p:nvPr userDrawn="1"/>
        </p:nvPicPr>
        <p:blipFill>
          <a:blip r:embed="rId2"/>
          <a:stretch>
            <a:fillRect/>
          </a:stretch>
        </p:blipFill>
        <p:spPr>
          <a:xfrm>
            <a:off x="0" y="381282"/>
            <a:ext cx="6058854" cy="6280906"/>
          </a:xfrm>
          <a:prstGeom prst="rect">
            <a:avLst/>
          </a:prstGeom>
        </p:spPr>
      </p:pic>
      <p:sp>
        <p:nvSpPr>
          <p:cNvPr id="4" name="Oval 3">
            <a:extLst>
              <a:ext uri="{FF2B5EF4-FFF2-40B4-BE49-F238E27FC236}">
                <a16:creationId xmlns:a16="http://schemas.microsoft.com/office/drawing/2014/main" id="{737F821C-931A-2044-86AA-7F8C24E9CFC0}"/>
              </a:ext>
            </a:extLst>
          </p:cNvPr>
          <p:cNvSpPr/>
          <p:nvPr userDrawn="1"/>
        </p:nvSpPr>
        <p:spPr>
          <a:xfrm>
            <a:off x="6396574" y="3237804"/>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Oval 4">
            <a:extLst>
              <a:ext uri="{FF2B5EF4-FFF2-40B4-BE49-F238E27FC236}">
                <a16:creationId xmlns:a16="http://schemas.microsoft.com/office/drawing/2014/main" id="{AF071019-FE67-C048-A585-6C9934F60A7E}"/>
              </a:ext>
            </a:extLst>
          </p:cNvPr>
          <p:cNvSpPr/>
          <p:nvPr userDrawn="1"/>
        </p:nvSpPr>
        <p:spPr>
          <a:xfrm>
            <a:off x="4894032" y="207305"/>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6" name="Oval 5">
            <a:extLst>
              <a:ext uri="{FF2B5EF4-FFF2-40B4-BE49-F238E27FC236}">
                <a16:creationId xmlns:a16="http://schemas.microsoft.com/office/drawing/2014/main" id="{BFC7672E-9B40-7147-9180-0BA4DC8AA7D2}"/>
              </a:ext>
            </a:extLst>
          </p:cNvPr>
          <p:cNvSpPr/>
          <p:nvPr userDrawn="1"/>
        </p:nvSpPr>
        <p:spPr>
          <a:xfrm>
            <a:off x="5128388" y="2937370"/>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7" name="Text Placeholder 21">
            <a:extLst>
              <a:ext uri="{FF2B5EF4-FFF2-40B4-BE49-F238E27FC236}">
                <a16:creationId xmlns:a16="http://schemas.microsoft.com/office/drawing/2014/main" id="{73D134A1-4B91-044E-B1EC-60FB44D27388}"/>
              </a:ext>
            </a:extLst>
          </p:cNvPr>
          <p:cNvSpPr>
            <a:spLocks noGrp="1"/>
          </p:cNvSpPr>
          <p:nvPr>
            <p:ph type="body" sz="quarter" idx="10" hasCustomPrompt="1"/>
          </p:nvPr>
        </p:nvSpPr>
        <p:spPr>
          <a:xfrm>
            <a:off x="5370356" y="619297"/>
            <a:ext cx="2489845" cy="2618509"/>
          </a:xfrm>
          <a:prstGeom prst="rect">
            <a:avLst/>
          </a:prstGeom>
        </p:spPr>
        <p:txBody>
          <a:bodyPr anchor="ctr" anchorCtr="0"/>
          <a:lstStyle>
            <a:lvl1pPr marL="0" indent="0" algn="ctr">
              <a:buNone/>
              <a:defRPr sz="3600" b="1">
                <a:solidFill>
                  <a:schemeClr val="bg1"/>
                </a:solidFill>
                <a:latin typeface="Arial" panose="020B0604020202020204" pitchFamily="34" charset="0"/>
                <a:cs typeface="Arial" panose="020B0604020202020204" pitchFamily="34" charset="0"/>
              </a:defRPr>
            </a:lvl1pPr>
          </a:lstStyle>
          <a:p>
            <a:pPr lvl="0"/>
            <a:r>
              <a:rPr lang="en-US" dirty="0"/>
              <a:t>Add text here</a:t>
            </a:r>
          </a:p>
        </p:txBody>
      </p:sp>
      <p:sp>
        <p:nvSpPr>
          <p:cNvPr id="8" name="Text Placeholder 21">
            <a:extLst>
              <a:ext uri="{FF2B5EF4-FFF2-40B4-BE49-F238E27FC236}">
                <a16:creationId xmlns:a16="http://schemas.microsoft.com/office/drawing/2014/main" id="{838318CA-CD8B-F140-88B3-A89B65514840}"/>
              </a:ext>
            </a:extLst>
          </p:cNvPr>
          <p:cNvSpPr>
            <a:spLocks noGrp="1"/>
          </p:cNvSpPr>
          <p:nvPr>
            <p:ph type="body" sz="quarter" idx="11" hasCustomPrompt="1"/>
          </p:nvPr>
        </p:nvSpPr>
        <p:spPr>
          <a:xfrm>
            <a:off x="6413246" y="3736978"/>
            <a:ext cx="2409027" cy="1030162"/>
          </a:xfrm>
          <a:prstGeom prst="rect">
            <a:avLst/>
          </a:prstGeom>
        </p:spPr>
        <p:txBody>
          <a:bodyPr/>
          <a:lstStyle>
            <a:lvl1pPr marL="0" indent="0" algn="ctr">
              <a:buNone/>
              <a:defRPr sz="2200" b="1">
                <a:solidFill>
                  <a:schemeClr val="bg1"/>
                </a:solidFill>
                <a:latin typeface="Arial" panose="020B0604020202020204" pitchFamily="34" charset="0"/>
                <a:cs typeface="Arial" panose="020B0604020202020204" pitchFamily="34" charset="0"/>
              </a:defRPr>
            </a:lvl1pPr>
          </a:lstStyle>
          <a:p>
            <a:pPr lvl="0"/>
            <a:r>
              <a:rPr lang="en-GB" dirty="0"/>
              <a:t>Highlight </a:t>
            </a:r>
            <a:br>
              <a:rPr lang="en-GB" dirty="0"/>
            </a:br>
            <a:r>
              <a:rPr lang="en-GB" dirty="0"/>
              <a:t>Text or title of </a:t>
            </a:r>
            <a:r>
              <a:rPr lang="en-GB" dirty="0" err="1"/>
              <a:t>powerpoint</a:t>
            </a:r>
            <a:endParaRPr lang="en-US" dirty="0"/>
          </a:p>
        </p:txBody>
      </p:sp>
      <p:sp>
        <p:nvSpPr>
          <p:cNvPr id="9" name="Text Placeholder 21">
            <a:extLst>
              <a:ext uri="{FF2B5EF4-FFF2-40B4-BE49-F238E27FC236}">
                <a16:creationId xmlns:a16="http://schemas.microsoft.com/office/drawing/2014/main" id="{E88CFB6E-8FA3-614C-A0AA-5598940A6DBF}"/>
              </a:ext>
            </a:extLst>
          </p:cNvPr>
          <p:cNvSpPr>
            <a:spLocks noGrp="1"/>
          </p:cNvSpPr>
          <p:nvPr>
            <p:ph type="body" sz="quarter" idx="12" hasCustomPrompt="1"/>
          </p:nvPr>
        </p:nvSpPr>
        <p:spPr>
          <a:xfrm>
            <a:off x="6413246" y="4859197"/>
            <a:ext cx="2409027" cy="368786"/>
          </a:xfrm>
          <a:prstGeom prst="rect">
            <a:avLst/>
          </a:prstGeom>
        </p:spPr>
        <p:txBody>
          <a:bodyPr/>
          <a:lstStyle>
            <a:lvl1pPr marL="0" indent="0" algn="ctr">
              <a:buNone/>
              <a:defRPr sz="1300" b="0">
                <a:solidFill>
                  <a:schemeClr val="bg1"/>
                </a:solidFill>
                <a:latin typeface="Arial" panose="020B0604020202020204" pitchFamily="34" charset="0"/>
                <a:cs typeface="Arial" panose="020B0604020202020204" pitchFamily="34" charset="0"/>
              </a:defRPr>
            </a:lvl1pPr>
          </a:lstStyle>
          <a:p>
            <a:pPr lvl="0"/>
            <a:r>
              <a:rPr lang="en-GB" dirty="0"/>
              <a:t>Sub Text</a:t>
            </a:r>
            <a:endParaRPr lang="en-US" dirty="0"/>
          </a:p>
        </p:txBody>
      </p:sp>
      <p:pic>
        <p:nvPicPr>
          <p:cNvPr id="12" name="Picture 11">
            <a:extLst>
              <a:ext uri="{FF2B5EF4-FFF2-40B4-BE49-F238E27FC236}">
                <a16:creationId xmlns:a16="http://schemas.microsoft.com/office/drawing/2014/main" id="{2378AE69-673F-2341-8827-7DEEB2D58BD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2339" t="84383"/>
          <a:stretch/>
        </p:blipFill>
        <p:spPr>
          <a:xfrm>
            <a:off x="7529052" y="5794084"/>
            <a:ext cx="1614948" cy="1071005"/>
          </a:xfrm>
          <a:prstGeom prst="rect">
            <a:avLst/>
          </a:prstGeom>
        </p:spPr>
      </p:pic>
    </p:spTree>
    <p:extLst>
      <p:ext uri="{BB962C8B-B14F-4D97-AF65-F5344CB8AC3E}">
        <p14:creationId xmlns:p14="http://schemas.microsoft.com/office/powerpoint/2010/main" val="34981106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et Title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BC0422E-6F9B-6D43-867E-94812209F9E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03330" y="423235"/>
            <a:ext cx="7158293" cy="6441853"/>
          </a:xfrm>
          <a:prstGeom prst="rect">
            <a:avLst/>
          </a:prstGeom>
        </p:spPr>
      </p:pic>
      <p:sp>
        <p:nvSpPr>
          <p:cNvPr id="4" name="Oval 3">
            <a:extLst>
              <a:ext uri="{FF2B5EF4-FFF2-40B4-BE49-F238E27FC236}">
                <a16:creationId xmlns:a16="http://schemas.microsoft.com/office/drawing/2014/main" id="{737F821C-931A-2044-86AA-7F8C24E9CFC0}"/>
              </a:ext>
            </a:extLst>
          </p:cNvPr>
          <p:cNvSpPr/>
          <p:nvPr userDrawn="1"/>
        </p:nvSpPr>
        <p:spPr>
          <a:xfrm>
            <a:off x="306484" y="3128454"/>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Oval 4">
            <a:extLst>
              <a:ext uri="{FF2B5EF4-FFF2-40B4-BE49-F238E27FC236}">
                <a16:creationId xmlns:a16="http://schemas.microsoft.com/office/drawing/2014/main" id="{AF071019-FE67-C048-A585-6C9934F60A7E}"/>
              </a:ext>
            </a:extLst>
          </p:cNvPr>
          <p:cNvSpPr/>
          <p:nvPr userDrawn="1"/>
        </p:nvSpPr>
        <p:spPr>
          <a:xfrm>
            <a:off x="1409440" y="423236"/>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6" name="Oval 5">
            <a:extLst>
              <a:ext uri="{FF2B5EF4-FFF2-40B4-BE49-F238E27FC236}">
                <a16:creationId xmlns:a16="http://schemas.microsoft.com/office/drawing/2014/main" id="{BFC7672E-9B40-7147-9180-0BA4DC8AA7D2}"/>
              </a:ext>
            </a:extLst>
          </p:cNvPr>
          <p:cNvSpPr/>
          <p:nvPr userDrawn="1"/>
        </p:nvSpPr>
        <p:spPr>
          <a:xfrm>
            <a:off x="4106203" y="3099255"/>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7" name="Text Placeholder 21">
            <a:extLst>
              <a:ext uri="{FF2B5EF4-FFF2-40B4-BE49-F238E27FC236}">
                <a16:creationId xmlns:a16="http://schemas.microsoft.com/office/drawing/2014/main" id="{73D134A1-4B91-044E-B1EC-60FB44D27388}"/>
              </a:ext>
            </a:extLst>
          </p:cNvPr>
          <p:cNvSpPr>
            <a:spLocks noGrp="1"/>
          </p:cNvSpPr>
          <p:nvPr>
            <p:ph type="body" sz="quarter" idx="10" hasCustomPrompt="1"/>
          </p:nvPr>
        </p:nvSpPr>
        <p:spPr>
          <a:xfrm>
            <a:off x="1885764" y="835228"/>
            <a:ext cx="2489845" cy="2618509"/>
          </a:xfrm>
          <a:prstGeom prst="rect">
            <a:avLst/>
          </a:prstGeom>
        </p:spPr>
        <p:txBody>
          <a:bodyPr anchor="ctr" anchorCtr="0"/>
          <a:lstStyle>
            <a:lvl1pPr marL="0" indent="0" algn="ctr">
              <a:buNone/>
              <a:defRPr sz="3600" b="1">
                <a:solidFill>
                  <a:schemeClr val="bg1"/>
                </a:solidFill>
                <a:latin typeface="Arial" panose="020B0604020202020204" pitchFamily="34" charset="0"/>
                <a:cs typeface="Arial" panose="020B0604020202020204" pitchFamily="34" charset="0"/>
              </a:defRPr>
            </a:lvl1pPr>
          </a:lstStyle>
          <a:p>
            <a:pPr lvl="0"/>
            <a:r>
              <a:rPr lang="en-US" dirty="0"/>
              <a:t>Add text here</a:t>
            </a:r>
          </a:p>
        </p:txBody>
      </p:sp>
      <p:sp>
        <p:nvSpPr>
          <p:cNvPr id="8" name="Text Placeholder 21">
            <a:extLst>
              <a:ext uri="{FF2B5EF4-FFF2-40B4-BE49-F238E27FC236}">
                <a16:creationId xmlns:a16="http://schemas.microsoft.com/office/drawing/2014/main" id="{838318CA-CD8B-F140-88B3-A89B65514840}"/>
              </a:ext>
            </a:extLst>
          </p:cNvPr>
          <p:cNvSpPr>
            <a:spLocks noGrp="1"/>
          </p:cNvSpPr>
          <p:nvPr>
            <p:ph type="body" sz="quarter" idx="11" hasCustomPrompt="1"/>
          </p:nvPr>
        </p:nvSpPr>
        <p:spPr>
          <a:xfrm>
            <a:off x="323158" y="3627628"/>
            <a:ext cx="2409027" cy="1030162"/>
          </a:xfrm>
          <a:prstGeom prst="rect">
            <a:avLst/>
          </a:prstGeom>
        </p:spPr>
        <p:txBody>
          <a:bodyPr/>
          <a:lstStyle>
            <a:lvl1pPr marL="0" indent="0" algn="ctr">
              <a:buNone/>
              <a:defRPr sz="2200" b="1">
                <a:solidFill>
                  <a:schemeClr val="bg1"/>
                </a:solidFill>
                <a:latin typeface="Arial" panose="020B0604020202020204" pitchFamily="34" charset="0"/>
                <a:cs typeface="Arial" panose="020B0604020202020204" pitchFamily="34" charset="0"/>
              </a:defRPr>
            </a:lvl1pPr>
          </a:lstStyle>
          <a:p>
            <a:pPr lvl="0"/>
            <a:r>
              <a:rPr lang="en-GB" dirty="0"/>
              <a:t>Highlight </a:t>
            </a:r>
            <a:br>
              <a:rPr lang="en-GB" dirty="0"/>
            </a:br>
            <a:r>
              <a:rPr lang="en-GB" dirty="0"/>
              <a:t>Text or title of </a:t>
            </a:r>
            <a:r>
              <a:rPr lang="en-GB" dirty="0" err="1"/>
              <a:t>powerpoint</a:t>
            </a:r>
            <a:endParaRPr lang="en-US" dirty="0"/>
          </a:p>
        </p:txBody>
      </p:sp>
      <p:sp>
        <p:nvSpPr>
          <p:cNvPr id="9" name="Text Placeholder 21">
            <a:extLst>
              <a:ext uri="{FF2B5EF4-FFF2-40B4-BE49-F238E27FC236}">
                <a16:creationId xmlns:a16="http://schemas.microsoft.com/office/drawing/2014/main" id="{E88CFB6E-8FA3-614C-A0AA-5598940A6DBF}"/>
              </a:ext>
            </a:extLst>
          </p:cNvPr>
          <p:cNvSpPr>
            <a:spLocks noGrp="1"/>
          </p:cNvSpPr>
          <p:nvPr>
            <p:ph type="body" sz="quarter" idx="12" hasCustomPrompt="1"/>
          </p:nvPr>
        </p:nvSpPr>
        <p:spPr>
          <a:xfrm>
            <a:off x="323158" y="4749847"/>
            <a:ext cx="2409027" cy="368786"/>
          </a:xfrm>
          <a:prstGeom prst="rect">
            <a:avLst/>
          </a:prstGeom>
        </p:spPr>
        <p:txBody>
          <a:bodyPr/>
          <a:lstStyle>
            <a:lvl1pPr marL="0" indent="0" algn="ctr">
              <a:buNone/>
              <a:defRPr sz="1300" b="0">
                <a:solidFill>
                  <a:schemeClr val="bg1"/>
                </a:solidFill>
                <a:latin typeface="Arial" panose="020B0604020202020204" pitchFamily="34" charset="0"/>
                <a:cs typeface="Arial" panose="020B0604020202020204" pitchFamily="34" charset="0"/>
              </a:defRPr>
            </a:lvl1pPr>
          </a:lstStyle>
          <a:p>
            <a:pPr lvl="0"/>
            <a:r>
              <a:rPr lang="en-GB" dirty="0"/>
              <a:t>Sub Text</a:t>
            </a:r>
            <a:endParaRPr lang="en-US" dirty="0"/>
          </a:p>
        </p:txBody>
      </p:sp>
      <p:pic>
        <p:nvPicPr>
          <p:cNvPr id="12" name="Picture 11">
            <a:extLst>
              <a:ext uri="{FF2B5EF4-FFF2-40B4-BE49-F238E27FC236}">
                <a16:creationId xmlns:a16="http://schemas.microsoft.com/office/drawing/2014/main" id="{2378AE69-673F-2341-8827-7DEEB2D58BD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2339" t="84383"/>
          <a:stretch/>
        </p:blipFill>
        <p:spPr>
          <a:xfrm>
            <a:off x="7529052" y="5794084"/>
            <a:ext cx="1614948" cy="1071005"/>
          </a:xfrm>
          <a:prstGeom prst="rect">
            <a:avLst/>
          </a:prstGeom>
        </p:spPr>
      </p:pic>
    </p:spTree>
    <p:extLst>
      <p:ext uri="{BB962C8B-B14F-4D97-AF65-F5344CB8AC3E}">
        <p14:creationId xmlns:p14="http://schemas.microsoft.com/office/powerpoint/2010/main" val="25671669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et Title 4">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7202970-02BF-8B47-B3DC-917DE7BB976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9157063" cy="6858000"/>
          </a:xfrm>
          <a:prstGeom prst="rect">
            <a:avLst/>
          </a:prstGeom>
        </p:spPr>
      </p:pic>
      <p:sp>
        <p:nvSpPr>
          <p:cNvPr id="4" name="Oval 3">
            <a:extLst>
              <a:ext uri="{FF2B5EF4-FFF2-40B4-BE49-F238E27FC236}">
                <a16:creationId xmlns:a16="http://schemas.microsoft.com/office/drawing/2014/main" id="{737F821C-931A-2044-86AA-7F8C24E9CFC0}"/>
              </a:ext>
            </a:extLst>
          </p:cNvPr>
          <p:cNvSpPr/>
          <p:nvPr userDrawn="1"/>
        </p:nvSpPr>
        <p:spPr>
          <a:xfrm>
            <a:off x="306484" y="3128454"/>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Oval 4">
            <a:extLst>
              <a:ext uri="{FF2B5EF4-FFF2-40B4-BE49-F238E27FC236}">
                <a16:creationId xmlns:a16="http://schemas.microsoft.com/office/drawing/2014/main" id="{AF071019-FE67-C048-A585-6C9934F60A7E}"/>
              </a:ext>
            </a:extLst>
          </p:cNvPr>
          <p:cNvSpPr/>
          <p:nvPr userDrawn="1"/>
        </p:nvSpPr>
        <p:spPr>
          <a:xfrm>
            <a:off x="1211995" y="350405"/>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6" name="Oval 5">
            <a:extLst>
              <a:ext uri="{FF2B5EF4-FFF2-40B4-BE49-F238E27FC236}">
                <a16:creationId xmlns:a16="http://schemas.microsoft.com/office/drawing/2014/main" id="{BFC7672E-9B40-7147-9180-0BA4DC8AA7D2}"/>
              </a:ext>
            </a:extLst>
          </p:cNvPr>
          <p:cNvSpPr/>
          <p:nvPr userDrawn="1"/>
        </p:nvSpPr>
        <p:spPr>
          <a:xfrm>
            <a:off x="3908758" y="3026424"/>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7" name="Text Placeholder 21">
            <a:extLst>
              <a:ext uri="{FF2B5EF4-FFF2-40B4-BE49-F238E27FC236}">
                <a16:creationId xmlns:a16="http://schemas.microsoft.com/office/drawing/2014/main" id="{73D134A1-4B91-044E-B1EC-60FB44D27388}"/>
              </a:ext>
            </a:extLst>
          </p:cNvPr>
          <p:cNvSpPr>
            <a:spLocks noGrp="1"/>
          </p:cNvSpPr>
          <p:nvPr>
            <p:ph type="body" sz="quarter" idx="10" hasCustomPrompt="1"/>
          </p:nvPr>
        </p:nvSpPr>
        <p:spPr>
          <a:xfrm>
            <a:off x="1688319" y="762397"/>
            <a:ext cx="2489845" cy="2618509"/>
          </a:xfrm>
          <a:prstGeom prst="rect">
            <a:avLst/>
          </a:prstGeom>
        </p:spPr>
        <p:txBody>
          <a:bodyPr anchor="ctr" anchorCtr="0"/>
          <a:lstStyle>
            <a:lvl1pPr marL="0" indent="0" algn="ctr">
              <a:buNone/>
              <a:defRPr sz="3600" b="1">
                <a:solidFill>
                  <a:schemeClr val="bg1"/>
                </a:solidFill>
                <a:latin typeface="Arial" panose="020B0604020202020204" pitchFamily="34" charset="0"/>
                <a:cs typeface="Arial" panose="020B0604020202020204" pitchFamily="34" charset="0"/>
              </a:defRPr>
            </a:lvl1pPr>
          </a:lstStyle>
          <a:p>
            <a:pPr lvl="0"/>
            <a:r>
              <a:rPr lang="en-US" dirty="0"/>
              <a:t>Add text here</a:t>
            </a:r>
          </a:p>
        </p:txBody>
      </p:sp>
      <p:sp>
        <p:nvSpPr>
          <p:cNvPr id="8" name="Text Placeholder 21">
            <a:extLst>
              <a:ext uri="{FF2B5EF4-FFF2-40B4-BE49-F238E27FC236}">
                <a16:creationId xmlns:a16="http://schemas.microsoft.com/office/drawing/2014/main" id="{838318CA-CD8B-F140-88B3-A89B65514840}"/>
              </a:ext>
            </a:extLst>
          </p:cNvPr>
          <p:cNvSpPr>
            <a:spLocks noGrp="1"/>
          </p:cNvSpPr>
          <p:nvPr>
            <p:ph type="body" sz="quarter" idx="11" hasCustomPrompt="1"/>
          </p:nvPr>
        </p:nvSpPr>
        <p:spPr>
          <a:xfrm>
            <a:off x="323158" y="3627628"/>
            <a:ext cx="2409027" cy="1030162"/>
          </a:xfrm>
          <a:prstGeom prst="rect">
            <a:avLst/>
          </a:prstGeom>
        </p:spPr>
        <p:txBody>
          <a:bodyPr/>
          <a:lstStyle>
            <a:lvl1pPr marL="0" indent="0" algn="ctr">
              <a:buNone/>
              <a:defRPr sz="2200" b="1">
                <a:solidFill>
                  <a:schemeClr val="bg1"/>
                </a:solidFill>
                <a:latin typeface="Arial" panose="020B0604020202020204" pitchFamily="34" charset="0"/>
                <a:cs typeface="Arial" panose="020B0604020202020204" pitchFamily="34" charset="0"/>
              </a:defRPr>
            </a:lvl1pPr>
          </a:lstStyle>
          <a:p>
            <a:pPr lvl="0"/>
            <a:r>
              <a:rPr lang="en-GB" dirty="0"/>
              <a:t>Highlight </a:t>
            </a:r>
            <a:br>
              <a:rPr lang="en-GB" dirty="0"/>
            </a:br>
            <a:r>
              <a:rPr lang="en-GB" dirty="0"/>
              <a:t>Text or title of </a:t>
            </a:r>
            <a:r>
              <a:rPr lang="en-GB" dirty="0" err="1"/>
              <a:t>powerpoint</a:t>
            </a:r>
            <a:endParaRPr lang="en-US" dirty="0"/>
          </a:p>
        </p:txBody>
      </p:sp>
      <p:sp>
        <p:nvSpPr>
          <p:cNvPr id="9" name="Text Placeholder 21">
            <a:extLst>
              <a:ext uri="{FF2B5EF4-FFF2-40B4-BE49-F238E27FC236}">
                <a16:creationId xmlns:a16="http://schemas.microsoft.com/office/drawing/2014/main" id="{E88CFB6E-8FA3-614C-A0AA-5598940A6DBF}"/>
              </a:ext>
            </a:extLst>
          </p:cNvPr>
          <p:cNvSpPr>
            <a:spLocks noGrp="1"/>
          </p:cNvSpPr>
          <p:nvPr>
            <p:ph type="body" sz="quarter" idx="12" hasCustomPrompt="1"/>
          </p:nvPr>
        </p:nvSpPr>
        <p:spPr>
          <a:xfrm>
            <a:off x="323158" y="4749847"/>
            <a:ext cx="2409027" cy="368786"/>
          </a:xfrm>
          <a:prstGeom prst="rect">
            <a:avLst/>
          </a:prstGeom>
        </p:spPr>
        <p:txBody>
          <a:bodyPr/>
          <a:lstStyle>
            <a:lvl1pPr marL="0" indent="0" algn="ctr">
              <a:buNone/>
              <a:defRPr sz="1300" b="0">
                <a:solidFill>
                  <a:schemeClr val="bg1"/>
                </a:solidFill>
                <a:latin typeface="Arial" panose="020B0604020202020204" pitchFamily="34" charset="0"/>
                <a:cs typeface="Arial" panose="020B0604020202020204" pitchFamily="34" charset="0"/>
              </a:defRPr>
            </a:lvl1pPr>
          </a:lstStyle>
          <a:p>
            <a:pPr lvl="0"/>
            <a:r>
              <a:rPr lang="en-GB" dirty="0"/>
              <a:t>Sub Text</a:t>
            </a:r>
            <a:endParaRPr lang="en-US" dirty="0"/>
          </a:p>
        </p:txBody>
      </p:sp>
      <p:pic>
        <p:nvPicPr>
          <p:cNvPr id="12" name="Picture 11">
            <a:extLst>
              <a:ext uri="{FF2B5EF4-FFF2-40B4-BE49-F238E27FC236}">
                <a16:creationId xmlns:a16="http://schemas.microsoft.com/office/drawing/2014/main" id="{2378AE69-673F-2341-8827-7DEEB2D58BD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2339" t="84383"/>
          <a:stretch/>
        </p:blipFill>
        <p:spPr>
          <a:xfrm>
            <a:off x="7529052" y="5794084"/>
            <a:ext cx="1614948" cy="1071005"/>
          </a:xfrm>
          <a:prstGeom prst="rect">
            <a:avLst/>
          </a:prstGeom>
        </p:spPr>
      </p:pic>
    </p:spTree>
    <p:extLst>
      <p:ext uri="{BB962C8B-B14F-4D97-AF65-F5344CB8AC3E}">
        <p14:creationId xmlns:p14="http://schemas.microsoft.com/office/powerpoint/2010/main" val="26651093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et Vet Owner Title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FFD5E14-5939-B34F-89DA-5341BB539F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3063" y="742406"/>
            <a:ext cx="7691269" cy="6096000"/>
          </a:xfrm>
          <a:prstGeom prst="rect">
            <a:avLst/>
          </a:prstGeom>
        </p:spPr>
      </p:pic>
      <p:pic>
        <p:nvPicPr>
          <p:cNvPr id="12" name="Picture 11">
            <a:extLst>
              <a:ext uri="{FF2B5EF4-FFF2-40B4-BE49-F238E27FC236}">
                <a16:creationId xmlns:a16="http://schemas.microsoft.com/office/drawing/2014/main" id="{2378AE69-673F-2341-8827-7DEEB2D58BD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2339" t="84383"/>
          <a:stretch/>
        </p:blipFill>
        <p:spPr>
          <a:xfrm>
            <a:off x="7529052" y="5794084"/>
            <a:ext cx="1614948" cy="1071005"/>
          </a:xfrm>
          <a:prstGeom prst="rect">
            <a:avLst/>
          </a:prstGeom>
        </p:spPr>
      </p:pic>
      <p:sp>
        <p:nvSpPr>
          <p:cNvPr id="13" name="Oval 12">
            <a:extLst>
              <a:ext uri="{FF2B5EF4-FFF2-40B4-BE49-F238E27FC236}">
                <a16:creationId xmlns:a16="http://schemas.microsoft.com/office/drawing/2014/main" id="{4B410E27-7FD5-A348-AB99-D54AE728ACE1}"/>
              </a:ext>
            </a:extLst>
          </p:cNvPr>
          <p:cNvSpPr/>
          <p:nvPr userDrawn="1"/>
        </p:nvSpPr>
        <p:spPr>
          <a:xfrm>
            <a:off x="6396574" y="3237804"/>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Oval 13">
            <a:extLst>
              <a:ext uri="{FF2B5EF4-FFF2-40B4-BE49-F238E27FC236}">
                <a16:creationId xmlns:a16="http://schemas.microsoft.com/office/drawing/2014/main" id="{6C75D435-43E6-7143-BB05-BD028E9FCE3E}"/>
              </a:ext>
            </a:extLst>
          </p:cNvPr>
          <p:cNvSpPr/>
          <p:nvPr userDrawn="1"/>
        </p:nvSpPr>
        <p:spPr>
          <a:xfrm>
            <a:off x="4894032" y="207305"/>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15" name="Oval 14">
            <a:extLst>
              <a:ext uri="{FF2B5EF4-FFF2-40B4-BE49-F238E27FC236}">
                <a16:creationId xmlns:a16="http://schemas.microsoft.com/office/drawing/2014/main" id="{FC8D564C-D137-A04D-8826-177B7DB1108D}"/>
              </a:ext>
            </a:extLst>
          </p:cNvPr>
          <p:cNvSpPr/>
          <p:nvPr userDrawn="1"/>
        </p:nvSpPr>
        <p:spPr>
          <a:xfrm>
            <a:off x="4470023" y="1843642"/>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16" name="Text Placeholder 21">
            <a:extLst>
              <a:ext uri="{FF2B5EF4-FFF2-40B4-BE49-F238E27FC236}">
                <a16:creationId xmlns:a16="http://schemas.microsoft.com/office/drawing/2014/main" id="{931AC65C-6031-7A4C-AC1F-95186EA937E7}"/>
              </a:ext>
            </a:extLst>
          </p:cNvPr>
          <p:cNvSpPr>
            <a:spLocks noGrp="1"/>
          </p:cNvSpPr>
          <p:nvPr>
            <p:ph type="body" sz="quarter" idx="10" hasCustomPrompt="1"/>
          </p:nvPr>
        </p:nvSpPr>
        <p:spPr>
          <a:xfrm>
            <a:off x="5370356" y="619297"/>
            <a:ext cx="2489845" cy="2618509"/>
          </a:xfrm>
          <a:prstGeom prst="rect">
            <a:avLst/>
          </a:prstGeom>
        </p:spPr>
        <p:txBody>
          <a:bodyPr anchor="ctr" anchorCtr="0"/>
          <a:lstStyle>
            <a:lvl1pPr marL="0" indent="0" algn="ctr">
              <a:buNone/>
              <a:defRPr sz="3600" b="1">
                <a:solidFill>
                  <a:schemeClr val="bg1"/>
                </a:solidFill>
                <a:latin typeface="Arial" panose="020B0604020202020204" pitchFamily="34" charset="0"/>
                <a:cs typeface="Arial" panose="020B0604020202020204" pitchFamily="34" charset="0"/>
              </a:defRPr>
            </a:lvl1pPr>
          </a:lstStyle>
          <a:p>
            <a:pPr lvl="0"/>
            <a:r>
              <a:rPr lang="en-US" dirty="0"/>
              <a:t>Add text here</a:t>
            </a:r>
          </a:p>
        </p:txBody>
      </p:sp>
      <p:sp>
        <p:nvSpPr>
          <p:cNvPr id="17" name="Text Placeholder 21">
            <a:extLst>
              <a:ext uri="{FF2B5EF4-FFF2-40B4-BE49-F238E27FC236}">
                <a16:creationId xmlns:a16="http://schemas.microsoft.com/office/drawing/2014/main" id="{D58809A7-A18D-F446-BE32-C491ABD58E55}"/>
              </a:ext>
            </a:extLst>
          </p:cNvPr>
          <p:cNvSpPr>
            <a:spLocks noGrp="1"/>
          </p:cNvSpPr>
          <p:nvPr>
            <p:ph type="body" sz="quarter" idx="11" hasCustomPrompt="1"/>
          </p:nvPr>
        </p:nvSpPr>
        <p:spPr>
          <a:xfrm>
            <a:off x="6413246" y="3736978"/>
            <a:ext cx="2409027" cy="1030162"/>
          </a:xfrm>
          <a:prstGeom prst="rect">
            <a:avLst/>
          </a:prstGeom>
        </p:spPr>
        <p:txBody>
          <a:bodyPr/>
          <a:lstStyle>
            <a:lvl1pPr marL="0" indent="0" algn="ctr">
              <a:buNone/>
              <a:defRPr sz="2200" b="1">
                <a:solidFill>
                  <a:schemeClr val="bg1"/>
                </a:solidFill>
                <a:latin typeface="Arial" panose="020B0604020202020204" pitchFamily="34" charset="0"/>
                <a:cs typeface="Arial" panose="020B0604020202020204" pitchFamily="34" charset="0"/>
              </a:defRPr>
            </a:lvl1pPr>
          </a:lstStyle>
          <a:p>
            <a:pPr lvl="0"/>
            <a:r>
              <a:rPr lang="en-GB" dirty="0"/>
              <a:t>Highlight </a:t>
            </a:r>
            <a:br>
              <a:rPr lang="en-GB" dirty="0"/>
            </a:br>
            <a:r>
              <a:rPr lang="en-GB" dirty="0"/>
              <a:t>Text or title of </a:t>
            </a:r>
            <a:r>
              <a:rPr lang="en-GB" dirty="0" err="1"/>
              <a:t>powerpoint</a:t>
            </a:r>
            <a:endParaRPr lang="en-US" dirty="0"/>
          </a:p>
        </p:txBody>
      </p:sp>
      <p:sp>
        <p:nvSpPr>
          <p:cNvPr id="18" name="Text Placeholder 21">
            <a:extLst>
              <a:ext uri="{FF2B5EF4-FFF2-40B4-BE49-F238E27FC236}">
                <a16:creationId xmlns:a16="http://schemas.microsoft.com/office/drawing/2014/main" id="{8E617168-85A3-0C41-9529-07A1463B0370}"/>
              </a:ext>
            </a:extLst>
          </p:cNvPr>
          <p:cNvSpPr>
            <a:spLocks noGrp="1"/>
          </p:cNvSpPr>
          <p:nvPr>
            <p:ph type="body" sz="quarter" idx="12" hasCustomPrompt="1"/>
          </p:nvPr>
        </p:nvSpPr>
        <p:spPr>
          <a:xfrm>
            <a:off x="6413246" y="4859197"/>
            <a:ext cx="2409027" cy="368786"/>
          </a:xfrm>
          <a:prstGeom prst="rect">
            <a:avLst/>
          </a:prstGeom>
        </p:spPr>
        <p:txBody>
          <a:bodyPr/>
          <a:lstStyle>
            <a:lvl1pPr marL="0" indent="0" algn="ctr">
              <a:buNone/>
              <a:defRPr sz="1300" b="0">
                <a:solidFill>
                  <a:schemeClr val="bg1"/>
                </a:solidFill>
                <a:latin typeface="Arial" panose="020B0604020202020204" pitchFamily="34" charset="0"/>
                <a:cs typeface="Arial" panose="020B0604020202020204" pitchFamily="34" charset="0"/>
              </a:defRPr>
            </a:lvl1pPr>
          </a:lstStyle>
          <a:p>
            <a:pPr lvl="0"/>
            <a:r>
              <a:rPr lang="en-GB" dirty="0"/>
              <a:t>Sub Text</a:t>
            </a:r>
            <a:endParaRPr lang="en-US" dirty="0"/>
          </a:p>
        </p:txBody>
      </p:sp>
    </p:spTree>
    <p:extLst>
      <p:ext uri="{BB962C8B-B14F-4D97-AF65-F5344CB8AC3E}">
        <p14:creationId xmlns:p14="http://schemas.microsoft.com/office/powerpoint/2010/main" val="11290771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et Vet Owner Title 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DEFE3EA-7170-DD46-B9A8-EBE816A768F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87383" y="-25764"/>
            <a:ext cx="9431383" cy="6899324"/>
          </a:xfrm>
          <a:prstGeom prst="rect">
            <a:avLst/>
          </a:prstGeom>
        </p:spPr>
      </p:pic>
      <p:pic>
        <p:nvPicPr>
          <p:cNvPr id="12" name="Picture 11">
            <a:extLst>
              <a:ext uri="{FF2B5EF4-FFF2-40B4-BE49-F238E27FC236}">
                <a16:creationId xmlns:a16="http://schemas.microsoft.com/office/drawing/2014/main" id="{2378AE69-673F-2341-8827-7DEEB2D58BD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2339" t="84383"/>
          <a:stretch/>
        </p:blipFill>
        <p:spPr>
          <a:xfrm>
            <a:off x="7529052" y="5794084"/>
            <a:ext cx="1614948" cy="1071005"/>
          </a:xfrm>
          <a:prstGeom prst="rect">
            <a:avLst/>
          </a:prstGeom>
        </p:spPr>
      </p:pic>
      <p:sp>
        <p:nvSpPr>
          <p:cNvPr id="13" name="Oval 12">
            <a:extLst>
              <a:ext uri="{FF2B5EF4-FFF2-40B4-BE49-F238E27FC236}">
                <a16:creationId xmlns:a16="http://schemas.microsoft.com/office/drawing/2014/main" id="{4B410E27-7FD5-A348-AB99-D54AE728ACE1}"/>
              </a:ext>
            </a:extLst>
          </p:cNvPr>
          <p:cNvSpPr/>
          <p:nvPr userDrawn="1"/>
        </p:nvSpPr>
        <p:spPr>
          <a:xfrm>
            <a:off x="6514138" y="311724"/>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Text Placeholder 21">
            <a:extLst>
              <a:ext uri="{FF2B5EF4-FFF2-40B4-BE49-F238E27FC236}">
                <a16:creationId xmlns:a16="http://schemas.microsoft.com/office/drawing/2014/main" id="{D58809A7-A18D-F446-BE32-C491ABD58E55}"/>
              </a:ext>
            </a:extLst>
          </p:cNvPr>
          <p:cNvSpPr>
            <a:spLocks noGrp="1"/>
          </p:cNvSpPr>
          <p:nvPr>
            <p:ph type="body" sz="quarter" idx="11" hasCustomPrompt="1"/>
          </p:nvPr>
        </p:nvSpPr>
        <p:spPr>
          <a:xfrm>
            <a:off x="6530812" y="810898"/>
            <a:ext cx="2409027" cy="1030162"/>
          </a:xfrm>
          <a:prstGeom prst="rect">
            <a:avLst/>
          </a:prstGeom>
        </p:spPr>
        <p:txBody>
          <a:bodyPr/>
          <a:lstStyle>
            <a:lvl1pPr marL="0" indent="0" algn="ctr">
              <a:buNone/>
              <a:defRPr sz="2200" b="1">
                <a:solidFill>
                  <a:schemeClr val="bg1"/>
                </a:solidFill>
                <a:latin typeface="Arial" panose="020B0604020202020204" pitchFamily="34" charset="0"/>
                <a:cs typeface="Arial" panose="020B0604020202020204" pitchFamily="34" charset="0"/>
              </a:defRPr>
            </a:lvl1pPr>
          </a:lstStyle>
          <a:p>
            <a:pPr lvl="0"/>
            <a:r>
              <a:rPr lang="en-GB" dirty="0"/>
              <a:t>Highlight </a:t>
            </a:r>
            <a:br>
              <a:rPr lang="en-GB" dirty="0"/>
            </a:br>
            <a:r>
              <a:rPr lang="en-GB" dirty="0"/>
              <a:t>Text or title of </a:t>
            </a:r>
            <a:r>
              <a:rPr lang="en-GB" dirty="0" err="1"/>
              <a:t>powerpoint</a:t>
            </a:r>
            <a:endParaRPr lang="en-US" dirty="0"/>
          </a:p>
        </p:txBody>
      </p:sp>
      <p:sp>
        <p:nvSpPr>
          <p:cNvPr id="18" name="Text Placeholder 21">
            <a:extLst>
              <a:ext uri="{FF2B5EF4-FFF2-40B4-BE49-F238E27FC236}">
                <a16:creationId xmlns:a16="http://schemas.microsoft.com/office/drawing/2014/main" id="{8E617168-85A3-0C41-9529-07A1463B0370}"/>
              </a:ext>
            </a:extLst>
          </p:cNvPr>
          <p:cNvSpPr>
            <a:spLocks noGrp="1"/>
          </p:cNvSpPr>
          <p:nvPr>
            <p:ph type="body" sz="quarter" idx="12" hasCustomPrompt="1"/>
          </p:nvPr>
        </p:nvSpPr>
        <p:spPr>
          <a:xfrm>
            <a:off x="6530812" y="1933117"/>
            <a:ext cx="2409027" cy="368786"/>
          </a:xfrm>
          <a:prstGeom prst="rect">
            <a:avLst/>
          </a:prstGeom>
        </p:spPr>
        <p:txBody>
          <a:bodyPr/>
          <a:lstStyle>
            <a:lvl1pPr marL="0" indent="0" algn="ctr">
              <a:buNone/>
              <a:defRPr sz="1300" b="0">
                <a:solidFill>
                  <a:schemeClr val="bg1"/>
                </a:solidFill>
                <a:latin typeface="Arial" panose="020B0604020202020204" pitchFamily="34" charset="0"/>
                <a:cs typeface="Arial" panose="020B0604020202020204" pitchFamily="34" charset="0"/>
              </a:defRPr>
            </a:lvl1pPr>
          </a:lstStyle>
          <a:p>
            <a:pPr lvl="0"/>
            <a:r>
              <a:rPr lang="en-GB" dirty="0"/>
              <a:t>Sub Text</a:t>
            </a:r>
            <a:endParaRPr lang="en-US" dirty="0"/>
          </a:p>
        </p:txBody>
      </p:sp>
      <p:sp>
        <p:nvSpPr>
          <p:cNvPr id="19" name="Oval 18">
            <a:extLst>
              <a:ext uri="{FF2B5EF4-FFF2-40B4-BE49-F238E27FC236}">
                <a16:creationId xmlns:a16="http://schemas.microsoft.com/office/drawing/2014/main" id="{48D41883-8BCD-6E42-B94D-01BE634110FD}"/>
              </a:ext>
            </a:extLst>
          </p:cNvPr>
          <p:cNvSpPr/>
          <p:nvPr userDrawn="1"/>
        </p:nvSpPr>
        <p:spPr>
          <a:xfrm>
            <a:off x="-734827" y="3770341"/>
            <a:ext cx="4563763" cy="4563763"/>
          </a:xfrm>
          <a:prstGeom prst="ellipse">
            <a:avLst/>
          </a:prstGeom>
          <a:solidFill>
            <a:srgbClr val="47B6B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dirty="0"/>
          </a:p>
        </p:txBody>
      </p:sp>
      <p:sp>
        <p:nvSpPr>
          <p:cNvPr id="20" name="Oval 19">
            <a:extLst>
              <a:ext uri="{FF2B5EF4-FFF2-40B4-BE49-F238E27FC236}">
                <a16:creationId xmlns:a16="http://schemas.microsoft.com/office/drawing/2014/main" id="{F3B3B3F8-633C-3046-89EB-A69EB719C022}"/>
              </a:ext>
            </a:extLst>
          </p:cNvPr>
          <p:cNvSpPr/>
          <p:nvPr userDrawn="1"/>
        </p:nvSpPr>
        <p:spPr>
          <a:xfrm>
            <a:off x="-565009" y="3953219"/>
            <a:ext cx="4280522" cy="42805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dirty="0"/>
          </a:p>
        </p:txBody>
      </p:sp>
      <p:sp>
        <p:nvSpPr>
          <p:cNvPr id="21" name="Text Placeholder 21">
            <a:extLst>
              <a:ext uri="{FF2B5EF4-FFF2-40B4-BE49-F238E27FC236}">
                <a16:creationId xmlns:a16="http://schemas.microsoft.com/office/drawing/2014/main" id="{CF8963C5-E31B-C74F-8AA5-6DC55CDE1A5A}"/>
              </a:ext>
            </a:extLst>
          </p:cNvPr>
          <p:cNvSpPr>
            <a:spLocks noGrp="1"/>
          </p:cNvSpPr>
          <p:nvPr>
            <p:ph type="body" sz="quarter" idx="10" hasCustomPrompt="1"/>
          </p:nvPr>
        </p:nvSpPr>
        <p:spPr>
          <a:xfrm>
            <a:off x="169818" y="4429179"/>
            <a:ext cx="2691224" cy="2037266"/>
          </a:xfrm>
          <a:prstGeom prst="rect">
            <a:avLst/>
          </a:prstGeom>
        </p:spPr>
        <p:txBody>
          <a:bodyPr anchor="ctr" anchorCtr="0"/>
          <a:lstStyle>
            <a:lvl1pPr marL="0" indent="0" algn="ctr">
              <a:buNone/>
              <a:defRPr sz="3600" b="1">
                <a:solidFill>
                  <a:srgbClr val="008988"/>
                </a:solidFill>
              </a:defRPr>
            </a:lvl1pPr>
          </a:lstStyle>
          <a:p>
            <a:pPr lvl="0"/>
            <a:r>
              <a:rPr lang="en-US" dirty="0"/>
              <a:t>Add text here</a:t>
            </a:r>
          </a:p>
        </p:txBody>
      </p:sp>
    </p:spTree>
    <p:extLst>
      <p:ext uri="{BB962C8B-B14F-4D97-AF65-F5344CB8AC3E}">
        <p14:creationId xmlns:p14="http://schemas.microsoft.com/office/powerpoint/2010/main" val="14028326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et &amp; Vet Title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24E54A8-1369-C741-88D3-BDF1D5946A5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54340" y="155126"/>
            <a:ext cx="8389661" cy="6709963"/>
          </a:xfrm>
          <a:prstGeom prst="rect">
            <a:avLst/>
          </a:prstGeom>
        </p:spPr>
      </p:pic>
      <p:pic>
        <p:nvPicPr>
          <p:cNvPr id="12" name="Picture 11">
            <a:extLst>
              <a:ext uri="{FF2B5EF4-FFF2-40B4-BE49-F238E27FC236}">
                <a16:creationId xmlns:a16="http://schemas.microsoft.com/office/drawing/2014/main" id="{2378AE69-673F-2341-8827-7DEEB2D58BD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2339" t="84383"/>
          <a:stretch/>
        </p:blipFill>
        <p:spPr>
          <a:xfrm>
            <a:off x="7529052" y="5794084"/>
            <a:ext cx="1614948" cy="1071005"/>
          </a:xfrm>
          <a:prstGeom prst="rect">
            <a:avLst/>
          </a:prstGeom>
        </p:spPr>
      </p:pic>
      <p:sp>
        <p:nvSpPr>
          <p:cNvPr id="13" name="Oval 12">
            <a:extLst>
              <a:ext uri="{FF2B5EF4-FFF2-40B4-BE49-F238E27FC236}">
                <a16:creationId xmlns:a16="http://schemas.microsoft.com/office/drawing/2014/main" id="{4B410E27-7FD5-A348-AB99-D54AE728ACE1}"/>
              </a:ext>
            </a:extLst>
          </p:cNvPr>
          <p:cNvSpPr/>
          <p:nvPr userDrawn="1"/>
        </p:nvSpPr>
        <p:spPr>
          <a:xfrm>
            <a:off x="284389" y="3269970"/>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Oval 13">
            <a:extLst>
              <a:ext uri="{FF2B5EF4-FFF2-40B4-BE49-F238E27FC236}">
                <a16:creationId xmlns:a16="http://schemas.microsoft.com/office/drawing/2014/main" id="{6C75D435-43E6-7143-BB05-BD028E9FCE3E}"/>
              </a:ext>
            </a:extLst>
          </p:cNvPr>
          <p:cNvSpPr/>
          <p:nvPr userDrawn="1"/>
        </p:nvSpPr>
        <p:spPr>
          <a:xfrm>
            <a:off x="898031" y="337934"/>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15" name="Oval 14">
            <a:extLst>
              <a:ext uri="{FF2B5EF4-FFF2-40B4-BE49-F238E27FC236}">
                <a16:creationId xmlns:a16="http://schemas.microsoft.com/office/drawing/2014/main" id="{FC8D564C-D137-A04D-8826-177B7DB1108D}"/>
              </a:ext>
            </a:extLst>
          </p:cNvPr>
          <p:cNvSpPr/>
          <p:nvPr userDrawn="1"/>
        </p:nvSpPr>
        <p:spPr>
          <a:xfrm>
            <a:off x="4130082" y="1397009"/>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16" name="Text Placeholder 21">
            <a:extLst>
              <a:ext uri="{FF2B5EF4-FFF2-40B4-BE49-F238E27FC236}">
                <a16:creationId xmlns:a16="http://schemas.microsoft.com/office/drawing/2014/main" id="{931AC65C-6031-7A4C-AC1F-95186EA937E7}"/>
              </a:ext>
            </a:extLst>
          </p:cNvPr>
          <p:cNvSpPr>
            <a:spLocks noGrp="1"/>
          </p:cNvSpPr>
          <p:nvPr>
            <p:ph type="body" sz="quarter" idx="10" hasCustomPrompt="1"/>
          </p:nvPr>
        </p:nvSpPr>
        <p:spPr>
          <a:xfrm>
            <a:off x="1374355" y="749926"/>
            <a:ext cx="2489845" cy="2618509"/>
          </a:xfrm>
          <a:prstGeom prst="rect">
            <a:avLst/>
          </a:prstGeom>
        </p:spPr>
        <p:txBody>
          <a:bodyPr anchor="ctr" anchorCtr="0"/>
          <a:lstStyle>
            <a:lvl1pPr marL="0" indent="0" algn="ctr">
              <a:buNone/>
              <a:defRPr sz="3600" b="1">
                <a:solidFill>
                  <a:schemeClr val="bg1"/>
                </a:solidFill>
                <a:latin typeface="Arial" panose="020B0604020202020204" pitchFamily="34" charset="0"/>
                <a:cs typeface="Arial" panose="020B0604020202020204" pitchFamily="34" charset="0"/>
              </a:defRPr>
            </a:lvl1pPr>
          </a:lstStyle>
          <a:p>
            <a:pPr lvl="0"/>
            <a:r>
              <a:rPr lang="en-US" dirty="0"/>
              <a:t>Add text here</a:t>
            </a:r>
          </a:p>
        </p:txBody>
      </p:sp>
      <p:sp>
        <p:nvSpPr>
          <p:cNvPr id="17" name="Text Placeholder 21">
            <a:extLst>
              <a:ext uri="{FF2B5EF4-FFF2-40B4-BE49-F238E27FC236}">
                <a16:creationId xmlns:a16="http://schemas.microsoft.com/office/drawing/2014/main" id="{D58809A7-A18D-F446-BE32-C491ABD58E55}"/>
              </a:ext>
            </a:extLst>
          </p:cNvPr>
          <p:cNvSpPr>
            <a:spLocks noGrp="1"/>
          </p:cNvSpPr>
          <p:nvPr>
            <p:ph type="body" sz="quarter" idx="11" hasCustomPrompt="1"/>
          </p:nvPr>
        </p:nvSpPr>
        <p:spPr>
          <a:xfrm>
            <a:off x="301063" y="3769144"/>
            <a:ext cx="2409027" cy="1030162"/>
          </a:xfrm>
          <a:prstGeom prst="rect">
            <a:avLst/>
          </a:prstGeom>
        </p:spPr>
        <p:txBody>
          <a:bodyPr/>
          <a:lstStyle>
            <a:lvl1pPr marL="0" indent="0" algn="ctr">
              <a:buNone/>
              <a:defRPr sz="2200" b="1">
                <a:solidFill>
                  <a:schemeClr val="bg1"/>
                </a:solidFill>
                <a:latin typeface="Arial" panose="020B0604020202020204" pitchFamily="34" charset="0"/>
                <a:cs typeface="Arial" panose="020B0604020202020204" pitchFamily="34" charset="0"/>
              </a:defRPr>
            </a:lvl1pPr>
          </a:lstStyle>
          <a:p>
            <a:pPr lvl="0"/>
            <a:r>
              <a:rPr lang="en-GB" dirty="0"/>
              <a:t>Highlight </a:t>
            </a:r>
            <a:br>
              <a:rPr lang="en-GB" dirty="0"/>
            </a:br>
            <a:r>
              <a:rPr lang="en-GB" dirty="0"/>
              <a:t>Text or title of </a:t>
            </a:r>
            <a:r>
              <a:rPr lang="en-GB" dirty="0" err="1"/>
              <a:t>powerpoint</a:t>
            </a:r>
            <a:endParaRPr lang="en-US" dirty="0"/>
          </a:p>
        </p:txBody>
      </p:sp>
      <p:sp>
        <p:nvSpPr>
          <p:cNvPr id="18" name="Text Placeholder 21">
            <a:extLst>
              <a:ext uri="{FF2B5EF4-FFF2-40B4-BE49-F238E27FC236}">
                <a16:creationId xmlns:a16="http://schemas.microsoft.com/office/drawing/2014/main" id="{8E617168-85A3-0C41-9529-07A1463B0370}"/>
              </a:ext>
            </a:extLst>
          </p:cNvPr>
          <p:cNvSpPr>
            <a:spLocks noGrp="1"/>
          </p:cNvSpPr>
          <p:nvPr>
            <p:ph type="body" sz="quarter" idx="12" hasCustomPrompt="1"/>
          </p:nvPr>
        </p:nvSpPr>
        <p:spPr>
          <a:xfrm>
            <a:off x="301063" y="4891363"/>
            <a:ext cx="2409027" cy="368786"/>
          </a:xfrm>
          <a:prstGeom prst="rect">
            <a:avLst/>
          </a:prstGeom>
        </p:spPr>
        <p:txBody>
          <a:bodyPr/>
          <a:lstStyle>
            <a:lvl1pPr marL="0" indent="0" algn="ctr">
              <a:buNone/>
              <a:defRPr sz="1300" b="0">
                <a:solidFill>
                  <a:schemeClr val="bg1"/>
                </a:solidFill>
                <a:latin typeface="Arial" panose="020B0604020202020204" pitchFamily="34" charset="0"/>
                <a:cs typeface="Arial" panose="020B0604020202020204" pitchFamily="34" charset="0"/>
              </a:defRPr>
            </a:lvl1pPr>
          </a:lstStyle>
          <a:p>
            <a:pPr lvl="0"/>
            <a:r>
              <a:rPr lang="en-GB" dirty="0"/>
              <a:t>Sub Text</a:t>
            </a:r>
            <a:endParaRPr lang="en-US" dirty="0"/>
          </a:p>
        </p:txBody>
      </p:sp>
    </p:spTree>
    <p:extLst>
      <p:ext uri="{BB962C8B-B14F-4D97-AF65-F5344CB8AC3E}">
        <p14:creationId xmlns:p14="http://schemas.microsoft.com/office/powerpoint/2010/main" val="1794035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olunteering Title 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57F384-40D5-6945-A69C-9E21F999063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9144000" cy="6469537"/>
          </a:xfrm>
          <a:prstGeom prst="rect">
            <a:avLst/>
          </a:prstGeom>
        </p:spPr>
      </p:pic>
      <p:pic>
        <p:nvPicPr>
          <p:cNvPr id="7" name="Picture 6">
            <a:extLst>
              <a:ext uri="{FF2B5EF4-FFF2-40B4-BE49-F238E27FC236}">
                <a16:creationId xmlns:a16="http://schemas.microsoft.com/office/drawing/2014/main" id="{50576418-5AFE-C044-BD32-F926006596D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3690"/>
          <a:stretch/>
        </p:blipFill>
        <p:spPr>
          <a:xfrm>
            <a:off x="0" y="5053632"/>
            <a:ext cx="9144000" cy="1804369"/>
          </a:xfrm>
          <a:prstGeom prst="rect">
            <a:avLst/>
          </a:prstGeom>
        </p:spPr>
      </p:pic>
      <p:sp>
        <p:nvSpPr>
          <p:cNvPr id="10" name="Oval 9">
            <a:extLst>
              <a:ext uri="{FF2B5EF4-FFF2-40B4-BE49-F238E27FC236}">
                <a16:creationId xmlns:a16="http://schemas.microsoft.com/office/drawing/2014/main" id="{F288C718-A7D3-014C-9C12-93D328E53B38}"/>
              </a:ext>
            </a:extLst>
          </p:cNvPr>
          <p:cNvSpPr/>
          <p:nvPr userDrawn="1"/>
        </p:nvSpPr>
        <p:spPr>
          <a:xfrm>
            <a:off x="444501" y="4165602"/>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Oval 17">
            <a:extLst>
              <a:ext uri="{FF2B5EF4-FFF2-40B4-BE49-F238E27FC236}">
                <a16:creationId xmlns:a16="http://schemas.microsoft.com/office/drawing/2014/main" id="{76754090-7BC6-4449-9710-50D66C0650A7}"/>
              </a:ext>
            </a:extLst>
          </p:cNvPr>
          <p:cNvSpPr/>
          <p:nvPr userDrawn="1"/>
        </p:nvSpPr>
        <p:spPr>
          <a:xfrm>
            <a:off x="5383556" y="460846"/>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0" name="Oval 19">
            <a:extLst>
              <a:ext uri="{FF2B5EF4-FFF2-40B4-BE49-F238E27FC236}">
                <a16:creationId xmlns:a16="http://schemas.microsoft.com/office/drawing/2014/main" id="{3EBB5FB3-8EF8-B44D-97C4-30BFFDB83BE3}"/>
              </a:ext>
            </a:extLst>
          </p:cNvPr>
          <p:cNvSpPr/>
          <p:nvPr userDrawn="1"/>
        </p:nvSpPr>
        <p:spPr>
          <a:xfrm>
            <a:off x="5617912" y="3190910"/>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2" name="Text Placeholder 21">
            <a:extLst>
              <a:ext uri="{FF2B5EF4-FFF2-40B4-BE49-F238E27FC236}">
                <a16:creationId xmlns:a16="http://schemas.microsoft.com/office/drawing/2014/main" id="{2F2540ED-2D68-CF48-BAB6-EBF912026C8C}"/>
              </a:ext>
            </a:extLst>
          </p:cNvPr>
          <p:cNvSpPr>
            <a:spLocks noGrp="1"/>
          </p:cNvSpPr>
          <p:nvPr>
            <p:ph type="body" sz="quarter" idx="10" hasCustomPrompt="1"/>
          </p:nvPr>
        </p:nvSpPr>
        <p:spPr>
          <a:xfrm>
            <a:off x="5859880" y="872838"/>
            <a:ext cx="2489845" cy="2618509"/>
          </a:xfrm>
          <a:prstGeom prst="rect">
            <a:avLst/>
          </a:prstGeom>
        </p:spPr>
        <p:txBody>
          <a:bodyPr anchor="ctr" anchorCtr="0"/>
          <a:lstStyle>
            <a:lvl1pPr marL="0" indent="0" algn="ctr">
              <a:buNone/>
              <a:defRPr sz="3600" b="1">
                <a:solidFill>
                  <a:schemeClr val="bg1"/>
                </a:solidFill>
              </a:defRPr>
            </a:lvl1pPr>
          </a:lstStyle>
          <a:p>
            <a:pPr lvl="0"/>
            <a:r>
              <a:rPr lang="en-US" dirty="0"/>
              <a:t>Add text here</a:t>
            </a:r>
          </a:p>
        </p:txBody>
      </p:sp>
      <p:sp>
        <p:nvSpPr>
          <p:cNvPr id="23" name="Text Placeholder 21">
            <a:extLst>
              <a:ext uri="{FF2B5EF4-FFF2-40B4-BE49-F238E27FC236}">
                <a16:creationId xmlns:a16="http://schemas.microsoft.com/office/drawing/2014/main" id="{C41CE716-2E0F-AF49-904F-C41499FEF778}"/>
              </a:ext>
            </a:extLst>
          </p:cNvPr>
          <p:cNvSpPr>
            <a:spLocks noGrp="1"/>
          </p:cNvSpPr>
          <p:nvPr>
            <p:ph type="body" sz="quarter" idx="11" hasCustomPrompt="1"/>
          </p:nvPr>
        </p:nvSpPr>
        <p:spPr>
          <a:xfrm>
            <a:off x="461174" y="4664776"/>
            <a:ext cx="2409027" cy="1030162"/>
          </a:xfrm>
          <a:prstGeom prst="rect">
            <a:avLst/>
          </a:prstGeom>
        </p:spPr>
        <p:txBody>
          <a:bodyPr/>
          <a:lstStyle>
            <a:lvl1pPr marL="0" indent="0" algn="ctr">
              <a:buNone/>
              <a:defRPr sz="2200" b="1">
                <a:solidFill>
                  <a:schemeClr val="bg1"/>
                </a:solidFill>
              </a:defRPr>
            </a:lvl1pPr>
          </a:lstStyle>
          <a:p>
            <a:pPr lvl="0"/>
            <a:r>
              <a:rPr lang="en-GB" dirty="0"/>
              <a:t>Highlight </a:t>
            </a:r>
            <a:br>
              <a:rPr lang="en-GB" dirty="0"/>
            </a:br>
            <a:r>
              <a:rPr lang="en-GB" dirty="0"/>
              <a:t>Text or title of </a:t>
            </a:r>
            <a:r>
              <a:rPr lang="en-GB" dirty="0" err="1"/>
              <a:t>powerpoint</a:t>
            </a:r>
            <a:endParaRPr lang="en-US" dirty="0"/>
          </a:p>
        </p:txBody>
      </p:sp>
      <p:sp>
        <p:nvSpPr>
          <p:cNvPr id="24" name="Text Placeholder 21">
            <a:extLst>
              <a:ext uri="{FF2B5EF4-FFF2-40B4-BE49-F238E27FC236}">
                <a16:creationId xmlns:a16="http://schemas.microsoft.com/office/drawing/2014/main" id="{37419442-D9E5-A747-BB10-A96E3337BC6C}"/>
              </a:ext>
            </a:extLst>
          </p:cNvPr>
          <p:cNvSpPr>
            <a:spLocks noGrp="1"/>
          </p:cNvSpPr>
          <p:nvPr>
            <p:ph type="body" sz="quarter" idx="12" hasCustomPrompt="1"/>
          </p:nvPr>
        </p:nvSpPr>
        <p:spPr>
          <a:xfrm>
            <a:off x="461174" y="5786995"/>
            <a:ext cx="2409027" cy="368786"/>
          </a:xfrm>
          <a:prstGeom prst="rect">
            <a:avLst/>
          </a:prstGeom>
        </p:spPr>
        <p:txBody>
          <a:bodyPr/>
          <a:lstStyle>
            <a:lvl1pPr marL="0" indent="0" algn="ctr">
              <a:buNone/>
              <a:defRPr sz="1300" b="0">
                <a:solidFill>
                  <a:schemeClr val="bg1"/>
                </a:solidFill>
              </a:defRPr>
            </a:lvl1pPr>
          </a:lstStyle>
          <a:p>
            <a:pPr lvl="0"/>
            <a:r>
              <a:rPr lang="en-GB" dirty="0"/>
              <a:t>Sub Text</a:t>
            </a:r>
            <a:endParaRPr lang="en-US" dirty="0"/>
          </a:p>
        </p:txBody>
      </p:sp>
    </p:spTree>
    <p:extLst>
      <p:ext uri="{BB962C8B-B14F-4D97-AF65-F5344CB8AC3E}">
        <p14:creationId xmlns:p14="http://schemas.microsoft.com/office/powerpoint/2010/main" val="19099618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et &amp; Vet Title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DEFF4DC-B0BB-CE4F-8278-C928C1E6D2C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
            <a:ext cx="9144000" cy="6865087"/>
          </a:xfrm>
          <a:prstGeom prst="rect">
            <a:avLst/>
          </a:prstGeom>
        </p:spPr>
      </p:pic>
      <p:pic>
        <p:nvPicPr>
          <p:cNvPr id="12" name="Picture 11">
            <a:extLst>
              <a:ext uri="{FF2B5EF4-FFF2-40B4-BE49-F238E27FC236}">
                <a16:creationId xmlns:a16="http://schemas.microsoft.com/office/drawing/2014/main" id="{2378AE69-673F-2341-8827-7DEEB2D58BD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2339" t="84383"/>
          <a:stretch/>
        </p:blipFill>
        <p:spPr>
          <a:xfrm>
            <a:off x="7529052" y="5794084"/>
            <a:ext cx="1614948" cy="1071005"/>
          </a:xfrm>
          <a:prstGeom prst="rect">
            <a:avLst/>
          </a:prstGeom>
        </p:spPr>
      </p:pic>
      <p:sp>
        <p:nvSpPr>
          <p:cNvPr id="13" name="Oval 12">
            <a:extLst>
              <a:ext uri="{FF2B5EF4-FFF2-40B4-BE49-F238E27FC236}">
                <a16:creationId xmlns:a16="http://schemas.microsoft.com/office/drawing/2014/main" id="{4B410E27-7FD5-A348-AB99-D54AE728ACE1}"/>
              </a:ext>
            </a:extLst>
          </p:cNvPr>
          <p:cNvSpPr/>
          <p:nvPr userDrawn="1"/>
        </p:nvSpPr>
        <p:spPr>
          <a:xfrm>
            <a:off x="5077227" y="3479480"/>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Oval 13">
            <a:extLst>
              <a:ext uri="{FF2B5EF4-FFF2-40B4-BE49-F238E27FC236}">
                <a16:creationId xmlns:a16="http://schemas.microsoft.com/office/drawing/2014/main" id="{6C75D435-43E6-7143-BB05-BD028E9FCE3E}"/>
              </a:ext>
            </a:extLst>
          </p:cNvPr>
          <p:cNvSpPr/>
          <p:nvPr userDrawn="1"/>
        </p:nvSpPr>
        <p:spPr>
          <a:xfrm>
            <a:off x="5456968" y="364058"/>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15" name="Oval 14">
            <a:extLst>
              <a:ext uri="{FF2B5EF4-FFF2-40B4-BE49-F238E27FC236}">
                <a16:creationId xmlns:a16="http://schemas.microsoft.com/office/drawing/2014/main" id="{FC8D564C-D137-A04D-8826-177B7DB1108D}"/>
              </a:ext>
            </a:extLst>
          </p:cNvPr>
          <p:cNvSpPr/>
          <p:nvPr userDrawn="1"/>
        </p:nvSpPr>
        <p:spPr>
          <a:xfrm>
            <a:off x="5311794" y="691131"/>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16" name="Text Placeholder 21">
            <a:extLst>
              <a:ext uri="{FF2B5EF4-FFF2-40B4-BE49-F238E27FC236}">
                <a16:creationId xmlns:a16="http://schemas.microsoft.com/office/drawing/2014/main" id="{931AC65C-6031-7A4C-AC1F-95186EA937E7}"/>
              </a:ext>
            </a:extLst>
          </p:cNvPr>
          <p:cNvSpPr>
            <a:spLocks noGrp="1"/>
          </p:cNvSpPr>
          <p:nvPr>
            <p:ph type="body" sz="quarter" idx="10" hasCustomPrompt="1"/>
          </p:nvPr>
        </p:nvSpPr>
        <p:spPr>
          <a:xfrm>
            <a:off x="5933292" y="776051"/>
            <a:ext cx="2489845" cy="2618509"/>
          </a:xfrm>
          <a:prstGeom prst="rect">
            <a:avLst/>
          </a:prstGeom>
        </p:spPr>
        <p:txBody>
          <a:bodyPr anchor="ctr" anchorCtr="0"/>
          <a:lstStyle>
            <a:lvl1pPr marL="0" indent="0" algn="ctr">
              <a:buNone/>
              <a:defRPr sz="3600" b="1">
                <a:solidFill>
                  <a:schemeClr val="bg1"/>
                </a:solidFill>
                <a:latin typeface="Arial" panose="020B0604020202020204" pitchFamily="34" charset="0"/>
                <a:cs typeface="Arial" panose="020B0604020202020204" pitchFamily="34" charset="0"/>
              </a:defRPr>
            </a:lvl1pPr>
          </a:lstStyle>
          <a:p>
            <a:pPr lvl="0"/>
            <a:r>
              <a:rPr lang="en-US" dirty="0"/>
              <a:t>Add text here</a:t>
            </a:r>
          </a:p>
        </p:txBody>
      </p:sp>
      <p:sp>
        <p:nvSpPr>
          <p:cNvPr id="17" name="Text Placeholder 21">
            <a:extLst>
              <a:ext uri="{FF2B5EF4-FFF2-40B4-BE49-F238E27FC236}">
                <a16:creationId xmlns:a16="http://schemas.microsoft.com/office/drawing/2014/main" id="{D58809A7-A18D-F446-BE32-C491ABD58E55}"/>
              </a:ext>
            </a:extLst>
          </p:cNvPr>
          <p:cNvSpPr>
            <a:spLocks noGrp="1"/>
          </p:cNvSpPr>
          <p:nvPr>
            <p:ph type="body" sz="quarter" idx="11" hasCustomPrompt="1"/>
          </p:nvPr>
        </p:nvSpPr>
        <p:spPr>
          <a:xfrm>
            <a:off x="5093900" y="3978654"/>
            <a:ext cx="2409027" cy="1030162"/>
          </a:xfrm>
          <a:prstGeom prst="rect">
            <a:avLst/>
          </a:prstGeom>
        </p:spPr>
        <p:txBody>
          <a:bodyPr/>
          <a:lstStyle>
            <a:lvl1pPr marL="0" indent="0" algn="ctr">
              <a:buNone/>
              <a:defRPr sz="2200" b="1">
                <a:solidFill>
                  <a:schemeClr val="bg1"/>
                </a:solidFill>
                <a:latin typeface="Arial" panose="020B0604020202020204" pitchFamily="34" charset="0"/>
                <a:cs typeface="Arial" panose="020B0604020202020204" pitchFamily="34" charset="0"/>
              </a:defRPr>
            </a:lvl1pPr>
          </a:lstStyle>
          <a:p>
            <a:pPr lvl="0"/>
            <a:r>
              <a:rPr lang="en-GB" dirty="0"/>
              <a:t>Highlight </a:t>
            </a:r>
            <a:br>
              <a:rPr lang="en-GB" dirty="0"/>
            </a:br>
            <a:r>
              <a:rPr lang="en-GB" dirty="0"/>
              <a:t>Text or title of </a:t>
            </a:r>
            <a:r>
              <a:rPr lang="en-GB" dirty="0" err="1"/>
              <a:t>powerpoint</a:t>
            </a:r>
            <a:endParaRPr lang="en-US" dirty="0"/>
          </a:p>
        </p:txBody>
      </p:sp>
      <p:sp>
        <p:nvSpPr>
          <p:cNvPr id="18" name="Text Placeholder 21">
            <a:extLst>
              <a:ext uri="{FF2B5EF4-FFF2-40B4-BE49-F238E27FC236}">
                <a16:creationId xmlns:a16="http://schemas.microsoft.com/office/drawing/2014/main" id="{8E617168-85A3-0C41-9529-07A1463B0370}"/>
              </a:ext>
            </a:extLst>
          </p:cNvPr>
          <p:cNvSpPr>
            <a:spLocks noGrp="1"/>
          </p:cNvSpPr>
          <p:nvPr>
            <p:ph type="body" sz="quarter" idx="12" hasCustomPrompt="1"/>
          </p:nvPr>
        </p:nvSpPr>
        <p:spPr>
          <a:xfrm>
            <a:off x="5093900" y="5100873"/>
            <a:ext cx="2409027" cy="368786"/>
          </a:xfrm>
          <a:prstGeom prst="rect">
            <a:avLst/>
          </a:prstGeom>
        </p:spPr>
        <p:txBody>
          <a:bodyPr/>
          <a:lstStyle>
            <a:lvl1pPr marL="0" indent="0" algn="ctr">
              <a:buNone/>
              <a:defRPr sz="1300" b="0">
                <a:solidFill>
                  <a:schemeClr val="bg1"/>
                </a:solidFill>
                <a:latin typeface="Arial" panose="020B0604020202020204" pitchFamily="34" charset="0"/>
                <a:cs typeface="Arial" panose="020B0604020202020204" pitchFamily="34" charset="0"/>
              </a:defRPr>
            </a:lvl1pPr>
          </a:lstStyle>
          <a:p>
            <a:pPr lvl="0"/>
            <a:r>
              <a:rPr lang="en-GB" dirty="0"/>
              <a:t>Sub Text</a:t>
            </a:r>
            <a:endParaRPr lang="en-US" dirty="0"/>
          </a:p>
        </p:txBody>
      </p:sp>
    </p:spTree>
    <p:extLst>
      <p:ext uri="{BB962C8B-B14F-4D97-AF65-F5344CB8AC3E}">
        <p14:creationId xmlns:p14="http://schemas.microsoft.com/office/powerpoint/2010/main" val="4813359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36782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Generic Page 1">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5F3E04E4-D71E-0649-BC51-EF83A967E47B}"/>
              </a:ext>
            </a:extLst>
          </p:cNvPr>
          <p:cNvSpPr/>
          <p:nvPr userDrawn="1"/>
        </p:nvSpPr>
        <p:spPr>
          <a:xfrm>
            <a:off x="368211" y="905424"/>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4" name="Text Placeholder 21">
            <a:extLst>
              <a:ext uri="{FF2B5EF4-FFF2-40B4-BE49-F238E27FC236}">
                <a16:creationId xmlns:a16="http://schemas.microsoft.com/office/drawing/2014/main" id="{FD68B1A5-C167-AA46-871D-7B6C7EE414F3}"/>
              </a:ext>
            </a:extLst>
          </p:cNvPr>
          <p:cNvSpPr>
            <a:spLocks noGrp="1"/>
          </p:cNvSpPr>
          <p:nvPr>
            <p:ph type="body" sz="quarter" idx="10" hasCustomPrompt="1"/>
          </p:nvPr>
        </p:nvSpPr>
        <p:spPr>
          <a:xfrm>
            <a:off x="844535" y="1317416"/>
            <a:ext cx="2489845" cy="2618509"/>
          </a:xfrm>
          <a:prstGeom prst="rect">
            <a:avLst/>
          </a:prstGeom>
        </p:spPr>
        <p:txBody>
          <a:bodyPr anchor="ctr" anchorCtr="0"/>
          <a:lstStyle>
            <a:lvl1pPr marL="0" indent="0" algn="ctr">
              <a:buNone/>
              <a:defRPr sz="3600" b="1">
                <a:solidFill>
                  <a:schemeClr val="bg1"/>
                </a:solidFill>
                <a:latin typeface="Arial" panose="020B0604020202020204" pitchFamily="34" charset="0"/>
                <a:cs typeface="Arial" panose="020B0604020202020204" pitchFamily="34" charset="0"/>
              </a:defRPr>
            </a:lvl1pPr>
          </a:lstStyle>
          <a:p>
            <a:pPr lvl="0"/>
            <a:r>
              <a:rPr lang="en-US" dirty="0"/>
              <a:t>Add heading here</a:t>
            </a:r>
          </a:p>
        </p:txBody>
      </p:sp>
      <p:sp>
        <p:nvSpPr>
          <p:cNvPr id="5" name="Text Placeholder 21">
            <a:extLst>
              <a:ext uri="{FF2B5EF4-FFF2-40B4-BE49-F238E27FC236}">
                <a16:creationId xmlns:a16="http://schemas.microsoft.com/office/drawing/2014/main" id="{BD77FAEA-DE18-FD4D-8DAC-01DD73BC8F38}"/>
              </a:ext>
            </a:extLst>
          </p:cNvPr>
          <p:cNvSpPr>
            <a:spLocks noGrp="1"/>
          </p:cNvSpPr>
          <p:nvPr>
            <p:ph type="body" sz="quarter" idx="11" hasCustomPrompt="1"/>
          </p:nvPr>
        </p:nvSpPr>
        <p:spPr>
          <a:xfrm>
            <a:off x="5476416" y="672093"/>
            <a:ext cx="3077242" cy="466661"/>
          </a:xfrm>
          <a:prstGeom prst="rect">
            <a:avLst/>
          </a:prstGeom>
        </p:spPr>
        <p:txBody>
          <a:bodyPr anchor="t" anchorCtr="0"/>
          <a:lstStyle>
            <a:lvl1pPr marL="0" indent="0" algn="l">
              <a:buNone/>
              <a:defRPr sz="2400" b="1">
                <a:solidFill>
                  <a:srgbClr val="008988"/>
                </a:solidFill>
                <a:latin typeface="Arial" panose="020B0604020202020204" pitchFamily="34" charset="0"/>
                <a:cs typeface="Arial" panose="020B0604020202020204" pitchFamily="34" charset="0"/>
              </a:defRPr>
            </a:lvl1pPr>
          </a:lstStyle>
          <a:p>
            <a:pPr lvl="0"/>
            <a:r>
              <a:rPr lang="en-US" dirty="0"/>
              <a:t>Heading Style 2</a:t>
            </a:r>
          </a:p>
        </p:txBody>
      </p:sp>
      <p:sp>
        <p:nvSpPr>
          <p:cNvPr id="6" name="Text Placeholder 21">
            <a:extLst>
              <a:ext uri="{FF2B5EF4-FFF2-40B4-BE49-F238E27FC236}">
                <a16:creationId xmlns:a16="http://schemas.microsoft.com/office/drawing/2014/main" id="{381D0DE9-7A63-2C4F-90FF-703F9F45BE05}"/>
              </a:ext>
            </a:extLst>
          </p:cNvPr>
          <p:cNvSpPr>
            <a:spLocks noGrp="1"/>
          </p:cNvSpPr>
          <p:nvPr>
            <p:ph type="body" sz="quarter" idx="12" hasCustomPrompt="1"/>
          </p:nvPr>
        </p:nvSpPr>
        <p:spPr>
          <a:xfrm>
            <a:off x="5476416" y="1101581"/>
            <a:ext cx="3077242" cy="466661"/>
          </a:xfrm>
          <a:prstGeom prst="rect">
            <a:avLst/>
          </a:prstGeom>
        </p:spPr>
        <p:txBody>
          <a:bodyPr anchor="t" anchorCtr="0"/>
          <a:lstStyle>
            <a:lvl1pPr marL="0" indent="0" algn="l">
              <a:buNone/>
              <a:defRPr sz="1600" b="0">
                <a:solidFill>
                  <a:srgbClr val="E73081"/>
                </a:solidFill>
                <a:latin typeface="Arial" panose="020B0604020202020204" pitchFamily="34" charset="0"/>
                <a:cs typeface="Arial" panose="020B0604020202020204" pitchFamily="34" charset="0"/>
              </a:defRPr>
            </a:lvl1pPr>
          </a:lstStyle>
          <a:p>
            <a:pPr lvl="0"/>
            <a:r>
              <a:rPr lang="en-US" dirty="0"/>
              <a:t>Sub heading / intro copy</a:t>
            </a:r>
          </a:p>
        </p:txBody>
      </p:sp>
      <p:sp>
        <p:nvSpPr>
          <p:cNvPr id="7" name="Text Placeholder 21">
            <a:extLst>
              <a:ext uri="{FF2B5EF4-FFF2-40B4-BE49-F238E27FC236}">
                <a16:creationId xmlns:a16="http://schemas.microsoft.com/office/drawing/2014/main" id="{8FD5F6F4-1802-E249-B699-9C15A1047332}"/>
              </a:ext>
            </a:extLst>
          </p:cNvPr>
          <p:cNvSpPr>
            <a:spLocks noGrp="1"/>
          </p:cNvSpPr>
          <p:nvPr>
            <p:ph type="body" sz="quarter" idx="13" hasCustomPrompt="1"/>
          </p:nvPr>
        </p:nvSpPr>
        <p:spPr>
          <a:xfrm>
            <a:off x="5476416" y="1849724"/>
            <a:ext cx="3077242" cy="2760410"/>
          </a:xfrm>
          <a:prstGeom prst="rect">
            <a:avLst/>
          </a:prstGeom>
        </p:spPr>
        <p:txBody>
          <a:bodyPr anchor="t" anchorCtr="0"/>
          <a:lstStyle>
            <a:lvl1pPr marL="0" indent="0" algn="l">
              <a:buFont typeface="Arial" panose="020B0604020202020204" pitchFamily="34" charset="0"/>
              <a:buNone/>
              <a:defRPr sz="1400" b="0">
                <a:solidFill>
                  <a:schemeClr val="bg2">
                    <a:lumMod val="50000"/>
                  </a:schemeClr>
                </a:solidFill>
                <a:latin typeface="Arial" panose="020B0604020202020204" pitchFamily="34" charset="0"/>
                <a:cs typeface="Arial" panose="020B0604020202020204" pitchFamily="34" charset="0"/>
              </a:defRPr>
            </a:lvl1pPr>
          </a:lstStyle>
          <a:p>
            <a:pPr lvl="0"/>
            <a:r>
              <a:rPr lang="en-US" dirty="0"/>
              <a:t>Body Copy</a:t>
            </a:r>
          </a:p>
        </p:txBody>
      </p:sp>
      <p:sp>
        <p:nvSpPr>
          <p:cNvPr id="8" name="Oval 7">
            <a:extLst>
              <a:ext uri="{FF2B5EF4-FFF2-40B4-BE49-F238E27FC236}">
                <a16:creationId xmlns:a16="http://schemas.microsoft.com/office/drawing/2014/main" id="{A482B4B4-1DE6-AB4E-920B-F9E3D402E8BA}"/>
              </a:ext>
            </a:extLst>
          </p:cNvPr>
          <p:cNvSpPr/>
          <p:nvPr userDrawn="1"/>
        </p:nvSpPr>
        <p:spPr>
          <a:xfrm>
            <a:off x="2033921" y="3221288"/>
            <a:ext cx="3077242" cy="3077242"/>
          </a:xfrm>
          <a:prstGeom prst="ellipse">
            <a:avLst/>
          </a:prstGeom>
          <a:solidFill>
            <a:srgbClr val="E73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Oval 8">
            <a:extLst>
              <a:ext uri="{FF2B5EF4-FFF2-40B4-BE49-F238E27FC236}">
                <a16:creationId xmlns:a16="http://schemas.microsoft.com/office/drawing/2014/main" id="{000F2AAB-81EF-6A46-AF2D-DB55F6DE7F90}"/>
              </a:ext>
            </a:extLst>
          </p:cNvPr>
          <p:cNvSpPr/>
          <p:nvPr userDrawn="1"/>
        </p:nvSpPr>
        <p:spPr>
          <a:xfrm>
            <a:off x="1822911" y="5429883"/>
            <a:ext cx="754628" cy="754628"/>
          </a:xfrm>
          <a:prstGeom prst="ellipse">
            <a:avLst/>
          </a:prstGeom>
          <a:solidFill>
            <a:srgbClr val="00898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10" name="Text Placeholder 21">
            <a:extLst>
              <a:ext uri="{FF2B5EF4-FFF2-40B4-BE49-F238E27FC236}">
                <a16:creationId xmlns:a16="http://schemas.microsoft.com/office/drawing/2014/main" id="{A20851B9-12E8-7345-92DE-CF9A76540D6C}"/>
              </a:ext>
            </a:extLst>
          </p:cNvPr>
          <p:cNvSpPr>
            <a:spLocks noGrp="1"/>
          </p:cNvSpPr>
          <p:nvPr>
            <p:ph type="body" sz="quarter" idx="14" hasCustomPrompt="1"/>
          </p:nvPr>
        </p:nvSpPr>
        <p:spPr>
          <a:xfrm>
            <a:off x="2366528" y="3587837"/>
            <a:ext cx="2412029" cy="798118"/>
          </a:xfrm>
          <a:prstGeom prst="rect">
            <a:avLst/>
          </a:prstGeom>
        </p:spPr>
        <p:txBody>
          <a:bodyPr anchor="b" anchorCtr="1"/>
          <a:lstStyle>
            <a:lvl1pPr marL="0" indent="0" algn="ctr">
              <a:buNone/>
              <a:defRPr sz="1400" b="0">
                <a:solidFill>
                  <a:schemeClr val="bg1"/>
                </a:solidFill>
              </a:defRPr>
            </a:lvl1pPr>
          </a:lstStyle>
          <a:p>
            <a:pPr lvl="0"/>
            <a:r>
              <a:rPr lang="en-US" dirty="0"/>
              <a:t>Add text here</a:t>
            </a:r>
          </a:p>
        </p:txBody>
      </p:sp>
      <p:sp>
        <p:nvSpPr>
          <p:cNvPr id="11" name="Text Placeholder 21">
            <a:extLst>
              <a:ext uri="{FF2B5EF4-FFF2-40B4-BE49-F238E27FC236}">
                <a16:creationId xmlns:a16="http://schemas.microsoft.com/office/drawing/2014/main" id="{70F516C4-36B5-FE43-9CA4-A9DD2C95258E}"/>
              </a:ext>
            </a:extLst>
          </p:cNvPr>
          <p:cNvSpPr>
            <a:spLocks noGrp="1"/>
          </p:cNvSpPr>
          <p:nvPr>
            <p:ph type="body" sz="quarter" idx="15" hasCustomPrompt="1"/>
          </p:nvPr>
        </p:nvSpPr>
        <p:spPr>
          <a:xfrm>
            <a:off x="2366528" y="5139547"/>
            <a:ext cx="2412029" cy="726803"/>
          </a:xfrm>
          <a:prstGeom prst="rect">
            <a:avLst/>
          </a:prstGeom>
        </p:spPr>
        <p:txBody>
          <a:bodyPr anchor="t" anchorCtr="1"/>
          <a:lstStyle>
            <a:lvl1pPr marL="0" indent="0" algn="ctr">
              <a:buNone/>
              <a:defRPr sz="1400" b="0">
                <a:solidFill>
                  <a:schemeClr val="bg1"/>
                </a:solidFill>
              </a:defRPr>
            </a:lvl1pPr>
          </a:lstStyle>
          <a:p>
            <a:pPr lvl="0"/>
            <a:r>
              <a:rPr lang="en-US" dirty="0"/>
              <a:t>Add text here</a:t>
            </a:r>
          </a:p>
        </p:txBody>
      </p:sp>
      <p:sp>
        <p:nvSpPr>
          <p:cNvPr id="12" name="Text Placeholder 21">
            <a:extLst>
              <a:ext uri="{FF2B5EF4-FFF2-40B4-BE49-F238E27FC236}">
                <a16:creationId xmlns:a16="http://schemas.microsoft.com/office/drawing/2014/main" id="{0DF84BA4-4634-1B4F-B819-B3EFAB707C1D}"/>
              </a:ext>
            </a:extLst>
          </p:cNvPr>
          <p:cNvSpPr>
            <a:spLocks noGrp="1"/>
          </p:cNvSpPr>
          <p:nvPr>
            <p:ph type="body" sz="quarter" idx="16" hasCustomPrompt="1"/>
          </p:nvPr>
        </p:nvSpPr>
        <p:spPr>
          <a:xfrm>
            <a:off x="2366528" y="4304419"/>
            <a:ext cx="2412029" cy="894219"/>
          </a:xfrm>
          <a:prstGeom prst="rect">
            <a:avLst/>
          </a:prstGeom>
        </p:spPr>
        <p:txBody>
          <a:bodyPr anchor="ctr" anchorCtr="0"/>
          <a:lstStyle>
            <a:lvl1pPr marL="0" indent="0" algn="ctr">
              <a:buNone/>
              <a:defRPr sz="6000" b="1">
                <a:solidFill>
                  <a:schemeClr val="bg1"/>
                </a:solidFill>
              </a:defRPr>
            </a:lvl1pPr>
          </a:lstStyle>
          <a:p>
            <a:pPr lvl="0"/>
            <a:r>
              <a:rPr lang="en-US" dirty="0"/>
              <a:t>100%</a:t>
            </a:r>
          </a:p>
        </p:txBody>
      </p:sp>
    </p:spTree>
    <p:extLst>
      <p:ext uri="{BB962C8B-B14F-4D97-AF65-F5344CB8AC3E}">
        <p14:creationId xmlns:p14="http://schemas.microsoft.com/office/powerpoint/2010/main" val="5435309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Generic Page 2">
    <p:spTree>
      <p:nvGrpSpPr>
        <p:cNvPr id="1" name=""/>
        <p:cNvGrpSpPr/>
        <p:nvPr/>
      </p:nvGrpSpPr>
      <p:grpSpPr>
        <a:xfrm>
          <a:off x="0" y="0"/>
          <a:ext cx="0" cy="0"/>
          <a:chOff x="0" y="0"/>
          <a:chExt cx="0" cy="0"/>
        </a:xfrm>
      </p:grpSpPr>
      <p:sp>
        <p:nvSpPr>
          <p:cNvPr id="2" name="Text Placeholder 21">
            <a:extLst>
              <a:ext uri="{FF2B5EF4-FFF2-40B4-BE49-F238E27FC236}">
                <a16:creationId xmlns:a16="http://schemas.microsoft.com/office/drawing/2014/main" id="{4B85E5EA-9A83-6D4B-9D9E-EF8137D20529}"/>
              </a:ext>
            </a:extLst>
          </p:cNvPr>
          <p:cNvSpPr>
            <a:spLocks noGrp="1"/>
          </p:cNvSpPr>
          <p:nvPr>
            <p:ph type="body" sz="quarter" idx="11" hasCustomPrompt="1"/>
          </p:nvPr>
        </p:nvSpPr>
        <p:spPr>
          <a:xfrm>
            <a:off x="4304945" y="892611"/>
            <a:ext cx="3924655" cy="466661"/>
          </a:xfrm>
          <a:prstGeom prst="rect">
            <a:avLst/>
          </a:prstGeom>
        </p:spPr>
        <p:txBody>
          <a:bodyPr anchor="t" anchorCtr="0"/>
          <a:lstStyle>
            <a:lvl1pPr marL="0" indent="0" algn="l">
              <a:buNone/>
              <a:defRPr sz="3600" b="1">
                <a:solidFill>
                  <a:srgbClr val="008988"/>
                </a:solidFill>
                <a:latin typeface="Arial" panose="020B0604020202020204" pitchFamily="34" charset="0"/>
                <a:cs typeface="Arial" panose="020B0604020202020204" pitchFamily="34" charset="0"/>
              </a:defRPr>
            </a:lvl1pPr>
          </a:lstStyle>
          <a:p>
            <a:pPr lvl="0"/>
            <a:r>
              <a:rPr lang="en-US" dirty="0"/>
              <a:t>Heading Style 3</a:t>
            </a:r>
          </a:p>
        </p:txBody>
      </p:sp>
      <p:sp>
        <p:nvSpPr>
          <p:cNvPr id="3" name="Text Placeholder 21">
            <a:extLst>
              <a:ext uri="{FF2B5EF4-FFF2-40B4-BE49-F238E27FC236}">
                <a16:creationId xmlns:a16="http://schemas.microsoft.com/office/drawing/2014/main" id="{E35F6846-3B8F-024D-B4B5-A5C563A19D6C}"/>
              </a:ext>
            </a:extLst>
          </p:cNvPr>
          <p:cNvSpPr>
            <a:spLocks noGrp="1"/>
          </p:cNvSpPr>
          <p:nvPr>
            <p:ph type="body" sz="quarter" idx="12" hasCustomPrompt="1"/>
          </p:nvPr>
        </p:nvSpPr>
        <p:spPr>
          <a:xfrm>
            <a:off x="4304945" y="1485081"/>
            <a:ext cx="3924655" cy="466661"/>
          </a:xfrm>
          <a:prstGeom prst="rect">
            <a:avLst/>
          </a:prstGeom>
        </p:spPr>
        <p:txBody>
          <a:bodyPr anchor="t" anchorCtr="0"/>
          <a:lstStyle>
            <a:lvl1pPr marL="0" indent="0" algn="l">
              <a:buNone/>
              <a:defRPr sz="1600" b="0">
                <a:solidFill>
                  <a:srgbClr val="E73081"/>
                </a:solidFill>
                <a:latin typeface="Arial" panose="020B0604020202020204" pitchFamily="34" charset="0"/>
                <a:cs typeface="Arial" panose="020B0604020202020204" pitchFamily="34" charset="0"/>
              </a:defRPr>
            </a:lvl1pPr>
          </a:lstStyle>
          <a:p>
            <a:pPr lvl="0"/>
            <a:r>
              <a:rPr lang="en-US" dirty="0"/>
              <a:t>Sub heading / intro copy</a:t>
            </a:r>
          </a:p>
        </p:txBody>
      </p:sp>
      <p:sp>
        <p:nvSpPr>
          <p:cNvPr id="4" name="Text Placeholder 21">
            <a:extLst>
              <a:ext uri="{FF2B5EF4-FFF2-40B4-BE49-F238E27FC236}">
                <a16:creationId xmlns:a16="http://schemas.microsoft.com/office/drawing/2014/main" id="{B45B5336-A5DF-A140-AA4F-90C96807D0FE}"/>
              </a:ext>
            </a:extLst>
          </p:cNvPr>
          <p:cNvSpPr>
            <a:spLocks noGrp="1"/>
          </p:cNvSpPr>
          <p:nvPr>
            <p:ph type="body" sz="quarter" idx="13" hasCustomPrompt="1"/>
          </p:nvPr>
        </p:nvSpPr>
        <p:spPr>
          <a:xfrm>
            <a:off x="4304945" y="2233224"/>
            <a:ext cx="3924655" cy="2760410"/>
          </a:xfrm>
          <a:prstGeom prst="rect">
            <a:avLst/>
          </a:prstGeom>
        </p:spPr>
        <p:txBody>
          <a:bodyPr anchor="t" anchorCtr="0"/>
          <a:lstStyle>
            <a:lvl1pPr marL="0" indent="0" algn="l">
              <a:buFont typeface="Arial" panose="020B0604020202020204" pitchFamily="34" charset="0"/>
              <a:buNone/>
              <a:defRPr sz="1400" b="0">
                <a:solidFill>
                  <a:schemeClr val="bg2">
                    <a:lumMod val="50000"/>
                  </a:schemeClr>
                </a:solidFill>
                <a:latin typeface="Arial" panose="020B0604020202020204" pitchFamily="34" charset="0"/>
                <a:cs typeface="Arial" panose="020B0604020202020204" pitchFamily="34" charset="0"/>
              </a:defRPr>
            </a:lvl1pPr>
          </a:lstStyle>
          <a:p>
            <a:pPr lvl="0"/>
            <a:r>
              <a:rPr lang="en-US" dirty="0"/>
              <a:t>Body Copy</a:t>
            </a:r>
          </a:p>
        </p:txBody>
      </p:sp>
      <p:sp>
        <p:nvSpPr>
          <p:cNvPr id="5" name="Picture Placeholder 22">
            <a:extLst>
              <a:ext uri="{FF2B5EF4-FFF2-40B4-BE49-F238E27FC236}">
                <a16:creationId xmlns:a16="http://schemas.microsoft.com/office/drawing/2014/main" id="{D7D48E69-5CEB-5A4E-8EBE-8B1247FE172E}"/>
              </a:ext>
            </a:extLst>
          </p:cNvPr>
          <p:cNvSpPr>
            <a:spLocks noGrp="1"/>
          </p:cNvSpPr>
          <p:nvPr>
            <p:ph type="pic" sz="quarter" idx="14"/>
          </p:nvPr>
        </p:nvSpPr>
        <p:spPr>
          <a:xfrm>
            <a:off x="512764" y="892609"/>
            <a:ext cx="3560762" cy="4203700"/>
          </a:xfrm>
          <a:prstGeom prst="rect">
            <a:avLst/>
          </a:prstGeom>
          <a:noFill/>
        </p:spPr>
        <p:txBody>
          <a:bodyPr/>
          <a:lstStyle/>
          <a:p>
            <a:endParaRPr lang="en-US" dirty="0"/>
          </a:p>
        </p:txBody>
      </p:sp>
    </p:spTree>
    <p:extLst>
      <p:ext uri="{BB962C8B-B14F-4D97-AF65-F5344CB8AC3E}">
        <p14:creationId xmlns:p14="http://schemas.microsoft.com/office/powerpoint/2010/main" val="30477120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Generic Page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D98F4BF-C34E-4A4B-8FB5-E12B98E59F3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8" name="Oval 7">
            <a:extLst>
              <a:ext uri="{FF2B5EF4-FFF2-40B4-BE49-F238E27FC236}">
                <a16:creationId xmlns:a16="http://schemas.microsoft.com/office/drawing/2014/main" id="{762BC98F-B81D-234A-9DFC-45543425CFBE}"/>
              </a:ext>
            </a:extLst>
          </p:cNvPr>
          <p:cNvSpPr/>
          <p:nvPr userDrawn="1"/>
        </p:nvSpPr>
        <p:spPr>
          <a:xfrm>
            <a:off x="5106466" y="545206"/>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9" name="Oval 8">
            <a:extLst>
              <a:ext uri="{FF2B5EF4-FFF2-40B4-BE49-F238E27FC236}">
                <a16:creationId xmlns:a16="http://schemas.microsoft.com/office/drawing/2014/main" id="{082D766E-A6C5-C844-84A3-7D82B026BE6A}"/>
              </a:ext>
            </a:extLst>
          </p:cNvPr>
          <p:cNvSpPr/>
          <p:nvPr userDrawn="1"/>
        </p:nvSpPr>
        <p:spPr>
          <a:xfrm>
            <a:off x="7886790" y="3109046"/>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10" name="Text Placeholder 21">
            <a:extLst>
              <a:ext uri="{FF2B5EF4-FFF2-40B4-BE49-F238E27FC236}">
                <a16:creationId xmlns:a16="http://schemas.microsoft.com/office/drawing/2014/main" id="{EB01F883-CFF5-FF4D-A0F4-C21BECEB30C0}"/>
              </a:ext>
            </a:extLst>
          </p:cNvPr>
          <p:cNvSpPr>
            <a:spLocks noGrp="1"/>
          </p:cNvSpPr>
          <p:nvPr>
            <p:ph type="body" sz="quarter" idx="10" hasCustomPrompt="1"/>
          </p:nvPr>
        </p:nvSpPr>
        <p:spPr>
          <a:xfrm>
            <a:off x="5582790" y="957198"/>
            <a:ext cx="2489845" cy="2618509"/>
          </a:xfrm>
          <a:prstGeom prst="rect">
            <a:avLst/>
          </a:prstGeom>
        </p:spPr>
        <p:txBody>
          <a:bodyPr anchor="ctr" anchorCtr="0"/>
          <a:lstStyle>
            <a:lvl1pPr marL="0" indent="0" algn="ctr">
              <a:buNone/>
              <a:defRPr sz="3600" b="1">
                <a:solidFill>
                  <a:schemeClr val="bg1"/>
                </a:solidFill>
                <a:latin typeface="Arial" panose="020B0604020202020204" pitchFamily="34" charset="0"/>
                <a:cs typeface="Arial" panose="020B0604020202020204" pitchFamily="34" charset="0"/>
              </a:defRPr>
            </a:lvl1pPr>
          </a:lstStyle>
          <a:p>
            <a:pPr lvl="0"/>
            <a:r>
              <a:rPr lang="en-US" dirty="0"/>
              <a:t>Add heading here</a:t>
            </a:r>
          </a:p>
        </p:txBody>
      </p:sp>
      <p:sp>
        <p:nvSpPr>
          <p:cNvPr id="11" name="Text Placeholder 21">
            <a:extLst>
              <a:ext uri="{FF2B5EF4-FFF2-40B4-BE49-F238E27FC236}">
                <a16:creationId xmlns:a16="http://schemas.microsoft.com/office/drawing/2014/main" id="{CCDBBA0C-A778-224B-B934-DCDB545B831E}"/>
              </a:ext>
            </a:extLst>
          </p:cNvPr>
          <p:cNvSpPr>
            <a:spLocks noGrp="1"/>
          </p:cNvSpPr>
          <p:nvPr>
            <p:ph type="body" sz="quarter" idx="11" hasCustomPrompt="1"/>
          </p:nvPr>
        </p:nvSpPr>
        <p:spPr>
          <a:xfrm>
            <a:off x="844534" y="1395960"/>
            <a:ext cx="3727466" cy="466661"/>
          </a:xfrm>
          <a:prstGeom prst="rect">
            <a:avLst/>
          </a:prstGeom>
        </p:spPr>
        <p:txBody>
          <a:bodyPr anchor="t" anchorCtr="0"/>
          <a:lstStyle>
            <a:lvl1pPr marL="0" indent="0" algn="l">
              <a:buNone/>
              <a:defRPr sz="2400" b="1">
                <a:solidFill>
                  <a:srgbClr val="008988"/>
                </a:solidFill>
                <a:latin typeface="Arial" panose="020B0604020202020204" pitchFamily="34" charset="0"/>
                <a:cs typeface="Arial" panose="020B0604020202020204" pitchFamily="34" charset="0"/>
              </a:defRPr>
            </a:lvl1pPr>
          </a:lstStyle>
          <a:p>
            <a:pPr lvl="0"/>
            <a:r>
              <a:rPr lang="en-US" dirty="0"/>
              <a:t>Heading Style 2</a:t>
            </a:r>
          </a:p>
        </p:txBody>
      </p:sp>
      <p:sp>
        <p:nvSpPr>
          <p:cNvPr id="12" name="Text Placeholder 21">
            <a:extLst>
              <a:ext uri="{FF2B5EF4-FFF2-40B4-BE49-F238E27FC236}">
                <a16:creationId xmlns:a16="http://schemas.microsoft.com/office/drawing/2014/main" id="{3402E1D3-B106-2648-BE2A-5F96321238D4}"/>
              </a:ext>
            </a:extLst>
          </p:cNvPr>
          <p:cNvSpPr>
            <a:spLocks noGrp="1"/>
          </p:cNvSpPr>
          <p:nvPr>
            <p:ph type="body" sz="quarter" idx="12" hasCustomPrompt="1"/>
          </p:nvPr>
        </p:nvSpPr>
        <p:spPr>
          <a:xfrm>
            <a:off x="844534" y="1825448"/>
            <a:ext cx="3727466" cy="466661"/>
          </a:xfrm>
          <a:prstGeom prst="rect">
            <a:avLst/>
          </a:prstGeom>
        </p:spPr>
        <p:txBody>
          <a:bodyPr anchor="t" anchorCtr="0"/>
          <a:lstStyle>
            <a:lvl1pPr marL="0" indent="0" algn="l">
              <a:buNone/>
              <a:defRPr sz="1600" b="0">
                <a:solidFill>
                  <a:srgbClr val="E73081"/>
                </a:solidFill>
                <a:latin typeface="Arial" panose="020B0604020202020204" pitchFamily="34" charset="0"/>
                <a:cs typeface="Arial" panose="020B0604020202020204" pitchFamily="34" charset="0"/>
              </a:defRPr>
            </a:lvl1pPr>
          </a:lstStyle>
          <a:p>
            <a:pPr lvl="0"/>
            <a:r>
              <a:rPr lang="en-US" dirty="0"/>
              <a:t>Sub heading / intro copy</a:t>
            </a:r>
          </a:p>
        </p:txBody>
      </p:sp>
      <p:sp>
        <p:nvSpPr>
          <p:cNvPr id="13" name="Text Placeholder 21">
            <a:extLst>
              <a:ext uri="{FF2B5EF4-FFF2-40B4-BE49-F238E27FC236}">
                <a16:creationId xmlns:a16="http://schemas.microsoft.com/office/drawing/2014/main" id="{E4B86409-9401-A442-9B82-8D8AFC87EE3A}"/>
              </a:ext>
            </a:extLst>
          </p:cNvPr>
          <p:cNvSpPr>
            <a:spLocks noGrp="1"/>
          </p:cNvSpPr>
          <p:nvPr>
            <p:ph type="body" sz="quarter" idx="13" hasCustomPrompt="1"/>
          </p:nvPr>
        </p:nvSpPr>
        <p:spPr>
          <a:xfrm>
            <a:off x="844534" y="2573591"/>
            <a:ext cx="3727466" cy="2760410"/>
          </a:xfrm>
          <a:prstGeom prst="rect">
            <a:avLst/>
          </a:prstGeom>
        </p:spPr>
        <p:txBody>
          <a:bodyPr anchor="t" anchorCtr="0"/>
          <a:lstStyle>
            <a:lvl1pPr marL="0" indent="0" algn="l">
              <a:buFont typeface="Arial" panose="020B0604020202020204" pitchFamily="34" charset="0"/>
              <a:buNone/>
              <a:defRPr sz="1400" b="0">
                <a:solidFill>
                  <a:schemeClr val="bg2">
                    <a:lumMod val="50000"/>
                  </a:schemeClr>
                </a:solidFill>
                <a:latin typeface="Arial" panose="020B0604020202020204" pitchFamily="34" charset="0"/>
                <a:cs typeface="Arial" panose="020B0604020202020204" pitchFamily="34" charset="0"/>
              </a:defRPr>
            </a:lvl1pPr>
          </a:lstStyle>
          <a:p>
            <a:pPr lvl="0"/>
            <a:r>
              <a:rPr lang="en-US" dirty="0"/>
              <a:t>Body Copy</a:t>
            </a:r>
          </a:p>
        </p:txBody>
      </p:sp>
    </p:spTree>
    <p:extLst>
      <p:ext uri="{BB962C8B-B14F-4D97-AF65-F5344CB8AC3E}">
        <p14:creationId xmlns:p14="http://schemas.microsoft.com/office/powerpoint/2010/main" val="32909206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Generic Page 4">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7AF5A69-8F63-414F-8FDC-83EAA12C18AB}"/>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5" name="Oval 4">
            <a:extLst>
              <a:ext uri="{FF2B5EF4-FFF2-40B4-BE49-F238E27FC236}">
                <a16:creationId xmlns:a16="http://schemas.microsoft.com/office/drawing/2014/main" id="{1CF1F196-E6E6-3F46-B052-644C957C6295}"/>
              </a:ext>
            </a:extLst>
          </p:cNvPr>
          <p:cNvSpPr/>
          <p:nvPr userDrawn="1"/>
        </p:nvSpPr>
        <p:spPr>
          <a:xfrm>
            <a:off x="801729" y="1757409"/>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6" name="Oval 5">
            <a:extLst>
              <a:ext uri="{FF2B5EF4-FFF2-40B4-BE49-F238E27FC236}">
                <a16:creationId xmlns:a16="http://schemas.microsoft.com/office/drawing/2014/main" id="{C4BCE63E-2DE6-614E-A34A-4B0347E78956}"/>
              </a:ext>
            </a:extLst>
          </p:cNvPr>
          <p:cNvSpPr/>
          <p:nvPr userDrawn="1"/>
        </p:nvSpPr>
        <p:spPr>
          <a:xfrm>
            <a:off x="3582053" y="4321249"/>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7" name="Text Placeholder 21">
            <a:extLst>
              <a:ext uri="{FF2B5EF4-FFF2-40B4-BE49-F238E27FC236}">
                <a16:creationId xmlns:a16="http://schemas.microsoft.com/office/drawing/2014/main" id="{1F45E04E-3F04-0943-A564-7CC82ED8F9E6}"/>
              </a:ext>
            </a:extLst>
          </p:cNvPr>
          <p:cNvSpPr>
            <a:spLocks noGrp="1"/>
          </p:cNvSpPr>
          <p:nvPr>
            <p:ph type="body" sz="quarter" idx="10" hasCustomPrompt="1"/>
          </p:nvPr>
        </p:nvSpPr>
        <p:spPr>
          <a:xfrm>
            <a:off x="1278053" y="2169399"/>
            <a:ext cx="2489845" cy="2618509"/>
          </a:xfrm>
          <a:prstGeom prst="rect">
            <a:avLst/>
          </a:prstGeom>
        </p:spPr>
        <p:txBody>
          <a:bodyPr anchor="ctr" anchorCtr="0"/>
          <a:lstStyle>
            <a:lvl1pPr marL="0" indent="0" algn="ctr">
              <a:buNone/>
              <a:defRPr sz="3600" b="1">
                <a:solidFill>
                  <a:schemeClr val="bg1"/>
                </a:solidFill>
                <a:latin typeface="Arial" panose="020B0604020202020204" pitchFamily="34" charset="0"/>
                <a:cs typeface="Arial" panose="020B0604020202020204" pitchFamily="34" charset="0"/>
              </a:defRPr>
            </a:lvl1pPr>
          </a:lstStyle>
          <a:p>
            <a:pPr lvl="0"/>
            <a:r>
              <a:rPr lang="en-US" dirty="0"/>
              <a:t>Add heading here</a:t>
            </a:r>
          </a:p>
        </p:txBody>
      </p:sp>
      <p:sp>
        <p:nvSpPr>
          <p:cNvPr id="8" name="Text Placeholder 21">
            <a:extLst>
              <a:ext uri="{FF2B5EF4-FFF2-40B4-BE49-F238E27FC236}">
                <a16:creationId xmlns:a16="http://schemas.microsoft.com/office/drawing/2014/main" id="{DDAAB674-AACC-8448-B74C-F8B516C3F58E}"/>
              </a:ext>
            </a:extLst>
          </p:cNvPr>
          <p:cNvSpPr>
            <a:spLocks noGrp="1"/>
          </p:cNvSpPr>
          <p:nvPr>
            <p:ph type="body" sz="quarter" idx="11" hasCustomPrompt="1"/>
          </p:nvPr>
        </p:nvSpPr>
        <p:spPr>
          <a:xfrm>
            <a:off x="5045952" y="1757408"/>
            <a:ext cx="3727466" cy="466661"/>
          </a:xfrm>
          <a:prstGeom prst="rect">
            <a:avLst/>
          </a:prstGeom>
        </p:spPr>
        <p:txBody>
          <a:bodyPr anchor="t" anchorCtr="0"/>
          <a:lstStyle>
            <a:lvl1pPr marL="0" indent="0" algn="l">
              <a:buNone/>
              <a:defRPr sz="2400" b="1">
                <a:solidFill>
                  <a:srgbClr val="008988"/>
                </a:solidFill>
                <a:latin typeface="Arial" panose="020B0604020202020204" pitchFamily="34" charset="0"/>
                <a:cs typeface="Arial" panose="020B0604020202020204" pitchFamily="34" charset="0"/>
              </a:defRPr>
            </a:lvl1pPr>
          </a:lstStyle>
          <a:p>
            <a:pPr lvl="0"/>
            <a:r>
              <a:rPr lang="en-US" dirty="0"/>
              <a:t>Heading Style 2</a:t>
            </a:r>
          </a:p>
        </p:txBody>
      </p:sp>
      <p:sp>
        <p:nvSpPr>
          <p:cNvPr id="9" name="Text Placeholder 21">
            <a:extLst>
              <a:ext uri="{FF2B5EF4-FFF2-40B4-BE49-F238E27FC236}">
                <a16:creationId xmlns:a16="http://schemas.microsoft.com/office/drawing/2014/main" id="{8D87CF71-A2EA-E244-9B9A-36DCDC143A29}"/>
              </a:ext>
            </a:extLst>
          </p:cNvPr>
          <p:cNvSpPr>
            <a:spLocks noGrp="1"/>
          </p:cNvSpPr>
          <p:nvPr>
            <p:ph type="body" sz="quarter" idx="12" hasCustomPrompt="1"/>
          </p:nvPr>
        </p:nvSpPr>
        <p:spPr>
          <a:xfrm>
            <a:off x="5045952" y="2186897"/>
            <a:ext cx="3727466" cy="466661"/>
          </a:xfrm>
          <a:prstGeom prst="rect">
            <a:avLst/>
          </a:prstGeom>
        </p:spPr>
        <p:txBody>
          <a:bodyPr anchor="t" anchorCtr="0"/>
          <a:lstStyle>
            <a:lvl1pPr marL="0" indent="0" algn="l">
              <a:buNone/>
              <a:defRPr sz="1600" b="0">
                <a:solidFill>
                  <a:srgbClr val="E73081"/>
                </a:solidFill>
                <a:latin typeface="Arial" panose="020B0604020202020204" pitchFamily="34" charset="0"/>
                <a:cs typeface="Arial" panose="020B0604020202020204" pitchFamily="34" charset="0"/>
              </a:defRPr>
            </a:lvl1pPr>
          </a:lstStyle>
          <a:p>
            <a:pPr lvl="0"/>
            <a:r>
              <a:rPr lang="en-US" dirty="0"/>
              <a:t>Sub heading / intro copy</a:t>
            </a:r>
          </a:p>
        </p:txBody>
      </p:sp>
      <p:sp>
        <p:nvSpPr>
          <p:cNvPr id="10" name="Text Placeholder 21">
            <a:extLst>
              <a:ext uri="{FF2B5EF4-FFF2-40B4-BE49-F238E27FC236}">
                <a16:creationId xmlns:a16="http://schemas.microsoft.com/office/drawing/2014/main" id="{3E6792CF-30EB-FE45-A035-B94F02DC8424}"/>
              </a:ext>
            </a:extLst>
          </p:cNvPr>
          <p:cNvSpPr>
            <a:spLocks noGrp="1"/>
          </p:cNvSpPr>
          <p:nvPr>
            <p:ph type="body" sz="quarter" idx="13" hasCustomPrompt="1"/>
          </p:nvPr>
        </p:nvSpPr>
        <p:spPr>
          <a:xfrm>
            <a:off x="5045952" y="2935042"/>
            <a:ext cx="3727466" cy="2011033"/>
          </a:xfrm>
          <a:prstGeom prst="rect">
            <a:avLst/>
          </a:prstGeom>
        </p:spPr>
        <p:txBody>
          <a:bodyPr anchor="t" anchorCtr="0"/>
          <a:lstStyle>
            <a:lvl1pPr marL="0" indent="0" algn="l">
              <a:buFont typeface="Arial" panose="020B0604020202020204" pitchFamily="34" charset="0"/>
              <a:buNone/>
              <a:defRPr sz="1400" b="0">
                <a:solidFill>
                  <a:schemeClr val="bg2">
                    <a:lumMod val="50000"/>
                  </a:schemeClr>
                </a:solidFill>
                <a:latin typeface="Arial" panose="020B0604020202020204" pitchFamily="34" charset="0"/>
                <a:cs typeface="Arial" panose="020B0604020202020204" pitchFamily="34" charset="0"/>
              </a:defRPr>
            </a:lvl1pPr>
          </a:lstStyle>
          <a:p>
            <a:pPr lvl="0"/>
            <a:r>
              <a:rPr lang="en-US" dirty="0"/>
              <a:t>Body Copy</a:t>
            </a:r>
          </a:p>
        </p:txBody>
      </p:sp>
    </p:spTree>
    <p:extLst>
      <p:ext uri="{BB962C8B-B14F-4D97-AF65-F5344CB8AC3E}">
        <p14:creationId xmlns:p14="http://schemas.microsoft.com/office/powerpoint/2010/main" val="2754068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Generic Page 5">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CAAE16D-4DF5-9A43-A72E-74CA59C6D684}"/>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13" name="Oval 12">
            <a:extLst>
              <a:ext uri="{FF2B5EF4-FFF2-40B4-BE49-F238E27FC236}">
                <a16:creationId xmlns:a16="http://schemas.microsoft.com/office/drawing/2014/main" id="{F8004311-FF62-6444-B948-58409F925C32}"/>
              </a:ext>
            </a:extLst>
          </p:cNvPr>
          <p:cNvSpPr/>
          <p:nvPr userDrawn="1"/>
        </p:nvSpPr>
        <p:spPr>
          <a:xfrm>
            <a:off x="368211" y="339725"/>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15" name="Text Placeholder 21">
            <a:extLst>
              <a:ext uri="{FF2B5EF4-FFF2-40B4-BE49-F238E27FC236}">
                <a16:creationId xmlns:a16="http://schemas.microsoft.com/office/drawing/2014/main" id="{CAEB4143-6D28-6A42-A3CE-50DC5D8C02C4}"/>
              </a:ext>
            </a:extLst>
          </p:cNvPr>
          <p:cNvSpPr>
            <a:spLocks noGrp="1"/>
          </p:cNvSpPr>
          <p:nvPr>
            <p:ph type="body" sz="quarter" idx="10" hasCustomPrompt="1"/>
          </p:nvPr>
        </p:nvSpPr>
        <p:spPr>
          <a:xfrm>
            <a:off x="844535" y="751718"/>
            <a:ext cx="2489845" cy="2618509"/>
          </a:xfrm>
          <a:prstGeom prst="rect">
            <a:avLst/>
          </a:prstGeom>
        </p:spPr>
        <p:txBody>
          <a:bodyPr anchor="ctr" anchorCtr="0"/>
          <a:lstStyle>
            <a:lvl1pPr marL="0" indent="0" algn="ctr">
              <a:buNone/>
              <a:defRPr sz="3600" b="1">
                <a:solidFill>
                  <a:schemeClr val="bg1"/>
                </a:solidFill>
                <a:latin typeface="Arial" panose="020B0604020202020204" pitchFamily="34" charset="0"/>
                <a:cs typeface="Arial" panose="020B0604020202020204" pitchFamily="34" charset="0"/>
              </a:defRPr>
            </a:lvl1pPr>
          </a:lstStyle>
          <a:p>
            <a:pPr lvl="0"/>
            <a:r>
              <a:rPr lang="en-US" dirty="0"/>
              <a:t>Add heading here</a:t>
            </a:r>
          </a:p>
        </p:txBody>
      </p:sp>
      <p:sp>
        <p:nvSpPr>
          <p:cNvPr id="16" name="Text Placeholder 21">
            <a:extLst>
              <a:ext uri="{FF2B5EF4-FFF2-40B4-BE49-F238E27FC236}">
                <a16:creationId xmlns:a16="http://schemas.microsoft.com/office/drawing/2014/main" id="{88042E89-4F75-4944-AC48-EFB068B62E02}"/>
              </a:ext>
            </a:extLst>
          </p:cNvPr>
          <p:cNvSpPr>
            <a:spLocks noGrp="1"/>
          </p:cNvSpPr>
          <p:nvPr>
            <p:ph type="body" sz="quarter" idx="11" hasCustomPrompt="1"/>
          </p:nvPr>
        </p:nvSpPr>
        <p:spPr>
          <a:xfrm>
            <a:off x="4572001" y="883341"/>
            <a:ext cx="3727466" cy="466661"/>
          </a:xfrm>
          <a:prstGeom prst="rect">
            <a:avLst/>
          </a:prstGeom>
        </p:spPr>
        <p:txBody>
          <a:bodyPr anchor="t" anchorCtr="0"/>
          <a:lstStyle>
            <a:lvl1pPr marL="0" indent="0" algn="l">
              <a:buNone/>
              <a:defRPr sz="2400" b="1">
                <a:solidFill>
                  <a:srgbClr val="008988"/>
                </a:solidFill>
                <a:latin typeface="Arial" panose="020B0604020202020204" pitchFamily="34" charset="0"/>
                <a:cs typeface="Arial" panose="020B0604020202020204" pitchFamily="34" charset="0"/>
              </a:defRPr>
            </a:lvl1pPr>
          </a:lstStyle>
          <a:p>
            <a:pPr lvl="0"/>
            <a:r>
              <a:rPr lang="en-US" dirty="0"/>
              <a:t>Heading Style 2</a:t>
            </a:r>
          </a:p>
        </p:txBody>
      </p:sp>
      <p:sp>
        <p:nvSpPr>
          <p:cNvPr id="17" name="Text Placeholder 21">
            <a:extLst>
              <a:ext uri="{FF2B5EF4-FFF2-40B4-BE49-F238E27FC236}">
                <a16:creationId xmlns:a16="http://schemas.microsoft.com/office/drawing/2014/main" id="{068656C5-A4E6-234D-9452-F35049BA6B00}"/>
              </a:ext>
            </a:extLst>
          </p:cNvPr>
          <p:cNvSpPr>
            <a:spLocks noGrp="1"/>
          </p:cNvSpPr>
          <p:nvPr>
            <p:ph type="body" sz="quarter" idx="12" hasCustomPrompt="1"/>
          </p:nvPr>
        </p:nvSpPr>
        <p:spPr>
          <a:xfrm>
            <a:off x="4572001" y="1312829"/>
            <a:ext cx="3727466" cy="466661"/>
          </a:xfrm>
          <a:prstGeom prst="rect">
            <a:avLst/>
          </a:prstGeom>
        </p:spPr>
        <p:txBody>
          <a:bodyPr anchor="t" anchorCtr="0"/>
          <a:lstStyle>
            <a:lvl1pPr marL="0" indent="0" algn="l">
              <a:buNone/>
              <a:defRPr sz="1600" b="0">
                <a:solidFill>
                  <a:srgbClr val="E73081"/>
                </a:solidFill>
                <a:latin typeface="Arial" panose="020B0604020202020204" pitchFamily="34" charset="0"/>
                <a:cs typeface="Arial" panose="020B0604020202020204" pitchFamily="34" charset="0"/>
              </a:defRPr>
            </a:lvl1pPr>
          </a:lstStyle>
          <a:p>
            <a:pPr lvl="0"/>
            <a:r>
              <a:rPr lang="en-US" dirty="0"/>
              <a:t>Sub heading / intro copy</a:t>
            </a:r>
          </a:p>
        </p:txBody>
      </p:sp>
      <p:sp>
        <p:nvSpPr>
          <p:cNvPr id="18" name="Text Placeholder 21">
            <a:extLst>
              <a:ext uri="{FF2B5EF4-FFF2-40B4-BE49-F238E27FC236}">
                <a16:creationId xmlns:a16="http://schemas.microsoft.com/office/drawing/2014/main" id="{F710D41B-7C26-B346-B2DC-83D5BB557C53}"/>
              </a:ext>
            </a:extLst>
          </p:cNvPr>
          <p:cNvSpPr>
            <a:spLocks noGrp="1"/>
          </p:cNvSpPr>
          <p:nvPr>
            <p:ph type="body" sz="quarter" idx="13" hasCustomPrompt="1"/>
          </p:nvPr>
        </p:nvSpPr>
        <p:spPr>
          <a:xfrm>
            <a:off x="4572001" y="2060972"/>
            <a:ext cx="3727466" cy="2760410"/>
          </a:xfrm>
          <a:prstGeom prst="rect">
            <a:avLst/>
          </a:prstGeom>
        </p:spPr>
        <p:txBody>
          <a:bodyPr anchor="t" anchorCtr="0"/>
          <a:lstStyle>
            <a:lvl1pPr marL="0" indent="0" algn="l">
              <a:buFont typeface="Arial" panose="020B0604020202020204" pitchFamily="34" charset="0"/>
              <a:buNone/>
              <a:defRPr sz="1400" b="0">
                <a:solidFill>
                  <a:schemeClr val="bg2">
                    <a:lumMod val="50000"/>
                  </a:schemeClr>
                </a:solidFill>
                <a:latin typeface="Arial" panose="020B0604020202020204" pitchFamily="34" charset="0"/>
                <a:cs typeface="Arial" panose="020B0604020202020204" pitchFamily="34" charset="0"/>
              </a:defRPr>
            </a:lvl1pPr>
          </a:lstStyle>
          <a:p>
            <a:pPr lvl="0"/>
            <a:r>
              <a:rPr lang="en-US" dirty="0"/>
              <a:t>Body Copy</a:t>
            </a:r>
          </a:p>
        </p:txBody>
      </p:sp>
      <p:sp>
        <p:nvSpPr>
          <p:cNvPr id="9" name="Oval 8">
            <a:extLst>
              <a:ext uri="{FF2B5EF4-FFF2-40B4-BE49-F238E27FC236}">
                <a16:creationId xmlns:a16="http://schemas.microsoft.com/office/drawing/2014/main" id="{A01C4788-F70C-124A-A79D-9A6C6EE7A0D6}"/>
              </a:ext>
            </a:extLst>
          </p:cNvPr>
          <p:cNvSpPr/>
          <p:nvPr userDrawn="1"/>
        </p:nvSpPr>
        <p:spPr>
          <a:xfrm>
            <a:off x="971627" y="3052333"/>
            <a:ext cx="3077242" cy="3077242"/>
          </a:xfrm>
          <a:prstGeom prst="ellipse">
            <a:avLst/>
          </a:prstGeom>
          <a:solidFill>
            <a:srgbClr val="E73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Oval 9">
            <a:extLst>
              <a:ext uri="{FF2B5EF4-FFF2-40B4-BE49-F238E27FC236}">
                <a16:creationId xmlns:a16="http://schemas.microsoft.com/office/drawing/2014/main" id="{AD45451E-423F-A24D-8B76-EB4C201B925E}"/>
              </a:ext>
            </a:extLst>
          </p:cNvPr>
          <p:cNvSpPr/>
          <p:nvPr userDrawn="1"/>
        </p:nvSpPr>
        <p:spPr>
          <a:xfrm>
            <a:off x="3045340" y="5697393"/>
            <a:ext cx="754628" cy="754628"/>
          </a:xfrm>
          <a:prstGeom prst="ellipse">
            <a:avLst/>
          </a:prstGeom>
          <a:solidFill>
            <a:srgbClr val="00898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11" name="Text Placeholder 21">
            <a:extLst>
              <a:ext uri="{FF2B5EF4-FFF2-40B4-BE49-F238E27FC236}">
                <a16:creationId xmlns:a16="http://schemas.microsoft.com/office/drawing/2014/main" id="{A09E3085-0835-CC42-8AA1-2E3E1AE55CE2}"/>
              </a:ext>
            </a:extLst>
          </p:cNvPr>
          <p:cNvSpPr>
            <a:spLocks noGrp="1"/>
          </p:cNvSpPr>
          <p:nvPr>
            <p:ph type="body" sz="quarter" idx="14" hasCustomPrompt="1"/>
          </p:nvPr>
        </p:nvSpPr>
        <p:spPr>
          <a:xfrm>
            <a:off x="1304233" y="3418882"/>
            <a:ext cx="2412029" cy="798118"/>
          </a:xfrm>
          <a:prstGeom prst="rect">
            <a:avLst/>
          </a:prstGeom>
        </p:spPr>
        <p:txBody>
          <a:bodyPr anchor="b" anchorCtr="1"/>
          <a:lstStyle>
            <a:lvl1pPr marL="0" indent="0" algn="ctr">
              <a:buNone/>
              <a:defRPr sz="1400" b="0">
                <a:solidFill>
                  <a:schemeClr val="bg1"/>
                </a:solidFill>
              </a:defRPr>
            </a:lvl1pPr>
          </a:lstStyle>
          <a:p>
            <a:pPr lvl="0"/>
            <a:r>
              <a:rPr lang="en-US" dirty="0"/>
              <a:t>Add text here</a:t>
            </a:r>
          </a:p>
        </p:txBody>
      </p:sp>
      <p:sp>
        <p:nvSpPr>
          <p:cNvPr id="12" name="Text Placeholder 21">
            <a:extLst>
              <a:ext uri="{FF2B5EF4-FFF2-40B4-BE49-F238E27FC236}">
                <a16:creationId xmlns:a16="http://schemas.microsoft.com/office/drawing/2014/main" id="{04065F30-6921-844F-98C1-8BB83857E673}"/>
              </a:ext>
            </a:extLst>
          </p:cNvPr>
          <p:cNvSpPr>
            <a:spLocks noGrp="1"/>
          </p:cNvSpPr>
          <p:nvPr>
            <p:ph type="body" sz="quarter" idx="15" hasCustomPrompt="1"/>
          </p:nvPr>
        </p:nvSpPr>
        <p:spPr>
          <a:xfrm>
            <a:off x="1304233" y="4970592"/>
            <a:ext cx="2412029" cy="726803"/>
          </a:xfrm>
          <a:prstGeom prst="rect">
            <a:avLst/>
          </a:prstGeom>
        </p:spPr>
        <p:txBody>
          <a:bodyPr anchor="t" anchorCtr="1"/>
          <a:lstStyle>
            <a:lvl1pPr marL="0" indent="0" algn="ctr">
              <a:buNone/>
              <a:defRPr sz="1400" b="0">
                <a:solidFill>
                  <a:schemeClr val="bg1"/>
                </a:solidFill>
              </a:defRPr>
            </a:lvl1pPr>
          </a:lstStyle>
          <a:p>
            <a:pPr lvl="0"/>
            <a:r>
              <a:rPr lang="en-US" dirty="0"/>
              <a:t>Add text here</a:t>
            </a:r>
          </a:p>
        </p:txBody>
      </p:sp>
      <p:sp>
        <p:nvSpPr>
          <p:cNvPr id="19" name="Text Placeholder 21">
            <a:extLst>
              <a:ext uri="{FF2B5EF4-FFF2-40B4-BE49-F238E27FC236}">
                <a16:creationId xmlns:a16="http://schemas.microsoft.com/office/drawing/2014/main" id="{D302D566-11E0-BF4A-8D5D-0C40308787DF}"/>
              </a:ext>
            </a:extLst>
          </p:cNvPr>
          <p:cNvSpPr>
            <a:spLocks noGrp="1"/>
          </p:cNvSpPr>
          <p:nvPr>
            <p:ph type="body" sz="quarter" idx="16" hasCustomPrompt="1"/>
          </p:nvPr>
        </p:nvSpPr>
        <p:spPr>
          <a:xfrm>
            <a:off x="1304233" y="4135464"/>
            <a:ext cx="2412029" cy="894219"/>
          </a:xfrm>
          <a:prstGeom prst="rect">
            <a:avLst/>
          </a:prstGeom>
        </p:spPr>
        <p:txBody>
          <a:bodyPr anchor="ctr" anchorCtr="0"/>
          <a:lstStyle>
            <a:lvl1pPr marL="0" indent="0" algn="ctr">
              <a:buNone/>
              <a:defRPr sz="6000" b="1">
                <a:solidFill>
                  <a:schemeClr val="bg1"/>
                </a:solidFill>
              </a:defRPr>
            </a:lvl1pPr>
          </a:lstStyle>
          <a:p>
            <a:pPr lvl="0"/>
            <a:r>
              <a:rPr lang="en-US" dirty="0"/>
              <a:t>100%</a:t>
            </a:r>
          </a:p>
        </p:txBody>
      </p:sp>
    </p:spTree>
    <p:extLst>
      <p:ext uri="{BB962C8B-B14F-4D97-AF65-F5344CB8AC3E}">
        <p14:creationId xmlns:p14="http://schemas.microsoft.com/office/powerpoint/2010/main" val="15440730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Generic Page 6">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3DF218-AF5D-4641-86DC-DE0AF0BB1E22}"/>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9" name="Text Placeholder 21">
            <a:extLst>
              <a:ext uri="{FF2B5EF4-FFF2-40B4-BE49-F238E27FC236}">
                <a16:creationId xmlns:a16="http://schemas.microsoft.com/office/drawing/2014/main" id="{81BA7B12-7F8A-6D4B-A2EF-5D885642D7F3}"/>
              </a:ext>
            </a:extLst>
          </p:cNvPr>
          <p:cNvSpPr>
            <a:spLocks noGrp="1"/>
          </p:cNvSpPr>
          <p:nvPr>
            <p:ph type="body" sz="quarter" idx="11" hasCustomPrompt="1"/>
          </p:nvPr>
        </p:nvSpPr>
        <p:spPr>
          <a:xfrm>
            <a:off x="4304945" y="823338"/>
            <a:ext cx="3924655" cy="466661"/>
          </a:xfrm>
          <a:prstGeom prst="rect">
            <a:avLst/>
          </a:prstGeom>
        </p:spPr>
        <p:txBody>
          <a:bodyPr anchor="t" anchorCtr="0"/>
          <a:lstStyle>
            <a:lvl1pPr marL="0" indent="0" algn="l">
              <a:buNone/>
              <a:defRPr sz="3600" b="1">
                <a:solidFill>
                  <a:srgbClr val="008988"/>
                </a:solidFill>
                <a:latin typeface="Arial" panose="020B0604020202020204" pitchFamily="34" charset="0"/>
                <a:cs typeface="Arial" panose="020B0604020202020204" pitchFamily="34" charset="0"/>
              </a:defRPr>
            </a:lvl1pPr>
          </a:lstStyle>
          <a:p>
            <a:pPr lvl="0"/>
            <a:r>
              <a:rPr lang="en-US" dirty="0"/>
              <a:t>Heading Style 3</a:t>
            </a:r>
          </a:p>
        </p:txBody>
      </p:sp>
      <p:sp>
        <p:nvSpPr>
          <p:cNvPr id="10" name="Text Placeholder 21">
            <a:extLst>
              <a:ext uri="{FF2B5EF4-FFF2-40B4-BE49-F238E27FC236}">
                <a16:creationId xmlns:a16="http://schemas.microsoft.com/office/drawing/2014/main" id="{63B4EC64-2C55-EA45-AA9A-431E28C02DF1}"/>
              </a:ext>
            </a:extLst>
          </p:cNvPr>
          <p:cNvSpPr>
            <a:spLocks noGrp="1"/>
          </p:cNvSpPr>
          <p:nvPr>
            <p:ph type="body" sz="quarter" idx="12" hasCustomPrompt="1"/>
          </p:nvPr>
        </p:nvSpPr>
        <p:spPr>
          <a:xfrm>
            <a:off x="4304945" y="1415808"/>
            <a:ext cx="3924655" cy="466661"/>
          </a:xfrm>
          <a:prstGeom prst="rect">
            <a:avLst/>
          </a:prstGeom>
        </p:spPr>
        <p:txBody>
          <a:bodyPr anchor="t" anchorCtr="0"/>
          <a:lstStyle>
            <a:lvl1pPr marL="0" indent="0" algn="l">
              <a:buNone/>
              <a:defRPr sz="1600" b="0">
                <a:solidFill>
                  <a:srgbClr val="E73081"/>
                </a:solidFill>
                <a:latin typeface="Arial" panose="020B0604020202020204" pitchFamily="34" charset="0"/>
                <a:cs typeface="Arial" panose="020B0604020202020204" pitchFamily="34" charset="0"/>
              </a:defRPr>
            </a:lvl1pPr>
          </a:lstStyle>
          <a:p>
            <a:pPr lvl="0"/>
            <a:r>
              <a:rPr lang="en-US" dirty="0"/>
              <a:t>Sub heading / intro copy</a:t>
            </a:r>
          </a:p>
        </p:txBody>
      </p:sp>
      <p:sp>
        <p:nvSpPr>
          <p:cNvPr id="11" name="Text Placeholder 21">
            <a:extLst>
              <a:ext uri="{FF2B5EF4-FFF2-40B4-BE49-F238E27FC236}">
                <a16:creationId xmlns:a16="http://schemas.microsoft.com/office/drawing/2014/main" id="{01F39969-B313-164D-B64B-A45E78F36BA5}"/>
              </a:ext>
            </a:extLst>
          </p:cNvPr>
          <p:cNvSpPr>
            <a:spLocks noGrp="1"/>
          </p:cNvSpPr>
          <p:nvPr>
            <p:ph type="body" sz="quarter" idx="13" hasCustomPrompt="1"/>
          </p:nvPr>
        </p:nvSpPr>
        <p:spPr>
          <a:xfrm>
            <a:off x="4304945" y="2163951"/>
            <a:ext cx="3924655" cy="2760410"/>
          </a:xfrm>
          <a:prstGeom prst="rect">
            <a:avLst/>
          </a:prstGeom>
        </p:spPr>
        <p:txBody>
          <a:bodyPr anchor="t" anchorCtr="0"/>
          <a:lstStyle>
            <a:lvl1pPr marL="0" indent="0" algn="l">
              <a:buFont typeface="Arial" panose="020B0604020202020204" pitchFamily="34" charset="0"/>
              <a:buNone/>
              <a:defRPr sz="1400" b="0">
                <a:solidFill>
                  <a:schemeClr val="bg2">
                    <a:lumMod val="50000"/>
                  </a:schemeClr>
                </a:solidFill>
                <a:latin typeface="Arial" panose="020B0604020202020204" pitchFamily="34" charset="0"/>
                <a:cs typeface="Arial" panose="020B0604020202020204" pitchFamily="34" charset="0"/>
              </a:defRPr>
            </a:lvl1pPr>
          </a:lstStyle>
          <a:p>
            <a:pPr lvl="0"/>
            <a:r>
              <a:rPr lang="en-US" dirty="0"/>
              <a:t>Body Copy</a:t>
            </a:r>
          </a:p>
        </p:txBody>
      </p:sp>
      <p:sp>
        <p:nvSpPr>
          <p:cNvPr id="12" name="Picture Placeholder 22">
            <a:extLst>
              <a:ext uri="{FF2B5EF4-FFF2-40B4-BE49-F238E27FC236}">
                <a16:creationId xmlns:a16="http://schemas.microsoft.com/office/drawing/2014/main" id="{763F1392-632B-824A-BF4A-EEC6F2C6ADEF}"/>
              </a:ext>
            </a:extLst>
          </p:cNvPr>
          <p:cNvSpPr>
            <a:spLocks noGrp="1"/>
          </p:cNvSpPr>
          <p:nvPr>
            <p:ph type="pic" sz="quarter" idx="14"/>
          </p:nvPr>
        </p:nvSpPr>
        <p:spPr>
          <a:xfrm>
            <a:off x="512764" y="720725"/>
            <a:ext cx="3560762" cy="4203700"/>
          </a:xfrm>
          <a:prstGeom prst="rect">
            <a:avLst/>
          </a:prstGeom>
          <a:noFill/>
        </p:spPr>
        <p:txBody>
          <a:bodyPr/>
          <a:lstStyle/>
          <a:p>
            <a:endParaRPr lang="en-US" dirty="0"/>
          </a:p>
        </p:txBody>
      </p:sp>
    </p:spTree>
    <p:extLst>
      <p:ext uri="{BB962C8B-B14F-4D97-AF65-F5344CB8AC3E}">
        <p14:creationId xmlns:p14="http://schemas.microsoft.com/office/powerpoint/2010/main" val="6767089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Generic Page 7">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DB1EAF1D-75C5-754B-BC51-D60E022B548F}"/>
              </a:ext>
            </a:extLst>
          </p:cNvPr>
          <p:cNvSpPr/>
          <p:nvPr userDrawn="1"/>
        </p:nvSpPr>
        <p:spPr>
          <a:xfrm>
            <a:off x="2329588" y="-840229"/>
            <a:ext cx="9294842" cy="9294842"/>
          </a:xfrm>
          <a:prstGeom prst="ellipse">
            <a:avLst/>
          </a:prstGeom>
          <a:solidFill>
            <a:srgbClr val="47B6B7">
              <a:alpha val="40000"/>
            </a:srgbClr>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r>
              <a:rPr lang="en-US" sz="1950" dirty="0"/>
              <a:t>          </a:t>
            </a:r>
          </a:p>
        </p:txBody>
      </p:sp>
      <p:sp>
        <p:nvSpPr>
          <p:cNvPr id="4" name="Oval 3">
            <a:extLst>
              <a:ext uri="{FF2B5EF4-FFF2-40B4-BE49-F238E27FC236}">
                <a16:creationId xmlns:a16="http://schemas.microsoft.com/office/drawing/2014/main" id="{99C4C6D4-EE70-FB4F-9897-E7D625BA677A}"/>
              </a:ext>
            </a:extLst>
          </p:cNvPr>
          <p:cNvSpPr/>
          <p:nvPr userDrawn="1"/>
        </p:nvSpPr>
        <p:spPr>
          <a:xfrm>
            <a:off x="3018324" y="-483201"/>
            <a:ext cx="8805560" cy="8805560"/>
          </a:xfrm>
          <a:prstGeom prst="ellipse">
            <a:avLst/>
          </a:pr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r>
              <a:rPr lang="en-US" sz="1950" dirty="0"/>
              <a:t>          </a:t>
            </a:r>
          </a:p>
        </p:txBody>
      </p:sp>
      <p:sp>
        <p:nvSpPr>
          <p:cNvPr id="6" name="Oval 5">
            <a:extLst>
              <a:ext uri="{FF2B5EF4-FFF2-40B4-BE49-F238E27FC236}">
                <a16:creationId xmlns:a16="http://schemas.microsoft.com/office/drawing/2014/main" id="{E8C1D762-03D2-8246-A74C-1DD8119939C5}"/>
              </a:ext>
            </a:extLst>
          </p:cNvPr>
          <p:cNvSpPr/>
          <p:nvPr userDrawn="1"/>
        </p:nvSpPr>
        <p:spPr>
          <a:xfrm>
            <a:off x="436453" y="489787"/>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7" name="Oval 6">
            <a:extLst>
              <a:ext uri="{FF2B5EF4-FFF2-40B4-BE49-F238E27FC236}">
                <a16:creationId xmlns:a16="http://schemas.microsoft.com/office/drawing/2014/main" id="{50EF32F6-7388-3041-96F3-BF034E81C8D8}"/>
              </a:ext>
            </a:extLst>
          </p:cNvPr>
          <p:cNvSpPr/>
          <p:nvPr userDrawn="1"/>
        </p:nvSpPr>
        <p:spPr>
          <a:xfrm>
            <a:off x="541983" y="3145023"/>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8" name="Text Placeholder 21">
            <a:extLst>
              <a:ext uri="{FF2B5EF4-FFF2-40B4-BE49-F238E27FC236}">
                <a16:creationId xmlns:a16="http://schemas.microsoft.com/office/drawing/2014/main" id="{BF91B2E6-C651-2A47-A031-D7EE58F59393}"/>
              </a:ext>
            </a:extLst>
          </p:cNvPr>
          <p:cNvSpPr>
            <a:spLocks noGrp="1"/>
          </p:cNvSpPr>
          <p:nvPr>
            <p:ph type="body" sz="quarter" idx="10" hasCustomPrompt="1"/>
          </p:nvPr>
        </p:nvSpPr>
        <p:spPr>
          <a:xfrm>
            <a:off x="912777" y="901779"/>
            <a:ext cx="2489845" cy="2618509"/>
          </a:xfrm>
          <a:prstGeom prst="rect">
            <a:avLst/>
          </a:prstGeom>
        </p:spPr>
        <p:txBody>
          <a:bodyPr anchor="ctr" anchorCtr="0"/>
          <a:lstStyle>
            <a:lvl1pPr marL="0" indent="0" algn="ctr">
              <a:buNone/>
              <a:defRPr sz="3600" b="1">
                <a:solidFill>
                  <a:schemeClr val="bg1"/>
                </a:solidFill>
                <a:latin typeface="Arial" panose="020B0604020202020204" pitchFamily="34" charset="0"/>
                <a:cs typeface="Arial" panose="020B0604020202020204" pitchFamily="34" charset="0"/>
              </a:defRPr>
            </a:lvl1pPr>
          </a:lstStyle>
          <a:p>
            <a:pPr lvl="0"/>
            <a:r>
              <a:rPr lang="en-US" dirty="0"/>
              <a:t>Add heading here</a:t>
            </a:r>
          </a:p>
        </p:txBody>
      </p:sp>
      <p:sp>
        <p:nvSpPr>
          <p:cNvPr id="9" name="Text Placeholder 21">
            <a:extLst>
              <a:ext uri="{FF2B5EF4-FFF2-40B4-BE49-F238E27FC236}">
                <a16:creationId xmlns:a16="http://schemas.microsoft.com/office/drawing/2014/main" id="{C661FB6D-E768-6341-B311-41A57E843B1C}"/>
              </a:ext>
            </a:extLst>
          </p:cNvPr>
          <p:cNvSpPr>
            <a:spLocks noGrp="1"/>
          </p:cNvSpPr>
          <p:nvPr>
            <p:ph type="body" sz="quarter" idx="13" hasCustomPrompt="1"/>
          </p:nvPr>
        </p:nvSpPr>
        <p:spPr>
          <a:xfrm>
            <a:off x="4355272" y="1260317"/>
            <a:ext cx="3875953" cy="3546392"/>
          </a:xfrm>
          <a:prstGeom prst="rect">
            <a:avLst/>
          </a:prstGeom>
        </p:spPr>
        <p:txBody>
          <a:bodyPr anchor="t" anchorCtr="0"/>
          <a:lstStyle>
            <a:lvl1pPr marL="0" indent="0" algn="l">
              <a:buFont typeface="Arial" panose="020B0604020202020204" pitchFamily="34" charset="0"/>
              <a:buNone/>
              <a:defRPr sz="1400" b="0">
                <a:solidFill>
                  <a:schemeClr val="bg2">
                    <a:lumMod val="50000"/>
                  </a:schemeClr>
                </a:solidFill>
                <a:latin typeface="Arial" panose="020B0604020202020204" pitchFamily="34" charset="0"/>
                <a:cs typeface="Arial" panose="020B0604020202020204" pitchFamily="34" charset="0"/>
              </a:defRPr>
            </a:lvl1pPr>
          </a:lstStyle>
          <a:p>
            <a:pPr lvl="0"/>
            <a:r>
              <a:rPr lang="en-US" dirty="0"/>
              <a:t>Body Copy</a:t>
            </a:r>
          </a:p>
        </p:txBody>
      </p:sp>
      <p:pic>
        <p:nvPicPr>
          <p:cNvPr id="11" name="Picture 10">
            <a:extLst>
              <a:ext uri="{FF2B5EF4-FFF2-40B4-BE49-F238E27FC236}">
                <a16:creationId xmlns:a16="http://schemas.microsoft.com/office/drawing/2014/main" id="{9D0CFF63-F3EF-6046-B524-3C90B5424BD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2339" t="84383"/>
          <a:stretch/>
        </p:blipFill>
        <p:spPr>
          <a:xfrm>
            <a:off x="7529052" y="5786996"/>
            <a:ext cx="1614948" cy="1071005"/>
          </a:xfrm>
          <a:prstGeom prst="rect">
            <a:avLst/>
          </a:prstGeom>
        </p:spPr>
      </p:pic>
    </p:spTree>
    <p:extLst>
      <p:ext uri="{BB962C8B-B14F-4D97-AF65-F5344CB8AC3E}">
        <p14:creationId xmlns:p14="http://schemas.microsoft.com/office/powerpoint/2010/main" val="1989289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 Divider Page 1">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0EB9472B-94FF-ED40-A8DC-46805B99D383}"/>
              </a:ext>
            </a:extLst>
          </p:cNvPr>
          <p:cNvSpPr/>
          <p:nvPr userDrawn="1"/>
        </p:nvSpPr>
        <p:spPr>
          <a:xfrm>
            <a:off x="789711" y="-166255"/>
            <a:ext cx="7370618" cy="7370618"/>
          </a:xfrm>
          <a:prstGeom prst="ellipse">
            <a:avLst/>
          </a:prstGeom>
          <a:solidFill>
            <a:srgbClr val="47B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Oval 4">
            <a:extLst>
              <a:ext uri="{FF2B5EF4-FFF2-40B4-BE49-F238E27FC236}">
                <a16:creationId xmlns:a16="http://schemas.microsoft.com/office/drawing/2014/main" id="{8398A4BB-A57B-A843-AFD4-4A658213B194}"/>
              </a:ext>
            </a:extLst>
          </p:cNvPr>
          <p:cNvSpPr/>
          <p:nvPr userDrawn="1"/>
        </p:nvSpPr>
        <p:spPr>
          <a:xfrm>
            <a:off x="789711" y="833348"/>
            <a:ext cx="928960" cy="928960"/>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6" name="Text Placeholder 21">
            <a:extLst>
              <a:ext uri="{FF2B5EF4-FFF2-40B4-BE49-F238E27FC236}">
                <a16:creationId xmlns:a16="http://schemas.microsoft.com/office/drawing/2014/main" id="{990813B5-EAE5-2447-827D-209AA3833C7F}"/>
              </a:ext>
            </a:extLst>
          </p:cNvPr>
          <p:cNvSpPr>
            <a:spLocks noGrp="1"/>
          </p:cNvSpPr>
          <p:nvPr>
            <p:ph type="body" sz="quarter" idx="11" hasCustomPrompt="1"/>
          </p:nvPr>
        </p:nvSpPr>
        <p:spPr>
          <a:xfrm>
            <a:off x="1718671" y="2192023"/>
            <a:ext cx="5721222" cy="1735742"/>
          </a:xfrm>
          <a:prstGeom prst="rect">
            <a:avLst/>
          </a:prstGeom>
        </p:spPr>
        <p:txBody>
          <a:bodyPr anchor="t" anchorCtr="0"/>
          <a:lstStyle>
            <a:lvl1pPr marL="0" indent="0" algn="l">
              <a:buNone/>
              <a:defRPr sz="6000" b="1" i="0">
                <a:solidFill>
                  <a:schemeClr val="bg1"/>
                </a:solidFill>
                <a:latin typeface="Arial" panose="020B0604020202020204" pitchFamily="34" charset="0"/>
                <a:cs typeface="Arial" panose="020B0604020202020204" pitchFamily="34" charset="0"/>
              </a:defRPr>
            </a:lvl1pPr>
          </a:lstStyle>
          <a:p>
            <a:pPr lvl="0"/>
            <a:r>
              <a:rPr lang="en-GB" dirty="0"/>
              <a:t>Text Divider Page Header 1</a:t>
            </a:r>
            <a:endParaRPr lang="en-US" dirty="0"/>
          </a:p>
        </p:txBody>
      </p:sp>
      <p:sp>
        <p:nvSpPr>
          <p:cNvPr id="7" name="Text Placeholder 21">
            <a:extLst>
              <a:ext uri="{FF2B5EF4-FFF2-40B4-BE49-F238E27FC236}">
                <a16:creationId xmlns:a16="http://schemas.microsoft.com/office/drawing/2014/main" id="{5326CA4A-71DF-4C43-A1B8-3F4BBDFC675A}"/>
              </a:ext>
            </a:extLst>
          </p:cNvPr>
          <p:cNvSpPr>
            <a:spLocks noGrp="1"/>
          </p:cNvSpPr>
          <p:nvPr>
            <p:ph type="body" sz="quarter" idx="12" hasCustomPrompt="1"/>
          </p:nvPr>
        </p:nvSpPr>
        <p:spPr>
          <a:xfrm>
            <a:off x="1718670" y="4173221"/>
            <a:ext cx="5721222" cy="980673"/>
          </a:xfrm>
          <a:prstGeom prst="rect">
            <a:avLst/>
          </a:prstGeom>
        </p:spPr>
        <p:txBody>
          <a:bodyPr anchor="t" anchorCtr="0"/>
          <a:lstStyle>
            <a:lvl1pPr marL="0" indent="0" algn="l">
              <a:buNone/>
              <a:defRPr sz="1800" b="0" i="0">
                <a:solidFill>
                  <a:schemeClr val="bg1"/>
                </a:solidFill>
                <a:latin typeface="Arial" panose="020B0604020202020204" pitchFamily="34" charset="0"/>
                <a:cs typeface="Arial" panose="020B0604020202020204" pitchFamily="34" charset="0"/>
              </a:defRPr>
            </a:lvl1pPr>
          </a:lstStyle>
          <a:p>
            <a:pPr lvl="0"/>
            <a:r>
              <a:rPr lang="en-US" dirty="0"/>
              <a:t>Sub heading / intro copy</a:t>
            </a:r>
          </a:p>
        </p:txBody>
      </p:sp>
    </p:spTree>
    <p:extLst>
      <p:ext uri="{BB962C8B-B14F-4D97-AF65-F5344CB8AC3E}">
        <p14:creationId xmlns:p14="http://schemas.microsoft.com/office/powerpoint/2010/main" val="1582207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ets Titl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78128F-CE6B-5144-8238-84F750CC629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00491" y="448797"/>
            <a:ext cx="4182336" cy="6076223"/>
          </a:xfrm>
          <a:prstGeom prst="rect">
            <a:avLst/>
          </a:prstGeom>
        </p:spPr>
      </p:pic>
      <p:pic>
        <p:nvPicPr>
          <p:cNvPr id="7" name="Picture 6">
            <a:extLst>
              <a:ext uri="{FF2B5EF4-FFF2-40B4-BE49-F238E27FC236}">
                <a16:creationId xmlns:a16="http://schemas.microsoft.com/office/drawing/2014/main" id="{50576418-5AFE-C044-BD32-F926006596D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3690"/>
          <a:stretch/>
        </p:blipFill>
        <p:spPr>
          <a:xfrm>
            <a:off x="0" y="5053632"/>
            <a:ext cx="9144000" cy="1804369"/>
          </a:xfrm>
          <a:prstGeom prst="rect">
            <a:avLst/>
          </a:prstGeom>
        </p:spPr>
      </p:pic>
      <p:sp>
        <p:nvSpPr>
          <p:cNvPr id="10" name="Oval 9">
            <a:extLst>
              <a:ext uri="{FF2B5EF4-FFF2-40B4-BE49-F238E27FC236}">
                <a16:creationId xmlns:a16="http://schemas.microsoft.com/office/drawing/2014/main" id="{F288C718-A7D3-014C-9C12-93D328E53B38}"/>
              </a:ext>
            </a:extLst>
          </p:cNvPr>
          <p:cNvSpPr/>
          <p:nvPr userDrawn="1"/>
        </p:nvSpPr>
        <p:spPr>
          <a:xfrm>
            <a:off x="444501" y="4165602"/>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Oval 17">
            <a:extLst>
              <a:ext uri="{FF2B5EF4-FFF2-40B4-BE49-F238E27FC236}">
                <a16:creationId xmlns:a16="http://schemas.microsoft.com/office/drawing/2014/main" id="{76754090-7BC6-4449-9710-50D66C0650A7}"/>
              </a:ext>
            </a:extLst>
          </p:cNvPr>
          <p:cNvSpPr/>
          <p:nvPr userDrawn="1"/>
        </p:nvSpPr>
        <p:spPr>
          <a:xfrm>
            <a:off x="1010844" y="456410"/>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0" name="Oval 19">
            <a:extLst>
              <a:ext uri="{FF2B5EF4-FFF2-40B4-BE49-F238E27FC236}">
                <a16:creationId xmlns:a16="http://schemas.microsoft.com/office/drawing/2014/main" id="{3EBB5FB3-8EF8-B44D-97C4-30BFFDB83BE3}"/>
              </a:ext>
            </a:extLst>
          </p:cNvPr>
          <p:cNvSpPr/>
          <p:nvPr userDrawn="1"/>
        </p:nvSpPr>
        <p:spPr>
          <a:xfrm>
            <a:off x="3791166" y="2989410"/>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2" name="Text Placeholder 21">
            <a:extLst>
              <a:ext uri="{FF2B5EF4-FFF2-40B4-BE49-F238E27FC236}">
                <a16:creationId xmlns:a16="http://schemas.microsoft.com/office/drawing/2014/main" id="{2F2540ED-2D68-CF48-BAB6-EBF912026C8C}"/>
              </a:ext>
            </a:extLst>
          </p:cNvPr>
          <p:cNvSpPr>
            <a:spLocks noGrp="1"/>
          </p:cNvSpPr>
          <p:nvPr>
            <p:ph type="body" sz="quarter" idx="10" hasCustomPrompt="1"/>
          </p:nvPr>
        </p:nvSpPr>
        <p:spPr>
          <a:xfrm>
            <a:off x="1487168" y="868402"/>
            <a:ext cx="2489845" cy="2618509"/>
          </a:xfrm>
          <a:prstGeom prst="rect">
            <a:avLst/>
          </a:prstGeom>
        </p:spPr>
        <p:txBody>
          <a:bodyPr anchor="ctr" anchorCtr="0"/>
          <a:lstStyle>
            <a:lvl1pPr marL="0" indent="0" algn="ctr">
              <a:buNone/>
              <a:defRPr sz="3600" b="1">
                <a:solidFill>
                  <a:schemeClr val="bg1"/>
                </a:solidFill>
              </a:defRPr>
            </a:lvl1pPr>
          </a:lstStyle>
          <a:p>
            <a:pPr lvl="0"/>
            <a:r>
              <a:rPr lang="en-US" dirty="0"/>
              <a:t>Add text here</a:t>
            </a:r>
          </a:p>
        </p:txBody>
      </p:sp>
      <p:sp>
        <p:nvSpPr>
          <p:cNvPr id="23" name="Text Placeholder 21">
            <a:extLst>
              <a:ext uri="{FF2B5EF4-FFF2-40B4-BE49-F238E27FC236}">
                <a16:creationId xmlns:a16="http://schemas.microsoft.com/office/drawing/2014/main" id="{C41CE716-2E0F-AF49-904F-C41499FEF778}"/>
              </a:ext>
            </a:extLst>
          </p:cNvPr>
          <p:cNvSpPr>
            <a:spLocks noGrp="1"/>
          </p:cNvSpPr>
          <p:nvPr>
            <p:ph type="body" sz="quarter" idx="11" hasCustomPrompt="1"/>
          </p:nvPr>
        </p:nvSpPr>
        <p:spPr>
          <a:xfrm>
            <a:off x="461174" y="4664776"/>
            <a:ext cx="2409027" cy="1030162"/>
          </a:xfrm>
          <a:prstGeom prst="rect">
            <a:avLst/>
          </a:prstGeom>
        </p:spPr>
        <p:txBody>
          <a:bodyPr/>
          <a:lstStyle>
            <a:lvl1pPr marL="0" indent="0" algn="ctr">
              <a:buNone/>
              <a:defRPr sz="2200" b="1">
                <a:solidFill>
                  <a:schemeClr val="bg1"/>
                </a:solidFill>
              </a:defRPr>
            </a:lvl1pPr>
          </a:lstStyle>
          <a:p>
            <a:pPr lvl="0"/>
            <a:r>
              <a:rPr lang="en-GB" dirty="0"/>
              <a:t>Highlight </a:t>
            </a:r>
            <a:br>
              <a:rPr lang="en-GB" dirty="0"/>
            </a:br>
            <a:r>
              <a:rPr lang="en-GB" dirty="0"/>
              <a:t>Text or title of </a:t>
            </a:r>
            <a:r>
              <a:rPr lang="en-GB" dirty="0" err="1"/>
              <a:t>powerpoint</a:t>
            </a:r>
            <a:endParaRPr lang="en-US" dirty="0"/>
          </a:p>
        </p:txBody>
      </p:sp>
      <p:sp>
        <p:nvSpPr>
          <p:cNvPr id="24" name="Text Placeholder 21">
            <a:extLst>
              <a:ext uri="{FF2B5EF4-FFF2-40B4-BE49-F238E27FC236}">
                <a16:creationId xmlns:a16="http://schemas.microsoft.com/office/drawing/2014/main" id="{37419442-D9E5-A747-BB10-A96E3337BC6C}"/>
              </a:ext>
            </a:extLst>
          </p:cNvPr>
          <p:cNvSpPr>
            <a:spLocks noGrp="1"/>
          </p:cNvSpPr>
          <p:nvPr>
            <p:ph type="body" sz="quarter" idx="12" hasCustomPrompt="1"/>
          </p:nvPr>
        </p:nvSpPr>
        <p:spPr>
          <a:xfrm>
            <a:off x="461174" y="5786995"/>
            <a:ext cx="2409027" cy="368786"/>
          </a:xfrm>
          <a:prstGeom prst="rect">
            <a:avLst/>
          </a:prstGeom>
        </p:spPr>
        <p:txBody>
          <a:bodyPr/>
          <a:lstStyle>
            <a:lvl1pPr marL="0" indent="0" algn="ctr">
              <a:buNone/>
              <a:defRPr sz="1300" b="0">
                <a:solidFill>
                  <a:schemeClr val="bg1"/>
                </a:solidFill>
              </a:defRPr>
            </a:lvl1pPr>
          </a:lstStyle>
          <a:p>
            <a:pPr lvl="0"/>
            <a:r>
              <a:rPr lang="en-GB" dirty="0"/>
              <a:t>Sub Text</a:t>
            </a:r>
            <a:endParaRPr lang="en-US" dirty="0"/>
          </a:p>
        </p:txBody>
      </p:sp>
    </p:spTree>
    <p:extLst>
      <p:ext uri="{BB962C8B-B14F-4D97-AF65-F5344CB8AC3E}">
        <p14:creationId xmlns:p14="http://schemas.microsoft.com/office/powerpoint/2010/main" val="27652816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Divider Page 2">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0EB9472B-94FF-ED40-A8DC-46805B99D383}"/>
              </a:ext>
            </a:extLst>
          </p:cNvPr>
          <p:cNvSpPr/>
          <p:nvPr userDrawn="1"/>
        </p:nvSpPr>
        <p:spPr>
          <a:xfrm>
            <a:off x="789711" y="-166255"/>
            <a:ext cx="7370618" cy="7370618"/>
          </a:xfrm>
          <a:prstGeom prst="ellipse">
            <a:avLst/>
          </a:prstGeom>
          <a:solidFill>
            <a:srgbClr val="E73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Oval 4">
            <a:extLst>
              <a:ext uri="{FF2B5EF4-FFF2-40B4-BE49-F238E27FC236}">
                <a16:creationId xmlns:a16="http://schemas.microsoft.com/office/drawing/2014/main" id="{8398A4BB-A57B-A843-AFD4-4A658213B194}"/>
              </a:ext>
            </a:extLst>
          </p:cNvPr>
          <p:cNvSpPr/>
          <p:nvPr userDrawn="1"/>
        </p:nvSpPr>
        <p:spPr>
          <a:xfrm>
            <a:off x="789711" y="833348"/>
            <a:ext cx="928960" cy="928960"/>
          </a:xfrm>
          <a:prstGeom prst="ellipse">
            <a:avLst/>
          </a:prstGeom>
          <a:solidFill>
            <a:srgbClr val="00898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6" name="Text Placeholder 21">
            <a:extLst>
              <a:ext uri="{FF2B5EF4-FFF2-40B4-BE49-F238E27FC236}">
                <a16:creationId xmlns:a16="http://schemas.microsoft.com/office/drawing/2014/main" id="{990813B5-EAE5-2447-827D-209AA3833C7F}"/>
              </a:ext>
            </a:extLst>
          </p:cNvPr>
          <p:cNvSpPr>
            <a:spLocks noGrp="1"/>
          </p:cNvSpPr>
          <p:nvPr>
            <p:ph type="body" sz="quarter" idx="11" hasCustomPrompt="1"/>
          </p:nvPr>
        </p:nvSpPr>
        <p:spPr>
          <a:xfrm>
            <a:off x="1718671" y="2192023"/>
            <a:ext cx="5721222" cy="1735742"/>
          </a:xfrm>
          <a:prstGeom prst="rect">
            <a:avLst/>
          </a:prstGeom>
        </p:spPr>
        <p:txBody>
          <a:bodyPr anchor="t" anchorCtr="0"/>
          <a:lstStyle>
            <a:lvl1pPr marL="0" indent="0" algn="l">
              <a:buNone/>
              <a:defRPr sz="6000" b="1" i="0">
                <a:solidFill>
                  <a:schemeClr val="bg1"/>
                </a:solidFill>
                <a:latin typeface="Arial" panose="020B0604020202020204" pitchFamily="34" charset="0"/>
                <a:cs typeface="Arial" panose="020B0604020202020204" pitchFamily="34" charset="0"/>
              </a:defRPr>
            </a:lvl1pPr>
          </a:lstStyle>
          <a:p>
            <a:pPr lvl="0"/>
            <a:r>
              <a:rPr lang="en-GB" dirty="0"/>
              <a:t>Text Divider Page Header 1</a:t>
            </a:r>
            <a:endParaRPr lang="en-US" dirty="0"/>
          </a:p>
        </p:txBody>
      </p:sp>
      <p:sp>
        <p:nvSpPr>
          <p:cNvPr id="7" name="Text Placeholder 21">
            <a:extLst>
              <a:ext uri="{FF2B5EF4-FFF2-40B4-BE49-F238E27FC236}">
                <a16:creationId xmlns:a16="http://schemas.microsoft.com/office/drawing/2014/main" id="{5326CA4A-71DF-4C43-A1B8-3F4BBDFC675A}"/>
              </a:ext>
            </a:extLst>
          </p:cNvPr>
          <p:cNvSpPr>
            <a:spLocks noGrp="1"/>
          </p:cNvSpPr>
          <p:nvPr>
            <p:ph type="body" sz="quarter" idx="12" hasCustomPrompt="1"/>
          </p:nvPr>
        </p:nvSpPr>
        <p:spPr>
          <a:xfrm>
            <a:off x="1718670" y="4173221"/>
            <a:ext cx="5721222" cy="980673"/>
          </a:xfrm>
          <a:prstGeom prst="rect">
            <a:avLst/>
          </a:prstGeom>
        </p:spPr>
        <p:txBody>
          <a:bodyPr anchor="t" anchorCtr="0"/>
          <a:lstStyle>
            <a:lvl1pPr marL="0" indent="0" algn="l">
              <a:buNone/>
              <a:defRPr sz="1800" b="0" i="0">
                <a:solidFill>
                  <a:schemeClr val="bg1"/>
                </a:solidFill>
                <a:latin typeface="Arial" panose="020B0604020202020204" pitchFamily="34" charset="0"/>
                <a:cs typeface="Arial" panose="020B0604020202020204" pitchFamily="34" charset="0"/>
              </a:defRPr>
            </a:lvl1pPr>
          </a:lstStyle>
          <a:p>
            <a:pPr lvl="0"/>
            <a:r>
              <a:rPr lang="en-US" dirty="0"/>
              <a:t>Sub heading / intro copy</a:t>
            </a:r>
          </a:p>
        </p:txBody>
      </p:sp>
    </p:spTree>
    <p:extLst>
      <p:ext uri="{BB962C8B-B14F-4D97-AF65-F5344CB8AC3E}">
        <p14:creationId xmlns:p14="http://schemas.microsoft.com/office/powerpoint/2010/main" val="30260546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EXAMPLE Circle Image - COPY PAG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8BD9EC29-2BDA-F74F-896C-AE199D050509}"/>
              </a:ext>
            </a:extLst>
          </p:cNvPr>
          <p:cNvSpPr/>
          <p:nvPr userDrawn="1"/>
        </p:nvSpPr>
        <p:spPr>
          <a:xfrm>
            <a:off x="-369384" y="1849180"/>
            <a:ext cx="4681912" cy="4681912"/>
          </a:xfrm>
          <a:prstGeom prst="ellipse">
            <a:avLst/>
          </a:prstGeom>
          <a:blipFill>
            <a:blip r:embed="rId2" cstate="screen">
              <a:extLst>
                <a:ext uri="{28A0092B-C50C-407E-A947-70E740481C1C}">
                  <a14:useLocalDpi xmlns:a14="http://schemas.microsoft.com/office/drawing/2010/main"/>
                </a:ext>
              </a:extLst>
            </a:blip>
            <a:stretch>
              <a:fillRect/>
            </a:stretch>
          </a:blipFill>
          <a:ln w="152400">
            <a:solidFill>
              <a:srgbClr val="47B6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Oval 2">
            <a:extLst>
              <a:ext uri="{FF2B5EF4-FFF2-40B4-BE49-F238E27FC236}">
                <a16:creationId xmlns:a16="http://schemas.microsoft.com/office/drawing/2014/main" id="{453EF0FB-1F77-864A-9871-8D8A4E78BD96}"/>
              </a:ext>
            </a:extLst>
          </p:cNvPr>
          <p:cNvSpPr/>
          <p:nvPr userDrawn="1"/>
        </p:nvSpPr>
        <p:spPr>
          <a:xfrm>
            <a:off x="2151762" y="240889"/>
            <a:ext cx="2611999" cy="2611999"/>
          </a:xfrm>
          <a:prstGeom prst="ellipse">
            <a:avLst/>
          </a:prstGeom>
          <a:solidFill>
            <a:srgbClr val="47B6B7">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4" name="Oval 3">
            <a:extLst>
              <a:ext uri="{FF2B5EF4-FFF2-40B4-BE49-F238E27FC236}">
                <a16:creationId xmlns:a16="http://schemas.microsoft.com/office/drawing/2014/main" id="{32B64BD5-F26C-F44D-B529-E6DB5005535B}"/>
              </a:ext>
            </a:extLst>
          </p:cNvPr>
          <p:cNvSpPr/>
          <p:nvPr userDrawn="1"/>
        </p:nvSpPr>
        <p:spPr>
          <a:xfrm>
            <a:off x="4282480" y="2092966"/>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5" name="Rectangle 4">
            <a:extLst>
              <a:ext uri="{FF2B5EF4-FFF2-40B4-BE49-F238E27FC236}">
                <a16:creationId xmlns:a16="http://schemas.microsoft.com/office/drawing/2014/main" id="{BB055CD3-ADB6-814E-8814-188177C8C0C2}"/>
              </a:ext>
            </a:extLst>
          </p:cNvPr>
          <p:cNvSpPr/>
          <p:nvPr userDrawn="1"/>
        </p:nvSpPr>
        <p:spPr>
          <a:xfrm>
            <a:off x="1970870" y="669723"/>
            <a:ext cx="2973781" cy="1754326"/>
          </a:xfrm>
          <a:prstGeom prst="rect">
            <a:avLst/>
          </a:prstGeom>
        </p:spPr>
        <p:txBody>
          <a:bodyPr wrap="square">
            <a:spAutoFit/>
          </a:bodyPr>
          <a:lstStyle/>
          <a:p>
            <a:pPr algn="ctr"/>
            <a:r>
              <a:rPr lang="en-GB" sz="3600" b="1" dirty="0">
                <a:solidFill>
                  <a:schemeClr val="bg1"/>
                </a:solidFill>
                <a:latin typeface="Arial" panose="020B0604020202020204" pitchFamily="34" charset="0"/>
                <a:cs typeface="Arial" panose="020B0604020202020204" pitchFamily="34" charset="0"/>
              </a:rPr>
              <a:t>Add</a:t>
            </a:r>
            <a:br>
              <a:rPr lang="en-GB" sz="3600" b="1" dirty="0">
                <a:solidFill>
                  <a:schemeClr val="bg1"/>
                </a:solidFill>
                <a:latin typeface="Arial" panose="020B0604020202020204" pitchFamily="34" charset="0"/>
                <a:cs typeface="Arial" panose="020B0604020202020204" pitchFamily="34" charset="0"/>
              </a:rPr>
            </a:br>
            <a:r>
              <a:rPr lang="en-GB" sz="3600" b="1" dirty="0">
                <a:solidFill>
                  <a:schemeClr val="bg1"/>
                </a:solidFill>
                <a:latin typeface="Arial" panose="020B0604020202020204" pitchFamily="34" charset="0"/>
                <a:cs typeface="Arial" panose="020B0604020202020204" pitchFamily="34" charset="0"/>
              </a:rPr>
              <a:t>Header</a:t>
            </a:r>
            <a:br>
              <a:rPr lang="en-GB" sz="3600" b="1" dirty="0">
                <a:solidFill>
                  <a:schemeClr val="bg1"/>
                </a:solidFill>
                <a:latin typeface="Arial" panose="020B0604020202020204" pitchFamily="34" charset="0"/>
                <a:cs typeface="Arial" panose="020B0604020202020204" pitchFamily="34" charset="0"/>
              </a:rPr>
            </a:br>
            <a:r>
              <a:rPr lang="en-GB" sz="3600" b="1" dirty="0">
                <a:solidFill>
                  <a:schemeClr val="bg1"/>
                </a:solidFill>
                <a:latin typeface="Arial" panose="020B0604020202020204" pitchFamily="34" charset="0"/>
                <a:cs typeface="Arial" panose="020B0604020202020204" pitchFamily="34" charset="0"/>
              </a:rPr>
              <a:t>Here</a:t>
            </a:r>
          </a:p>
        </p:txBody>
      </p:sp>
      <p:sp>
        <p:nvSpPr>
          <p:cNvPr id="6" name="Rectangle 5">
            <a:extLst>
              <a:ext uri="{FF2B5EF4-FFF2-40B4-BE49-F238E27FC236}">
                <a16:creationId xmlns:a16="http://schemas.microsoft.com/office/drawing/2014/main" id="{F39F7814-6435-8B44-99BE-5B662628340E}"/>
              </a:ext>
            </a:extLst>
          </p:cNvPr>
          <p:cNvSpPr/>
          <p:nvPr userDrawn="1"/>
        </p:nvSpPr>
        <p:spPr>
          <a:xfrm>
            <a:off x="5164660" y="1982124"/>
            <a:ext cx="3569690" cy="2637260"/>
          </a:xfrm>
          <a:prstGeom prst="rect">
            <a:avLst/>
          </a:prstGeom>
        </p:spPr>
        <p:txBody>
          <a:bodyPr wrap="square">
            <a:spAutoFit/>
          </a:bodyPr>
          <a:lstStyle/>
          <a:p>
            <a:pPr marL="0" indent="0">
              <a:lnSpc>
                <a:spcPts val="1950"/>
              </a:lnSpc>
              <a:buClr>
                <a:srgbClr val="E73081"/>
              </a:buClr>
              <a:buFont typeface="Arial" panose="020B0604020202020204" pitchFamily="34" charset="0"/>
              <a:buNone/>
            </a:pPr>
            <a:r>
              <a:rPr lang="en-GB" sz="1517" dirty="0">
                <a:solidFill>
                  <a:schemeClr val="bg2">
                    <a:lumMod val="50000"/>
                  </a:schemeClr>
                </a:solidFill>
                <a:latin typeface="Arial" panose="020B0604020202020204" pitchFamily="34" charset="0"/>
                <a:cs typeface="Arial" panose="020B0604020202020204" pitchFamily="34" charset="0"/>
              </a:rPr>
              <a:t>Body Copy Text OR</a:t>
            </a:r>
          </a:p>
          <a:p>
            <a:pPr marL="0" indent="0">
              <a:lnSpc>
                <a:spcPts val="1950"/>
              </a:lnSpc>
              <a:buClr>
                <a:srgbClr val="E73081"/>
              </a:buClr>
              <a:buFont typeface="Arial" panose="020B0604020202020204" pitchFamily="34" charset="0"/>
              <a:buNone/>
            </a:pPr>
            <a:endParaRPr lang="en-GB" sz="1517" dirty="0">
              <a:solidFill>
                <a:schemeClr val="bg2">
                  <a:lumMod val="50000"/>
                </a:schemeClr>
              </a:solidFill>
              <a:latin typeface="Arial" panose="020B0604020202020204" pitchFamily="34" charset="0"/>
              <a:cs typeface="Arial" panose="020B0604020202020204" pitchFamily="34" charset="0"/>
            </a:endParaRPr>
          </a:p>
          <a:p>
            <a:pPr marL="309553" indent="-309553">
              <a:lnSpc>
                <a:spcPts val="1950"/>
              </a:lnSpc>
              <a:buClr>
                <a:srgbClr val="E73081"/>
              </a:buClr>
              <a:buFont typeface="Arial" panose="020B0604020202020204" pitchFamily="34" charset="0"/>
              <a:buChar char="•"/>
            </a:pPr>
            <a:r>
              <a:rPr lang="en-GB" sz="1517" dirty="0">
                <a:solidFill>
                  <a:schemeClr val="bg2">
                    <a:lumMod val="50000"/>
                  </a:schemeClr>
                </a:solidFill>
                <a:latin typeface="Arial" panose="020B0604020202020204" pitchFamily="34" charset="0"/>
                <a:cs typeface="Arial" panose="020B0604020202020204" pitchFamily="34" charset="0"/>
              </a:rPr>
              <a:t>Bullet Point 1 – Type your text here</a:t>
            </a:r>
          </a:p>
          <a:p>
            <a:pPr marL="309553" indent="-309553">
              <a:lnSpc>
                <a:spcPts val="1950"/>
              </a:lnSpc>
              <a:buClr>
                <a:srgbClr val="E73081"/>
              </a:buClr>
              <a:buFont typeface="Arial" panose="020B0604020202020204" pitchFamily="34" charset="0"/>
              <a:buChar char="•"/>
            </a:pPr>
            <a:r>
              <a:rPr lang="en-GB" sz="1517" dirty="0">
                <a:solidFill>
                  <a:schemeClr val="bg2">
                    <a:lumMod val="50000"/>
                  </a:schemeClr>
                </a:solidFill>
                <a:latin typeface="Arial" panose="020B0604020202020204" pitchFamily="34" charset="0"/>
                <a:cs typeface="Arial" panose="020B0604020202020204" pitchFamily="34" charset="0"/>
              </a:rPr>
              <a:t>Bullet Point 2 – Type your text here</a:t>
            </a:r>
          </a:p>
          <a:p>
            <a:pPr marL="309553" indent="-309553">
              <a:lnSpc>
                <a:spcPts val="1950"/>
              </a:lnSpc>
              <a:buClr>
                <a:srgbClr val="E73081"/>
              </a:buClr>
              <a:buFont typeface="Arial" panose="020B0604020202020204" pitchFamily="34" charset="0"/>
              <a:buChar char="•"/>
            </a:pPr>
            <a:r>
              <a:rPr lang="en-GB" sz="1517" dirty="0">
                <a:solidFill>
                  <a:schemeClr val="bg2">
                    <a:lumMod val="50000"/>
                  </a:schemeClr>
                </a:solidFill>
                <a:latin typeface="Arial" panose="020B0604020202020204" pitchFamily="34" charset="0"/>
                <a:cs typeface="Arial" panose="020B0604020202020204" pitchFamily="34" charset="0"/>
              </a:rPr>
              <a:t>Bullet Point 3 – Type your text here</a:t>
            </a:r>
          </a:p>
          <a:p>
            <a:pPr marL="309553" indent="-309553">
              <a:lnSpc>
                <a:spcPts val="1950"/>
              </a:lnSpc>
              <a:buClr>
                <a:srgbClr val="E73081"/>
              </a:buClr>
              <a:buFont typeface="Arial" panose="020B0604020202020204" pitchFamily="34" charset="0"/>
              <a:buChar char="•"/>
            </a:pPr>
            <a:r>
              <a:rPr lang="en-GB" sz="1517" dirty="0">
                <a:solidFill>
                  <a:schemeClr val="bg2">
                    <a:lumMod val="50000"/>
                  </a:schemeClr>
                </a:solidFill>
                <a:latin typeface="Arial" panose="020B0604020202020204" pitchFamily="34" charset="0"/>
                <a:cs typeface="Arial" panose="020B0604020202020204" pitchFamily="34" charset="0"/>
              </a:rPr>
              <a:t>Bullet Point 4 – Type your text here</a:t>
            </a:r>
          </a:p>
          <a:p>
            <a:pPr marL="309553" marR="0" lvl="0" indent="-309553" algn="l" defTabSz="457200" rtl="0" eaLnBrk="1" fontAlgn="auto" latinLnBrk="0" hangingPunct="1">
              <a:lnSpc>
                <a:spcPts val="1950"/>
              </a:lnSpc>
              <a:spcBef>
                <a:spcPts val="0"/>
              </a:spcBef>
              <a:spcAft>
                <a:spcPts val="0"/>
              </a:spcAft>
              <a:buClr>
                <a:srgbClr val="E73081"/>
              </a:buClr>
              <a:buSzTx/>
              <a:buFont typeface="Arial" panose="020B0604020202020204" pitchFamily="34" charset="0"/>
              <a:buChar char="•"/>
              <a:tabLst/>
              <a:defRPr/>
            </a:pPr>
            <a:r>
              <a:rPr lang="en-GB" sz="1517" dirty="0">
                <a:solidFill>
                  <a:schemeClr val="bg2">
                    <a:lumMod val="50000"/>
                  </a:schemeClr>
                </a:solidFill>
                <a:latin typeface="Arial" panose="020B0604020202020204" pitchFamily="34" charset="0"/>
                <a:cs typeface="Arial" panose="020B0604020202020204" pitchFamily="34" charset="0"/>
              </a:rPr>
              <a:t>Bullet Point 5 – </a:t>
            </a:r>
            <a:r>
              <a:rPr lang="en-GB" sz="1517" b="0" dirty="0">
                <a:solidFill>
                  <a:schemeClr val="bg2">
                    <a:lumMod val="50000"/>
                  </a:schemeClr>
                </a:solidFill>
                <a:latin typeface="Arial" panose="020B0604020202020204" pitchFamily="34" charset="0"/>
                <a:cs typeface="Arial" panose="020B0604020202020204" pitchFamily="34" charset="0"/>
              </a:rPr>
              <a:t>Type</a:t>
            </a:r>
            <a:r>
              <a:rPr lang="en-GB" sz="1517" dirty="0">
                <a:solidFill>
                  <a:schemeClr val="bg2">
                    <a:lumMod val="50000"/>
                  </a:schemeClr>
                </a:solidFill>
                <a:latin typeface="Arial" panose="020B0604020202020204" pitchFamily="34" charset="0"/>
                <a:cs typeface="Arial" panose="020B0604020202020204" pitchFamily="34" charset="0"/>
              </a:rPr>
              <a:t> your text here</a:t>
            </a:r>
          </a:p>
          <a:p>
            <a:pPr marL="0" marR="0" lvl="0" indent="0" algn="l" defTabSz="457200" rtl="0" eaLnBrk="1" fontAlgn="auto" latinLnBrk="0" hangingPunct="1">
              <a:lnSpc>
                <a:spcPts val="1950"/>
              </a:lnSpc>
              <a:spcBef>
                <a:spcPts val="0"/>
              </a:spcBef>
              <a:spcAft>
                <a:spcPts val="0"/>
              </a:spcAft>
              <a:buClr>
                <a:srgbClr val="E73081"/>
              </a:buClr>
              <a:buSzTx/>
              <a:buFont typeface="Arial" panose="020B0604020202020204" pitchFamily="34" charset="0"/>
              <a:buNone/>
              <a:tabLst/>
              <a:defRPr/>
            </a:pPr>
            <a:endParaRPr lang="en-GB" sz="1517" dirty="0">
              <a:solidFill>
                <a:schemeClr val="bg2">
                  <a:lumMod val="50000"/>
                </a:schemeClr>
              </a:solidFill>
              <a:latin typeface="Arial" panose="020B0604020202020204" pitchFamily="34" charset="0"/>
              <a:cs typeface="Arial" panose="020B0604020202020204" pitchFamily="34" charset="0"/>
            </a:endParaRPr>
          </a:p>
          <a:p>
            <a:pPr marL="0" indent="0">
              <a:lnSpc>
                <a:spcPts val="1950"/>
              </a:lnSpc>
              <a:buClr>
                <a:srgbClr val="E73081"/>
              </a:buClr>
              <a:buFont typeface="Arial" panose="020B0604020202020204" pitchFamily="34" charset="0"/>
              <a:buNone/>
            </a:pPr>
            <a:endParaRPr lang="en-GB" sz="1517" dirty="0">
              <a:solidFill>
                <a:schemeClr val="bg2">
                  <a:lumMod val="50000"/>
                </a:schemeClr>
              </a:solidFill>
              <a:latin typeface="Arial" panose="020B0604020202020204" pitchFamily="34" charset="0"/>
              <a:cs typeface="Arial" panose="020B0604020202020204" pitchFamily="34" charset="0"/>
            </a:endParaRPr>
          </a:p>
          <a:p>
            <a:pPr marL="0" marR="0" lvl="0" indent="0" algn="l" defTabSz="457200" rtl="0" eaLnBrk="1" fontAlgn="auto" latinLnBrk="0" hangingPunct="1">
              <a:lnSpc>
                <a:spcPts val="1950"/>
              </a:lnSpc>
              <a:spcBef>
                <a:spcPts val="0"/>
              </a:spcBef>
              <a:spcAft>
                <a:spcPts val="0"/>
              </a:spcAft>
              <a:buClr>
                <a:srgbClr val="E73081"/>
              </a:buClr>
              <a:buSzTx/>
              <a:buFont typeface="Arial" panose="020B0604020202020204" pitchFamily="34" charset="0"/>
              <a:buNone/>
              <a:tabLst/>
              <a:defRPr/>
            </a:pPr>
            <a:endParaRPr lang="en-GB" sz="1517" dirty="0">
              <a:solidFill>
                <a:schemeClr val="bg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03548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EXAMPLE Pie Chart - COPY PA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34B534-86CB-EC4E-9A88-2A522019DECA}"/>
              </a:ext>
            </a:extLst>
          </p:cNvPr>
          <p:cNvPicPr>
            <a:picLocks noChangeAspect="1"/>
          </p:cNvPicPr>
          <p:nvPr userDrawn="1"/>
        </p:nvPicPr>
        <p:blipFill>
          <a:blip r:embed="rId2"/>
          <a:stretch>
            <a:fillRect/>
          </a:stretch>
        </p:blipFill>
        <p:spPr>
          <a:xfrm>
            <a:off x="0" y="0"/>
            <a:ext cx="9144000" cy="6858000"/>
          </a:xfrm>
          <a:prstGeom prst="rect">
            <a:avLst/>
          </a:prstGeom>
        </p:spPr>
      </p:pic>
      <p:graphicFrame>
        <p:nvGraphicFramePr>
          <p:cNvPr id="5" name="Chart 4">
            <a:extLst>
              <a:ext uri="{FF2B5EF4-FFF2-40B4-BE49-F238E27FC236}">
                <a16:creationId xmlns:a16="http://schemas.microsoft.com/office/drawing/2014/main" id="{D419C833-516F-D24A-AAF8-013B3B0C932A}"/>
              </a:ext>
            </a:extLst>
          </p:cNvPr>
          <p:cNvGraphicFramePr/>
          <p:nvPr userDrawn="1">
            <p:extLst>
              <p:ext uri="{D42A27DB-BD31-4B8C-83A1-F6EECF244321}">
                <p14:modId xmlns:p14="http://schemas.microsoft.com/office/powerpoint/2010/main" val="1585462303"/>
              </p:ext>
            </p:extLst>
          </p:nvPr>
        </p:nvGraphicFramePr>
        <p:xfrm>
          <a:off x="1" y="2209972"/>
          <a:ext cx="6290317" cy="3921923"/>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3BB2401B-1E2A-5D44-8D00-0E2097202B33}"/>
              </a:ext>
            </a:extLst>
          </p:cNvPr>
          <p:cNvSpPr/>
          <p:nvPr userDrawn="1"/>
        </p:nvSpPr>
        <p:spPr>
          <a:xfrm>
            <a:off x="1407787" y="891394"/>
            <a:ext cx="3643934" cy="592470"/>
          </a:xfrm>
          <a:prstGeom prst="rect">
            <a:avLst/>
          </a:prstGeom>
        </p:spPr>
        <p:txBody>
          <a:bodyPr wrap="square">
            <a:spAutoFit/>
          </a:bodyPr>
          <a:lstStyle/>
          <a:p>
            <a:pPr>
              <a:lnSpc>
                <a:spcPts val="3900"/>
              </a:lnSpc>
            </a:pPr>
            <a:r>
              <a:rPr lang="en-US" sz="3600" b="1" dirty="0">
                <a:solidFill>
                  <a:srgbClr val="008988"/>
                </a:solidFill>
                <a:latin typeface="Arial" panose="020B0604020202020204" pitchFamily="34" charset="0"/>
                <a:cs typeface="Arial" panose="020B0604020202020204" pitchFamily="34" charset="0"/>
              </a:rPr>
              <a:t>Heading Style 3</a:t>
            </a:r>
            <a:endParaRPr lang="en-US" sz="3600" dirty="0">
              <a:solidFill>
                <a:srgbClr val="E7308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3319EECB-6966-EF4E-880C-E641E572100A}"/>
              </a:ext>
            </a:extLst>
          </p:cNvPr>
          <p:cNvSpPr/>
          <p:nvPr userDrawn="1"/>
        </p:nvSpPr>
        <p:spPr>
          <a:xfrm>
            <a:off x="1630598" y="1483864"/>
            <a:ext cx="3198311" cy="369332"/>
          </a:xfrm>
          <a:prstGeom prst="rect">
            <a:avLst/>
          </a:prstGeom>
        </p:spPr>
        <p:txBody>
          <a:bodyPr wrap="none">
            <a:spAutoFit/>
          </a:bodyPr>
          <a:lstStyle/>
          <a:p>
            <a:r>
              <a:rPr lang="en-GB" sz="1800" dirty="0">
                <a:solidFill>
                  <a:srgbClr val="E73081"/>
                </a:solidFill>
                <a:latin typeface="Arial" panose="020B0604020202020204" pitchFamily="34" charset="0"/>
                <a:cs typeface="Arial" panose="020B0604020202020204" pitchFamily="34" charset="0"/>
              </a:rPr>
              <a:t>Sub heading / intro copy here</a:t>
            </a:r>
            <a:endParaRPr lang="en-US" sz="1800" dirty="0">
              <a:solidFill>
                <a:srgbClr val="E7308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69041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EXAMPLE Bar Chart - COPY P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95F1EAA-B000-7041-A81B-E6D34C3B6A38}"/>
              </a:ext>
            </a:extLst>
          </p:cNvPr>
          <p:cNvPicPr>
            <a:picLocks noChangeAspect="1"/>
          </p:cNvPicPr>
          <p:nvPr userDrawn="1"/>
        </p:nvPicPr>
        <p:blipFill>
          <a:blip r:embed="rId2"/>
          <a:stretch>
            <a:fillRect/>
          </a:stretch>
        </p:blipFill>
        <p:spPr>
          <a:xfrm>
            <a:off x="0" y="0"/>
            <a:ext cx="9144000" cy="6858000"/>
          </a:xfrm>
          <a:prstGeom prst="rect">
            <a:avLst/>
          </a:prstGeom>
        </p:spPr>
      </p:pic>
      <p:graphicFrame>
        <p:nvGraphicFramePr>
          <p:cNvPr id="8" name="Chart 7">
            <a:extLst>
              <a:ext uri="{FF2B5EF4-FFF2-40B4-BE49-F238E27FC236}">
                <a16:creationId xmlns:a16="http://schemas.microsoft.com/office/drawing/2014/main" id="{BFF9144B-03AA-AF44-ADF3-CC3234DE59D2}"/>
              </a:ext>
            </a:extLst>
          </p:cNvPr>
          <p:cNvGraphicFramePr/>
          <p:nvPr userDrawn="1">
            <p:extLst>
              <p:ext uri="{D42A27DB-BD31-4B8C-83A1-F6EECF244321}">
                <p14:modId xmlns:p14="http://schemas.microsoft.com/office/powerpoint/2010/main" val="2579892361"/>
              </p:ext>
            </p:extLst>
          </p:nvPr>
        </p:nvGraphicFramePr>
        <p:xfrm>
          <a:off x="418056" y="2141914"/>
          <a:ext cx="6024310" cy="3611037"/>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2E26D0B3-7CC5-2C43-9332-BF0ED0C59E23}"/>
              </a:ext>
            </a:extLst>
          </p:cNvPr>
          <p:cNvSpPr/>
          <p:nvPr userDrawn="1"/>
        </p:nvSpPr>
        <p:spPr>
          <a:xfrm>
            <a:off x="1352015" y="919103"/>
            <a:ext cx="3912325" cy="592470"/>
          </a:xfrm>
          <a:prstGeom prst="rect">
            <a:avLst/>
          </a:prstGeom>
        </p:spPr>
        <p:txBody>
          <a:bodyPr wrap="square">
            <a:spAutoFit/>
          </a:bodyPr>
          <a:lstStyle/>
          <a:p>
            <a:pPr>
              <a:lnSpc>
                <a:spcPts val="3900"/>
              </a:lnSpc>
            </a:pPr>
            <a:r>
              <a:rPr lang="en-US" sz="3600" b="1" dirty="0">
                <a:solidFill>
                  <a:srgbClr val="008988"/>
                </a:solidFill>
                <a:latin typeface="Arial" panose="020B0604020202020204" pitchFamily="34" charset="0"/>
                <a:cs typeface="Arial" panose="020B0604020202020204" pitchFamily="34" charset="0"/>
              </a:rPr>
              <a:t>Heading Style 3</a:t>
            </a:r>
            <a:endParaRPr lang="en-US" sz="3600" dirty="0">
              <a:solidFill>
                <a:srgbClr val="E7308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F9A88557-DC5D-3244-A225-F1D64804D753}"/>
              </a:ext>
            </a:extLst>
          </p:cNvPr>
          <p:cNvSpPr/>
          <p:nvPr userDrawn="1"/>
        </p:nvSpPr>
        <p:spPr>
          <a:xfrm>
            <a:off x="1574827" y="1511573"/>
            <a:ext cx="3433880" cy="369332"/>
          </a:xfrm>
          <a:prstGeom prst="rect">
            <a:avLst/>
          </a:prstGeom>
        </p:spPr>
        <p:txBody>
          <a:bodyPr wrap="square">
            <a:spAutoFit/>
          </a:bodyPr>
          <a:lstStyle/>
          <a:p>
            <a:r>
              <a:rPr lang="en-GB" sz="1800" dirty="0">
                <a:solidFill>
                  <a:srgbClr val="E73081"/>
                </a:solidFill>
                <a:latin typeface="Arial" panose="020B0604020202020204" pitchFamily="34" charset="0"/>
                <a:cs typeface="Arial" panose="020B0604020202020204" pitchFamily="34" charset="0"/>
              </a:rPr>
              <a:t>Sub heading / intro copy here</a:t>
            </a:r>
            <a:endParaRPr lang="en-US" sz="1800" dirty="0">
              <a:solidFill>
                <a:srgbClr val="E7308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8957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EXAMPLE Table - COPY PAGE">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2138E555-17D0-AF4E-A4AF-A6CF2603CC53}"/>
              </a:ext>
            </a:extLst>
          </p:cNvPr>
          <p:cNvGraphicFramePr>
            <a:graphicFrameLocks noGrp="1"/>
          </p:cNvGraphicFramePr>
          <p:nvPr userDrawn="1">
            <p:extLst>
              <p:ext uri="{D42A27DB-BD31-4B8C-83A1-F6EECF244321}">
                <p14:modId xmlns:p14="http://schemas.microsoft.com/office/powerpoint/2010/main" val="3036394049"/>
              </p:ext>
            </p:extLst>
          </p:nvPr>
        </p:nvGraphicFramePr>
        <p:xfrm>
          <a:off x="728274" y="1872614"/>
          <a:ext cx="5256890" cy="3207442"/>
        </p:xfrm>
        <a:graphic>
          <a:graphicData uri="http://schemas.openxmlformats.org/drawingml/2006/table">
            <a:tbl>
              <a:tblPr bandRow="1">
                <a:tableStyleId>{5C22544A-7EE6-4342-B048-85BDC9FD1C3A}</a:tableStyleId>
              </a:tblPr>
              <a:tblGrid>
                <a:gridCol w="2229218">
                  <a:extLst>
                    <a:ext uri="{9D8B030D-6E8A-4147-A177-3AD203B41FA5}">
                      <a16:colId xmlns:a16="http://schemas.microsoft.com/office/drawing/2014/main" val="20000"/>
                    </a:ext>
                  </a:extLst>
                </a:gridCol>
                <a:gridCol w="3027672">
                  <a:extLst>
                    <a:ext uri="{9D8B030D-6E8A-4147-A177-3AD203B41FA5}">
                      <a16:colId xmlns:a16="http://schemas.microsoft.com/office/drawing/2014/main" val="20001"/>
                    </a:ext>
                  </a:extLst>
                </a:gridCol>
              </a:tblGrid>
              <a:tr h="213295">
                <a:tc>
                  <a:txBody>
                    <a:bodyPr/>
                    <a:lstStyle/>
                    <a:p>
                      <a:r>
                        <a:rPr lang="en-US" sz="800" b="1" i="0" dirty="0">
                          <a:solidFill>
                            <a:schemeClr val="bg1"/>
                          </a:solidFill>
                          <a:latin typeface="Arial" charset="0"/>
                          <a:ea typeface="Arial" charset="0"/>
                          <a:cs typeface="Arial" charset="0"/>
                        </a:rPr>
                        <a:t>Header </a:t>
                      </a:r>
                    </a:p>
                  </a:txBody>
                  <a:tcPr marL="71884" marR="71884" marT="35942" marB="35942">
                    <a:solidFill>
                      <a:srgbClr val="30B3AA"/>
                    </a:solidFill>
                  </a:tcPr>
                </a:tc>
                <a:tc>
                  <a:txBody>
                    <a:bodyPr/>
                    <a:lstStyle/>
                    <a:p>
                      <a:r>
                        <a:rPr lang="en-US" sz="800" b="1" i="0" dirty="0">
                          <a:solidFill>
                            <a:schemeClr val="bg1"/>
                          </a:solidFill>
                          <a:latin typeface="Arial" charset="0"/>
                          <a:ea typeface="Arial" charset="0"/>
                          <a:cs typeface="Arial" charset="0"/>
                        </a:rPr>
                        <a:t>Header</a:t>
                      </a:r>
                      <a:endParaRPr lang="en-US" sz="800" b="0" i="0" dirty="0">
                        <a:latin typeface="Arial" charset="0"/>
                        <a:ea typeface="Arial" charset="0"/>
                        <a:cs typeface="Arial" charset="0"/>
                      </a:endParaRPr>
                    </a:p>
                  </a:txBody>
                  <a:tcPr marL="71884" marR="71884" marT="35942" marB="35942">
                    <a:solidFill>
                      <a:srgbClr val="30B3AA"/>
                    </a:solidFill>
                  </a:tcPr>
                </a:tc>
                <a:extLst>
                  <a:ext uri="{0D108BD9-81ED-4DB2-BD59-A6C34878D82A}">
                    <a16:rowId xmlns:a16="http://schemas.microsoft.com/office/drawing/2014/main" val="10000"/>
                  </a:ext>
                </a:extLst>
              </a:tr>
              <a:tr h="213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008B81">
                        <a:alpha val="10000"/>
                      </a:srgbClr>
                    </a:solidFill>
                  </a:tcPr>
                </a:tc>
                <a:tc>
                  <a:txBody>
                    <a:bodyPr/>
                    <a:lstStyle/>
                    <a:p>
                      <a:endParaRPr lang="en-US" sz="800" b="0" i="0" dirty="0">
                        <a:latin typeface="Arial" charset="0"/>
                        <a:ea typeface="Arial" charset="0"/>
                        <a:cs typeface="Arial" charset="0"/>
                      </a:endParaRPr>
                    </a:p>
                  </a:txBody>
                  <a:tcPr marL="71884" marR="71884" marT="35942" marB="35942">
                    <a:solidFill>
                      <a:srgbClr val="008B81">
                        <a:alpha val="10000"/>
                      </a:srgbClr>
                    </a:solidFill>
                  </a:tcPr>
                </a:tc>
                <a:extLst>
                  <a:ext uri="{0D108BD9-81ED-4DB2-BD59-A6C34878D82A}">
                    <a16:rowId xmlns:a16="http://schemas.microsoft.com/office/drawing/2014/main" val="10001"/>
                  </a:ext>
                </a:extLst>
              </a:tr>
              <a:tr h="213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008B81">
                        <a:alpha val="10000"/>
                      </a:srgbClr>
                    </a:solidFill>
                  </a:tcPr>
                </a:tc>
                <a:tc>
                  <a:txBody>
                    <a:bodyPr/>
                    <a:lstStyle/>
                    <a:p>
                      <a:endParaRPr lang="en-US" sz="800" b="0" i="0" dirty="0">
                        <a:latin typeface="Arial" charset="0"/>
                        <a:ea typeface="Arial" charset="0"/>
                        <a:cs typeface="Arial" charset="0"/>
                      </a:endParaRPr>
                    </a:p>
                  </a:txBody>
                  <a:tcPr marL="71884" marR="71884" marT="35942" marB="35942">
                    <a:solidFill>
                      <a:srgbClr val="008B81">
                        <a:alpha val="10000"/>
                      </a:srgbClr>
                    </a:solidFill>
                  </a:tcPr>
                </a:tc>
                <a:extLst>
                  <a:ext uri="{0D108BD9-81ED-4DB2-BD59-A6C34878D82A}">
                    <a16:rowId xmlns:a16="http://schemas.microsoft.com/office/drawing/2014/main" val="10002"/>
                  </a:ext>
                </a:extLst>
              </a:tr>
              <a:tr h="213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008B81">
                        <a:alpha val="10000"/>
                      </a:srgbClr>
                    </a:solidFill>
                  </a:tcPr>
                </a:tc>
                <a:tc>
                  <a:txBody>
                    <a:bodyPr/>
                    <a:lstStyle/>
                    <a:p>
                      <a:endParaRPr lang="en-US" sz="800" b="0" i="0" dirty="0">
                        <a:latin typeface="Arial" charset="0"/>
                        <a:ea typeface="Arial" charset="0"/>
                        <a:cs typeface="Arial" charset="0"/>
                      </a:endParaRPr>
                    </a:p>
                  </a:txBody>
                  <a:tcPr marL="71884" marR="71884" marT="35942" marB="35942">
                    <a:solidFill>
                      <a:srgbClr val="008B81">
                        <a:alpha val="10000"/>
                      </a:srgbClr>
                    </a:solidFill>
                  </a:tcPr>
                </a:tc>
                <a:extLst>
                  <a:ext uri="{0D108BD9-81ED-4DB2-BD59-A6C34878D82A}">
                    <a16:rowId xmlns:a16="http://schemas.microsoft.com/office/drawing/2014/main" val="10003"/>
                  </a:ext>
                </a:extLst>
              </a:tr>
              <a:tr h="213295">
                <a:tc>
                  <a:txBody>
                    <a:bodyPr/>
                    <a:lstStyle/>
                    <a:p>
                      <a:r>
                        <a:rPr lang="en-US" sz="800" b="1" i="0" dirty="0">
                          <a:solidFill>
                            <a:schemeClr val="bg1"/>
                          </a:solidFill>
                          <a:latin typeface="Arial" charset="0"/>
                          <a:ea typeface="Arial" charset="0"/>
                          <a:cs typeface="Arial" charset="0"/>
                        </a:rPr>
                        <a:t>Header</a:t>
                      </a:r>
                    </a:p>
                  </a:txBody>
                  <a:tcPr marL="71884" marR="71884" marT="35942" marB="35942">
                    <a:solidFill>
                      <a:srgbClr val="DD397D"/>
                    </a:solidFill>
                  </a:tcPr>
                </a:tc>
                <a:tc>
                  <a:txBody>
                    <a:bodyPr/>
                    <a:lstStyle/>
                    <a:p>
                      <a:r>
                        <a:rPr lang="en-US" sz="800" b="1" i="0" dirty="0">
                          <a:solidFill>
                            <a:schemeClr val="bg1"/>
                          </a:solidFill>
                          <a:latin typeface="Arial" charset="0"/>
                          <a:ea typeface="Arial" charset="0"/>
                          <a:cs typeface="Arial" charset="0"/>
                        </a:rPr>
                        <a:t>Header</a:t>
                      </a:r>
                      <a:endParaRPr lang="en-US" sz="800" b="0" i="0" dirty="0">
                        <a:latin typeface="Arial" charset="0"/>
                        <a:ea typeface="Arial" charset="0"/>
                        <a:cs typeface="Arial" charset="0"/>
                      </a:endParaRPr>
                    </a:p>
                  </a:txBody>
                  <a:tcPr marL="71884" marR="71884" marT="35942" marB="35942">
                    <a:solidFill>
                      <a:srgbClr val="DD397D"/>
                    </a:solidFill>
                  </a:tcPr>
                </a:tc>
                <a:extLst>
                  <a:ext uri="{0D108BD9-81ED-4DB2-BD59-A6C34878D82A}">
                    <a16:rowId xmlns:a16="http://schemas.microsoft.com/office/drawing/2014/main" val="10005"/>
                  </a:ext>
                </a:extLst>
              </a:tr>
              <a:tr h="2213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DD397D">
                        <a:alpha val="10000"/>
                      </a:srgbClr>
                    </a:solidFill>
                  </a:tcPr>
                </a:tc>
                <a:tc>
                  <a:txBody>
                    <a:bodyPr/>
                    <a:lstStyle/>
                    <a:p>
                      <a:r>
                        <a:rPr lang="en-US" sz="800" b="0" i="0" dirty="0">
                          <a:latin typeface="Arial" charset="0"/>
                          <a:ea typeface="Arial" charset="0"/>
                          <a:cs typeface="Arial" charset="0"/>
                        </a:rPr>
                        <a:t>Insert Text Here</a:t>
                      </a:r>
                    </a:p>
                  </a:txBody>
                  <a:tcPr marL="71884" marR="71884" marT="35942" marB="35942">
                    <a:solidFill>
                      <a:srgbClr val="DD397D">
                        <a:alpha val="10000"/>
                      </a:srgbClr>
                    </a:solidFill>
                  </a:tcPr>
                </a:tc>
                <a:extLst>
                  <a:ext uri="{0D108BD9-81ED-4DB2-BD59-A6C34878D82A}">
                    <a16:rowId xmlns:a16="http://schemas.microsoft.com/office/drawing/2014/main" val="10006"/>
                  </a:ext>
                </a:extLst>
              </a:tr>
              <a:tr h="213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DD397D">
                        <a:alpha val="10000"/>
                      </a:srgbClr>
                    </a:solidFill>
                  </a:tcPr>
                </a:tc>
                <a:tc>
                  <a:txBody>
                    <a:bodyPr/>
                    <a:lstStyle/>
                    <a:p>
                      <a:r>
                        <a:rPr lang="en-US" sz="800" b="0" i="0" dirty="0">
                          <a:latin typeface="Arial" charset="0"/>
                          <a:ea typeface="Arial" charset="0"/>
                          <a:cs typeface="Arial" charset="0"/>
                        </a:rPr>
                        <a:t>Insert Text Here</a:t>
                      </a:r>
                    </a:p>
                  </a:txBody>
                  <a:tcPr marL="71884" marR="71884" marT="35942" marB="35942">
                    <a:solidFill>
                      <a:srgbClr val="DD397D">
                        <a:alpha val="10000"/>
                      </a:srgbClr>
                    </a:solidFill>
                  </a:tcPr>
                </a:tc>
                <a:extLst>
                  <a:ext uri="{0D108BD9-81ED-4DB2-BD59-A6C34878D82A}">
                    <a16:rowId xmlns:a16="http://schemas.microsoft.com/office/drawing/2014/main" val="10007"/>
                  </a:ext>
                </a:extLst>
              </a:tr>
              <a:tr h="213295">
                <a:tc>
                  <a:txBody>
                    <a:bodyPr/>
                    <a:lstStyle/>
                    <a:p>
                      <a:r>
                        <a:rPr lang="en-US" sz="800" b="1" i="0" dirty="0">
                          <a:solidFill>
                            <a:schemeClr val="bg1"/>
                          </a:solidFill>
                          <a:latin typeface="Arial" charset="0"/>
                          <a:ea typeface="Arial" charset="0"/>
                          <a:cs typeface="Arial" charset="0"/>
                        </a:rPr>
                        <a:t>Header</a:t>
                      </a:r>
                    </a:p>
                  </a:txBody>
                  <a:tcPr marL="71884" marR="71884" marT="35942" marB="35942">
                    <a:solidFill>
                      <a:srgbClr val="30B3AA"/>
                    </a:solidFill>
                  </a:tcPr>
                </a:tc>
                <a:tc>
                  <a:txBody>
                    <a:bodyPr/>
                    <a:lstStyle/>
                    <a:p>
                      <a:r>
                        <a:rPr lang="en-US" sz="800" b="1" i="0" dirty="0">
                          <a:solidFill>
                            <a:schemeClr val="bg1"/>
                          </a:solidFill>
                          <a:latin typeface="Arial" charset="0"/>
                          <a:ea typeface="Arial" charset="0"/>
                          <a:cs typeface="Arial" charset="0"/>
                        </a:rPr>
                        <a:t>Header</a:t>
                      </a:r>
                      <a:endParaRPr lang="en-US" sz="800" b="0" i="0" dirty="0">
                        <a:latin typeface="Arial" charset="0"/>
                        <a:ea typeface="Arial" charset="0"/>
                        <a:cs typeface="Arial" charset="0"/>
                      </a:endParaRPr>
                    </a:p>
                  </a:txBody>
                  <a:tcPr marL="71884" marR="71884" marT="35942" marB="35942">
                    <a:solidFill>
                      <a:srgbClr val="30B3AA"/>
                    </a:solidFill>
                  </a:tcPr>
                </a:tc>
                <a:extLst>
                  <a:ext uri="{0D108BD9-81ED-4DB2-BD59-A6C34878D82A}">
                    <a16:rowId xmlns:a16="http://schemas.microsoft.com/office/drawing/2014/main" val="10008"/>
                  </a:ext>
                </a:extLst>
              </a:tr>
              <a:tr h="213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008B81">
                        <a:alpha val="10000"/>
                      </a:srgbClr>
                    </a:solidFill>
                  </a:tcPr>
                </a:tc>
                <a:tc>
                  <a:txBody>
                    <a:bodyPr/>
                    <a:lstStyle/>
                    <a:p>
                      <a:r>
                        <a:rPr lang="en-US" sz="800" b="0" i="0" dirty="0">
                          <a:latin typeface="Arial" charset="0"/>
                          <a:ea typeface="Arial" charset="0"/>
                          <a:cs typeface="Arial" charset="0"/>
                        </a:rPr>
                        <a:t>Insert Text Here</a:t>
                      </a:r>
                    </a:p>
                  </a:txBody>
                  <a:tcPr marL="71884" marR="71884" marT="35942" marB="35942">
                    <a:solidFill>
                      <a:srgbClr val="008B81">
                        <a:alpha val="10000"/>
                      </a:srgbClr>
                    </a:solidFill>
                  </a:tcPr>
                </a:tc>
                <a:extLst>
                  <a:ext uri="{0D108BD9-81ED-4DB2-BD59-A6C34878D82A}">
                    <a16:rowId xmlns:a16="http://schemas.microsoft.com/office/drawing/2014/main" val="10009"/>
                  </a:ext>
                </a:extLst>
              </a:tr>
              <a:tr h="213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008B81">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008B81">
                        <a:alpha val="10000"/>
                      </a:srgbClr>
                    </a:solidFill>
                  </a:tcPr>
                </a:tc>
                <a:extLst>
                  <a:ext uri="{0D108BD9-81ED-4DB2-BD59-A6C34878D82A}">
                    <a16:rowId xmlns:a16="http://schemas.microsoft.com/office/drawing/2014/main" val="10010"/>
                  </a:ext>
                </a:extLst>
              </a:tr>
              <a:tr h="213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008B81">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008B81">
                        <a:alpha val="10000"/>
                      </a:srgbClr>
                    </a:solidFill>
                  </a:tcPr>
                </a:tc>
                <a:extLst>
                  <a:ext uri="{0D108BD9-81ED-4DB2-BD59-A6C34878D82A}">
                    <a16:rowId xmlns:a16="http://schemas.microsoft.com/office/drawing/2014/main" val="10011"/>
                  </a:ext>
                </a:extLst>
              </a:tr>
              <a:tr h="213295">
                <a:tc>
                  <a:txBody>
                    <a:bodyPr/>
                    <a:lstStyle/>
                    <a:p>
                      <a:r>
                        <a:rPr lang="en-US" sz="800" b="1" i="0" dirty="0">
                          <a:solidFill>
                            <a:schemeClr val="bg1"/>
                          </a:solidFill>
                          <a:latin typeface="Arial" charset="0"/>
                          <a:ea typeface="Arial" charset="0"/>
                          <a:cs typeface="Arial" charset="0"/>
                        </a:rPr>
                        <a:t>Header</a:t>
                      </a:r>
                    </a:p>
                  </a:txBody>
                  <a:tcPr marL="71884" marR="71884" marT="35942" marB="35942">
                    <a:solidFill>
                      <a:srgbClr val="DD397D"/>
                    </a:solidFill>
                  </a:tcPr>
                </a:tc>
                <a:tc>
                  <a:txBody>
                    <a:bodyPr/>
                    <a:lstStyle/>
                    <a:p>
                      <a:r>
                        <a:rPr lang="en-US" sz="800" b="1" i="0" dirty="0">
                          <a:solidFill>
                            <a:schemeClr val="bg1"/>
                          </a:solidFill>
                          <a:latin typeface="Arial" charset="0"/>
                          <a:ea typeface="Arial" charset="0"/>
                          <a:cs typeface="Arial" charset="0"/>
                        </a:rPr>
                        <a:t>Header</a:t>
                      </a:r>
                      <a:endParaRPr lang="en-US" sz="800" b="0" i="0" dirty="0">
                        <a:latin typeface="Arial" charset="0"/>
                        <a:ea typeface="Arial" charset="0"/>
                        <a:cs typeface="Arial" charset="0"/>
                      </a:endParaRPr>
                    </a:p>
                  </a:txBody>
                  <a:tcPr marL="71884" marR="71884" marT="35942" marB="35942">
                    <a:solidFill>
                      <a:srgbClr val="DD397D"/>
                    </a:solidFill>
                  </a:tcPr>
                </a:tc>
                <a:extLst>
                  <a:ext uri="{0D108BD9-81ED-4DB2-BD59-A6C34878D82A}">
                    <a16:rowId xmlns:a16="http://schemas.microsoft.com/office/drawing/2014/main" val="10012"/>
                  </a:ext>
                </a:extLst>
              </a:tr>
              <a:tr h="213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DD397D">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DD397D">
                        <a:alpha val="10000"/>
                      </a:srgbClr>
                    </a:solidFill>
                  </a:tcPr>
                </a:tc>
                <a:extLst>
                  <a:ext uri="{0D108BD9-81ED-4DB2-BD59-A6C34878D82A}">
                    <a16:rowId xmlns:a16="http://schemas.microsoft.com/office/drawing/2014/main" val="10013"/>
                  </a:ext>
                </a:extLst>
              </a:tr>
              <a:tr h="213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DD397D">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DD397D">
                        <a:alpha val="10000"/>
                      </a:srgbClr>
                    </a:solidFill>
                  </a:tcPr>
                </a:tc>
                <a:extLst>
                  <a:ext uri="{0D108BD9-81ED-4DB2-BD59-A6C34878D82A}">
                    <a16:rowId xmlns:a16="http://schemas.microsoft.com/office/drawing/2014/main" val="10014"/>
                  </a:ext>
                </a:extLst>
              </a:tr>
              <a:tr h="213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DD397D">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Arial" charset="0"/>
                          <a:ea typeface="Arial" charset="0"/>
                          <a:cs typeface="Arial" charset="0"/>
                        </a:rPr>
                        <a:t>Insert Text Here</a:t>
                      </a:r>
                    </a:p>
                  </a:txBody>
                  <a:tcPr marL="71884" marR="71884" marT="35942" marB="35942">
                    <a:solidFill>
                      <a:srgbClr val="DD397D">
                        <a:alpha val="10000"/>
                      </a:srgbClr>
                    </a:solidFill>
                  </a:tcPr>
                </a:tc>
                <a:extLst>
                  <a:ext uri="{0D108BD9-81ED-4DB2-BD59-A6C34878D82A}">
                    <a16:rowId xmlns:a16="http://schemas.microsoft.com/office/drawing/2014/main" val="10015"/>
                  </a:ext>
                </a:extLst>
              </a:tr>
            </a:tbl>
          </a:graphicData>
        </a:graphic>
      </p:graphicFrame>
      <p:sp>
        <p:nvSpPr>
          <p:cNvPr id="6" name="Rectangle 5">
            <a:extLst>
              <a:ext uri="{FF2B5EF4-FFF2-40B4-BE49-F238E27FC236}">
                <a16:creationId xmlns:a16="http://schemas.microsoft.com/office/drawing/2014/main" id="{7667A279-6A17-4947-AB07-8510A5E293BC}"/>
              </a:ext>
            </a:extLst>
          </p:cNvPr>
          <p:cNvSpPr/>
          <p:nvPr userDrawn="1"/>
        </p:nvSpPr>
        <p:spPr>
          <a:xfrm>
            <a:off x="662060" y="473253"/>
            <a:ext cx="5605737" cy="592470"/>
          </a:xfrm>
          <a:prstGeom prst="rect">
            <a:avLst/>
          </a:prstGeom>
        </p:spPr>
        <p:txBody>
          <a:bodyPr wrap="square">
            <a:spAutoFit/>
          </a:bodyPr>
          <a:lstStyle/>
          <a:p>
            <a:pPr>
              <a:lnSpc>
                <a:spcPts val="3900"/>
              </a:lnSpc>
            </a:pPr>
            <a:r>
              <a:rPr lang="en-US" sz="3600" b="1" dirty="0">
                <a:solidFill>
                  <a:srgbClr val="008988"/>
                </a:solidFill>
                <a:latin typeface="Arial" panose="020B0604020202020204" pitchFamily="34" charset="0"/>
                <a:cs typeface="Arial" panose="020B0604020202020204" pitchFamily="34" charset="0"/>
              </a:rPr>
              <a:t>Heading Style 3</a:t>
            </a:r>
            <a:endParaRPr lang="en-US" sz="3600" dirty="0">
              <a:solidFill>
                <a:srgbClr val="E7308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4BBA4330-CC73-3647-9A18-D981645B7E65}"/>
              </a:ext>
            </a:extLst>
          </p:cNvPr>
          <p:cNvSpPr/>
          <p:nvPr userDrawn="1"/>
        </p:nvSpPr>
        <p:spPr>
          <a:xfrm>
            <a:off x="662060" y="1065723"/>
            <a:ext cx="3198311" cy="369332"/>
          </a:xfrm>
          <a:prstGeom prst="rect">
            <a:avLst/>
          </a:prstGeom>
        </p:spPr>
        <p:txBody>
          <a:bodyPr wrap="none">
            <a:spAutoFit/>
          </a:bodyPr>
          <a:lstStyle/>
          <a:p>
            <a:r>
              <a:rPr lang="en-GB" sz="1800" dirty="0">
                <a:solidFill>
                  <a:srgbClr val="E73081"/>
                </a:solidFill>
                <a:latin typeface="Arial" panose="020B0604020202020204" pitchFamily="34" charset="0"/>
                <a:cs typeface="Arial" panose="020B0604020202020204" pitchFamily="34" charset="0"/>
              </a:rPr>
              <a:t>Sub heading / intro copy here</a:t>
            </a:r>
            <a:endParaRPr lang="en-US" sz="1800" dirty="0">
              <a:solidFill>
                <a:srgbClr val="E73081"/>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0C93BF73-D99B-CB45-BC7C-C5E2733257A4}"/>
              </a:ext>
            </a:extLst>
          </p:cNvPr>
          <p:cNvSpPr/>
          <p:nvPr userDrawn="1"/>
        </p:nvSpPr>
        <p:spPr>
          <a:xfrm>
            <a:off x="6267796" y="1872616"/>
            <a:ext cx="2213372" cy="3919663"/>
          </a:xfrm>
          <a:prstGeom prst="rect">
            <a:avLst/>
          </a:prstGeom>
        </p:spPr>
        <p:txBody>
          <a:bodyPr wrap="square">
            <a:spAutoFit/>
          </a:bodyPr>
          <a:lstStyle/>
          <a:p>
            <a:pPr marL="0" indent="0">
              <a:lnSpc>
                <a:spcPts val="1950"/>
              </a:lnSpc>
              <a:buClr>
                <a:srgbClr val="E73081"/>
              </a:buClr>
              <a:buFont typeface="Arial" panose="020B0604020202020204" pitchFamily="34" charset="0"/>
              <a:buNone/>
            </a:pPr>
            <a:r>
              <a:rPr lang="en-GB" sz="1517" dirty="0">
                <a:solidFill>
                  <a:schemeClr val="bg2">
                    <a:lumMod val="50000"/>
                  </a:schemeClr>
                </a:solidFill>
                <a:latin typeface="Arial" panose="020B0604020202020204" pitchFamily="34" charset="0"/>
                <a:cs typeface="Arial" panose="020B0604020202020204" pitchFamily="34" charset="0"/>
              </a:rPr>
              <a:t>Body Copy Text OR</a:t>
            </a:r>
          </a:p>
          <a:p>
            <a:pPr marL="0" indent="0">
              <a:lnSpc>
                <a:spcPts val="1950"/>
              </a:lnSpc>
              <a:buClr>
                <a:srgbClr val="E73081"/>
              </a:buClr>
              <a:buFont typeface="Arial" panose="020B0604020202020204" pitchFamily="34" charset="0"/>
              <a:buNone/>
            </a:pPr>
            <a:endParaRPr lang="en-GB" sz="1517" dirty="0">
              <a:solidFill>
                <a:schemeClr val="bg2">
                  <a:lumMod val="50000"/>
                </a:schemeClr>
              </a:solidFill>
              <a:latin typeface="Arial" panose="020B0604020202020204" pitchFamily="34" charset="0"/>
              <a:cs typeface="Arial" panose="020B0604020202020204" pitchFamily="34" charset="0"/>
            </a:endParaRPr>
          </a:p>
          <a:p>
            <a:pPr marL="309553" indent="-309553">
              <a:lnSpc>
                <a:spcPts val="1950"/>
              </a:lnSpc>
              <a:buClr>
                <a:srgbClr val="E73081"/>
              </a:buClr>
              <a:buFont typeface="Arial" panose="020B0604020202020204" pitchFamily="34" charset="0"/>
              <a:buChar char="•"/>
            </a:pPr>
            <a:r>
              <a:rPr lang="en-GB" sz="1517" dirty="0">
                <a:solidFill>
                  <a:schemeClr val="bg2">
                    <a:lumMod val="50000"/>
                  </a:schemeClr>
                </a:solidFill>
                <a:latin typeface="Arial" panose="020B0604020202020204" pitchFamily="34" charset="0"/>
                <a:cs typeface="Arial" panose="020B0604020202020204" pitchFamily="34" charset="0"/>
              </a:rPr>
              <a:t>Bullet Point 1 – Type your text here</a:t>
            </a:r>
          </a:p>
          <a:p>
            <a:pPr marL="309553" indent="-309553">
              <a:lnSpc>
                <a:spcPts val="1950"/>
              </a:lnSpc>
              <a:buClr>
                <a:srgbClr val="E73081"/>
              </a:buClr>
              <a:buFont typeface="Arial" panose="020B0604020202020204" pitchFamily="34" charset="0"/>
              <a:buChar char="•"/>
            </a:pPr>
            <a:r>
              <a:rPr lang="en-GB" sz="1517" dirty="0">
                <a:solidFill>
                  <a:schemeClr val="bg2">
                    <a:lumMod val="50000"/>
                  </a:schemeClr>
                </a:solidFill>
                <a:latin typeface="Arial" panose="020B0604020202020204" pitchFamily="34" charset="0"/>
                <a:cs typeface="Arial" panose="020B0604020202020204" pitchFamily="34" charset="0"/>
              </a:rPr>
              <a:t>Bullet Point 2 – Type your text here</a:t>
            </a:r>
          </a:p>
          <a:p>
            <a:pPr marL="309553" indent="-309553">
              <a:lnSpc>
                <a:spcPts val="1950"/>
              </a:lnSpc>
              <a:buClr>
                <a:srgbClr val="E73081"/>
              </a:buClr>
              <a:buFont typeface="Arial" panose="020B0604020202020204" pitchFamily="34" charset="0"/>
              <a:buChar char="•"/>
            </a:pPr>
            <a:r>
              <a:rPr lang="en-GB" sz="1517" dirty="0">
                <a:solidFill>
                  <a:schemeClr val="bg2">
                    <a:lumMod val="50000"/>
                  </a:schemeClr>
                </a:solidFill>
                <a:latin typeface="Arial" panose="020B0604020202020204" pitchFamily="34" charset="0"/>
                <a:cs typeface="Arial" panose="020B0604020202020204" pitchFamily="34" charset="0"/>
              </a:rPr>
              <a:t>Bullet Point 3 – Type your text here</a:t>
            </a:r>
          </a:p>
          <a:p>
            <a:pPr marL="309553" indent="-309553">
              <a:lnSpc>
                <a:spcPts val="1950"/>
              </a:lnSpc>
              <a:buClr>
                <a:srgbClr val="E73081"/>
              </a:buClr>
              <a:buFont typeface="Arial" panose="020B0604020202020204" pitchFamily="34" charset="0"/>
              <a:buChar char="•"/>
            </a:pPr>
            <a:r>
              <a:rPr lang="en-GB" sz="1517" dirty="0">
                <a:solidFill>
                  <a:schemeClr val="bg2">
                    <a:lumMod val="50000"/>
                  </a:schemeClr>
                </a:solidFill>
                <a:latin typeface="Arial" panose="020B0604020202020204" pitchFamily="34" charset="0"/>
                <a:cs typeface="Arial" panose="020B0604020202020204" pitchFamily="34" charset="0"/>
              </a:rPr>
              <a:t>Bullet Point 4 – Type your text here</a:t>
            </a:r>
          </a:p>
          <a:p>
            <a:pPr marL="309553" marR="0" lvl="0" indent="-309553" algn="l" defTabSz="457200" rtl="0" eaLnBrk="1" fontAlgn="auto" latinLnBrk="0" hangingPunct="1">
              <a:lnSpc>
                <a:spcPts val="1950"/>
              </a:lnSpc>
              <a:spcBef>
                <a:spcPts val="0"/>
              </a:spcBef>
              <a:spcAft>
                <a:spcPts val="0"/>
              </a:spcAft>
              <a:buClr>
                <a:srgbClr val="E73081"/>
              </a:buClr>
              <a:buSzTx/>
              <a:buFont typeface="Arial" panose="020B0604020202020204" pitchFamily="34" charset="0"/>
              <a:buChar char="•"/>
              <a:tabLst/>
              <a:defRPr/>
            </a:pPr>
            <a:r>
              <a:rPr lang="en-GB" sz="1517" dirty="0">
                <a:solidFill>
                  <a:schemeClr val="bg2">
                    <a:lumMod val="50000"/>
                  </a:schemeClr>
                </a:solidFill>
                <a:latin typeface="Arial" panose="020B0604020202020204" pitchFamily="34" charset="0"/>
                <a:cs typeface="Arial" panose="020B0604020202020204" pitchFamily="34" charset="0"/>
              </a:rPr>
              <a:t>Bullet Point 5 – </a:t>
            </a:r>
            <a:r>
              <a:rPr lang="en-GB" sz="1517" b="0" dirty="0">
                <a:solidFill>
                  <a:schemeClr val="bg2">
                    <a:lumMod val="50000"/>
                  </a:schemeClr>
                </a:solidFill>
                <a:latin typeface="Arial" panose="020B0604020202020204" pitchFamily="34" charset="0"/>
                <a:cs typeface="Arial" panose="020B0604020202020204" pitchFamily="34" charset="0"/>
              </a:rPr>
              <a:t>Type</a:t>
            </a:r>
            <a:r>
              <a:rPr lang="en-GB" sz="1517" dirty="0">
                <a:solidFill>
                  <a:schemeClr val="bg2">
                    <a:lumMod val="50000"/>
                  </a:schemeClr>
                </a:solidFill>
                <a:latin typeface="Arial" panose="020B0604020202020204" pitchFamily="34" charset="0"/>
                <a:cs typeface="Arial" panose="020B0604020202020204" pitchFamily="34" charset="0"/>
              </a:rPr>
              <a:t> your text here</a:t>
            </a:r>
          </a:p>
          <a:p>
            <a:pPr marL="0" marR="0" lvl="0" indent="0" algn="l" defTabSz="457200" rtl="0" eaLnBrk="1" fontAlgn="auto" latinLnBrk="0" hangingPunct="1">
              <a:lnSpc>
                <a:spcPts val="1950"/>
              </a:lnSpc>
              <a:spcBef>
                <a:spcPts val="0"/>
              </a:spcBef>
              <a:spcAft>
                <a:spcPts val="0"/>
              </a:spcAft>
              <a:buClr>
                <a:srgbClr val="E73081"/>
              </a:buClr>
              <a:buSzTx/>
              <a:buFont typeface="Arial" panose="020B0604020202020204" pitchFamily="34" charset="0"/>
              <a:buNone/>
              <a:tabLst/>
              <a:defRPr/>
            </a:pPr>
            <a:endParaRPr lang="en-GB" sz="1517" dirty="0">
              <a:solidFill>
                <a:schemeClr val="bg2">
                  <a:lumMod val="50000"/>
                </a:schemeClr>
              </a:solidFill>
              <a:latin typeface="Arial" panose="020B0604020202020204" pitchFamily="34" charset="0"/>
              <a:cs typeface="Arial" panose="020B0604020202020204" pitchFamily="34" charset="0"/>
            </a:endParaRPr>
          </a:p>
          <a:p>
            <a:pPr marL="0" indent="0">
              <a:lnSpc>
                <a:spcPts val="1950"/>
              </a:lnSpc>
              <a:buClr>
                <a:srgbClr val="E73081"/>
              </a:buClr>
              <a:buFont typeface="Arial" panose="020B0604020202020204" pitchFamily="34" charset="0"/>
              <a:buNone/>
            </a:pPr>
            <a:endParaRPr lang="en-GB" sz="1517" dirty="0">
              <a:solidFill>
                <a:schemeClr val="bg2">
                  <a:lumMod val="50000"/>
                </a:schemeClr>
              </a:solidFill>
              <a:latin typeface="Arial" panose="020B0604020202020204" pitchFamily="34" charset="0"/>
              <a:cs typeface="Arial" panose="020B0604020202020204" pitchFamily="34" charset="0"/>
            </a:endParaRPr>
          </a:p>
          <a:p>
            <a:pPr marL="0" marR="0" lvl="0" indent="0" algn="l" defTabSz="457200" rtl="0" eaLnBrk="1" fontAlgn="auto" latinLnBrk="0" hangingPunct="1">
              <a:lnSpc>
                <a:spcPts val="1950"/>
              </a:lnSpc>
              <a:spcBef>
                <a:spcPts val="0"/>
              </a:spcBef>
              <a:spcAft>
                <a:spcPts val="0"/>
              </a:spcAft>
              <a:buClr>
                <a:srgbClr val="E73081"/>
              </a:buClr>
              <a:buSzTx/>
              <a:buFont typeface="Arial" panose="020B0604020202020204" pitchFamily="34" charset="0"/>
              <a:buNone/>
              <a:tabLst/>
              <a:defRPr/>
            </a:pPr>
            <a:endParaRPr lang="en-GB" sz="1517" dirty="0">
              <a:solidFill>
                <a:schemeClr val="bg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02208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Exampe Image Divider - COPY PAGE ONTO BLANK 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B3EFEB-557C-D246-9A31-7C4EA7817A8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2576"/>
            <a:ext cx="9144000" cy="6883151"/>
          </a:xfrm>
          <a:prstGeom prst="rect">
            <a:avLst/>
          </a:prstGeom>
        </p:spPr>
      </p:pic>
      <p:sp>
        <p:nvSpPr>
          <p:cNvPr id="4" name="Oval 3">
            <a:extLst>
              <a:ext uri="{FF2B5EF4-FFF2-40B4-BE49-F238E27FC236}">
                <a16:creationId xmlns:a16="http://schemas.microsoft.com/office/drawing/2014/main" id="{72D16975-DE19-DA42-9665-9678FDE6C099}"/>
              </a:ext>
            </a:extLst>
          </p:cNvPr>
          <p:cNvSpPr/>
          <p:nvPr userDrawn="1"/>
        </p:nvSpPr>
        <p:spPr>
          <a:xfrm>
            <a:off x="4728279" y="1032752"/>
            <a:ext cx="3785383" cy="3785383"/>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5" name="Oval 4">
            <a:extLst>
              <a:ext uri="{FF2B5EF4-FFF2-40B4-BE49-F238E27FC236}">
                <a16:creationId xmlns:a16="http://schemas.microsoft.com/office/drawing/2014/main" id="{9B26BF43-EAAF-964A-9A69-8FE6E4FFE7B4}"/>
              </a:ext>
            </a:extLst>
          </p:cNvPr>
          <p:cNvSpPr/>
          <p:nvPr userDrawn="1"/>
        </p:nvSpPr>
        <p:spPr>
          <a:xfrm>
            <a:off x="7596287" y="4056881"/>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6" name="Rectangle 5">
            <a:extLst>
              <a:ext uri="{FF2B5EF4-FFF2-40B4-BE49-F238E27FC236}">
                <a16:creationId xmlns:a16="http://schemas.microsoft.com/office/drawing/2014/main" id="{3980AC74-E24C-D343-A8B1-F5512656448A}"/>
              </a:ext>
            </a:extLst>
          </p:cNvPr>
          <p:cNvSpPr/>
          <p:nvPr userDrawn="1"/>
        </p:nvSpPr>
        <p:spPr>
          <a:xfrm>
            <a:off x="5078663" y="1610437"/>
            <a:ext cx="2973781" cy="1754326"/>
          </a:xfrm>
          <a:prstGeom prst="rect">
            <a:avLst/>
          </a:prstGeom>
        </p:spPr>
        <p:txBody>
          <a:bodyPr wrap="square">
            <a:spAutoFit/>
          </a:bodyPr>
          <a:lstStyle/>
          <a:p>
            <a:pPr algn="ctr"/>
            <a:r>
              <a:rPr lang="en-GB" sz="3600" b="1" dirty="0">
                <a:solidFill>
                  <a:schemeClr val="bg1"/>
                </a:solidFill>
                <a:latin typeface="Arial" panose="020B0604020202020204" pitchFamily="34" charset="0"/>
                <a:cs typeface="Arial" panose="020B0604020202020204" pitchFamily="34" charset="0"/>
              </a:rPr>
              <a:t>Image Section</a:t>
            </a:r>
            <a:br>
              <a:rPr lang="en-GB" sz="3600" b="1" dirty="0">
                <a:solidFill>
                  <a:schemeClr val="bg1"/>
                </a:solidFill>
                <a:latin typeface="Arial" panose="020B0604020202020204" pitchFamily="34" charset="0"/>
                <a:cs typeface="Arial" panose="020B0604020202020204" pitchFamily="34" charset="0"/>
              </a:rPr>
            </a:br>
            <a:r>
              <a:rPr lang="en-GB" sz="3600" b="1" dirty="0">
                <a:solidFill>
                  <a:schemeClr val="bg1"/>
                </a:solidFill>
                <a:latin typeface="Arial" panose="020B0604020202020204" pitchFamily="34" charset="0"/>
                <a:cs typeface="Arial" panose="020B0604020202020204" pitchFamily="34" charset="0"/>
              </a:rPr>
              <a:t>Divider</a:t>
            </a:r>
          </a:p>
        </p:txBody>
      </p:sp>
      <p:sp>
        <p:nvSpPr>
          <p:cNvPr id="7" name="Rectangle 6">
            <a:extLst>
              <a:ext uri="{FF2B5EF4-FFF2-40B4-BE49-F238E27FC236}">
                <a16:creationId xmlns:a16="http://schemas.microsoft.com/office/drawing/2014/main" id="{568158FB-841B-804D-A574-4859036D052F}"/>
              </a:ext>
            </a:extLst>
          </p:cNvPr>
          <p:cNvSpPr/>
          <p:nvPr userDrawn="1"/>
        </p:nvSpPr>
        <p:spPr>
          <a:xfrm>
            <a:off x="5652485" y="3364762"/>
            <a:ext cx="1826141" cy="646331"/>
          </a:xfrm>
          <a:prstGeom prst="rect">
            <a:avLst/>
          </a:prstGeom>
        </p:spPr>
        <p:txBody>
          <a:bodyPr wrap="none">
            <a:spAutoFit/>
          </a:bodyPr>
          <a:lstStyle/>
          <a:p>
            <a:pPr algn="ctr"/>
            <a:r>
              <a:rPr lang="en-GB" sz="1800" dirty="0">
                <a:solidFill>
                  <a:schemeClr val="bg1"/>
                </a:solidFill>
                <a:latin typeface="Arial" panose="020B0604020202020204" pitchFamily="34" charset="0"/>
                <a:cs typeface="Arial" panose="020B0604020202020204" pitchFamily="34" charset="0"/>
              </a:rPr>
              <a:t>Sub text for </a:t>
            </a:r>
            <a:br>
              <a:rPr lang="en-GB" sz="1800" dirty="0">
                <a:solidFill>
                  <a:schemeClr val="bg1"/>
                </a:solidFill>
                <a:latin typeface="Arial" panose="020B0604020202020204" pitchFamily="34" charset="0"/>
                <a:cs typeface="Arial" panose="020B0604020202020204" pitchFamily="34" charset="0"/>
              </a:rPr>
            </a:br>
            <a:r>
              <a:rPr lang="en-GB" sz="1800" dirty="0">
                <a:solidFill>
                  <a:schemeClr val="bg1"/>
                </a:solidFill>
                <a:latin typeface="Arial" panose="020B0604020202020204" pitchFamily="34" charset="0"/>
                <a:cs typeface="Arial" panose="020B0604020202020204" pitchFamily="34" charset="0"/>
              </a:rPr>
              <a:t>the divider page</a:t>
            </a:r>
            <a:endParaRPr lang="en-US" sz="1800" dirty="0">
              <a:solidFill>
                <a:schemeClr val="bg1"/>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D4E45130-E645-F146-876A-3B453DFDC37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2339" t="84383"/>
          <a:stretch/>
        </p:blipFill>
        <p:spPr>
          <a:xfrm>
            <a:off x="7529052" y="5799572"/>
            <a:ext cx="1614948" cy="1071005"/>
          </a:xfrm>
          <a:prstGeom prst="rect">
            <a:avLst/>
          </a:prstGeom>
        </p:spPr>
      </p:pic>
    </p:spTree>
    <p:extLst>
      <p:ext uri="{BB962C8B-B14F-4D97-AF65-F5344CB8AC3E}">
        <p14:creationId xmlns:p14="http://schemas.microsoft.com/office/powerpoint/2010/main" val="8765263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Head Office Contact Detail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D98F4BF-C34E-4A4B-8FB5-E12B98E59F3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8" name="Oval 7">
            <a:extLst>
              <a:ext uri="{FF2B5EF4-FFF2-40B4-BE49-F238E27FC236}">
                <a16:creationId xmlns:a16="http://schemas.microsoft.com/office/drawing/2014/main" id="{762BC98F-B81D-234A-9DFC-45543425CFBE}"/>
              </a:ext>
            </a:extLst>
          </p:cNvPr>
          <p:cNvSpPr/>
          <p:nvPr userDrawn="1"/>
        </p:nvSpPr>
        <p:spPr>
          <a:xfrm>
            <a:off x="5106466" y="545206"/>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9" name="Oval 8">
            <a:extLst>
              <a:ext uri="{FF2B5EF4-FFF2-40B4-BE49-F238E27FC236}">
                <a16:creationId xmlns:a16="http://schemas.microsoft.com/office/drawing/2014/main" id="{082D766E-A6C5-C844-84A3-7D82B026BE6A}"/>
              </a:ext>
            </a:extLst>
          </p:cNvPr>
          <p:cNvSpPr/>
          <p:nvPr userDrawn="1"/>
        </p:nvSpPr>
        <p:spPr>
          <a:xfrm>
            <a:off x="7886790" y="3109046"/>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14" name="Rectangle 13">
            <a:extLst>
              <a:ext uri="{FF2B5EF4-FFF2-40B4-BE49-F238E27FC236}">
                <a16:creationId xmlns:a16="http://schemas.microsoft.com/office/drawing/2014/main" id="{84E6EFA8-9546-F947-9080-A297BFA9C30B}"/>
              </a:ext>
            </a:extLst>
          </p:cNvPr>
          <p:cNvSpPr/>
          <p:nvPr userDrawn="1"/>
        </p:nvSpPr>
        <p:spPr>
          <a:xfrm>
            <a:off x="5073064" y="1728483"/>
            <a:ext cx="3509297" cy="1323439"/>
          </a:xfrm>
          <a:prstGeom prst="rect">
            <a:avLst/>
          </a:prstGeom>
        </p:spPr>
        <p:txBody>
          <a:bodyPr wrap="square">
            <a:spAutoFit/>
          </a:bodyPr>
          <a:lstStyle/>
          <a:p>
            <a:pPr algn="ctr">
              <a:lnSpc>
                <a:spcPts val="4800"/>
              </a:lnSpc>
            </a:pPr>
            <a:r>
              <a:rPr lang="en-GB" sz="4800" b="1" dirty="0">
                <a:solidFill>
                  <a:schemeClr val="bg1"/>
                </a:solidFill>
                <a:latin typeface="Arial" panose="020B0604020202020204" pitchFamily="34" charset="0"/>
                <a:cs typeface="Arial" panose="020B0604020202020204" pitchFamily="34" charset="0"/>
              </a:rPr>
              <a:t>Contact </a:t>
            </a:r>
            <a:br>
              <a:rPr lang="en-GB" sz="4800" b="1" dirty="0">
                <a:solidFill>
                  <a:schemeClr val="bg1"/>
                </a:solidFill>
                <a:latin typeface="Arial" panose="020B0604020202020204" pitchFamily="34" charset="0"/>
                <a:cs typeface="Arial" panose="020B0604020202020204" pitchFamily="34" charset="0"/>
              </a:rPr>
            </a:br>
            <a:r>
              <a:rPr lang="en-GB" sz="4800" b="1" dirty="0">
                <a:solidFill>
                  <a:schemeClr val="bg1"/>
                </a:solidFill>
                <a:latin typeface="Arial" panose="020B0604020202020204" pitchFamily="34" charset="0"/>
                <a:cs typeface="Arial" panose="020B0604020202020204" pitchFamily="34" charset="0"/>
              </a:rPr>
              <a:t>us…</a:t>
            </a:r>
          </a:p>
        </p:txBody>
      </p:sp>
      <p:sp>
        <p:nvSpPr>
          <p:cNvPr id="15" name="Rectangle 14">
            <a:extLst>
              <a:ext uri="{FF2B5EF4-FFF2-40B4-BE49-F238E27FC236}">
                <a16:creationId xmlns:a16="http://schemas.microsoft.com/office/drawing/2014/main" id="{C3ED460E-EB8F-B04F-BF05-8233D14D0CCC}"/>
              </a:ext>
            </a:extLst>
          </p:cNvPr>
          <p:cNvSpPr/>
          <p:nvPr userDrawn="1"/>
        </p:nvSpPr>
        <p:spPr>
          <a:xfrm>
            <a:off x="1062703" y="1515899"/>
            <a:ext cx="3569690" cy="2377382"/>
          </a:xfrm>
          <a:prstGeom prst="rect">
            <a:avLst/>
          </a:prstGeom>
        </p:spPr>
        <p:txBody>
          <a:bodyPr wrap="square">
            <a:spAutoFit/>
          </a:bodyPr>
          <a:lstStyle/>
          <a:p>
            <a:pPr marL="0" indent="0">
              <a:lnSpc>
                <a:spcPts val="1950"/>
              </a:lnSpc>
              <a:buClr>
                <a:srgbClr val="E73081"/>
              </a:buClr>
              <a:buFont typeface="Arial" panose="020B0604020202020204" pitchFamily="34" charset="0"/>
              <a:buNone/>
            </a:pPr>
            <a:r>
              <a:rPr lang="en-GB" sz="1800" b="1" dirty="0">
                <a:solidFill>
                  <a:srgbClr val="E73081"/>
                </a:solidFill>
                <a:latin typeface="Arial" panose="020B0604020202020204" pitchFamily="34" charset="0"/>
                <a:cs typeface="Arial" panose="020B0604020202020204" pitchFamily="34" charset="0"/>
              </a:rPr>
              <a:t>Tel: 01952 290999 </a:t>
            </a:r>
          </a:p>
          <a:p>
            <a:pPr marL="0" indent="0">
              <a:lnSpc>
                <a:spcPts val="1950"/>
              </a:lnSpc>
              <a:buClr>
                <a:srgbClr val="E73081"/>
              </a:buClr>
              <a:buFont typeface="Arial" panose="020B0604020202020204" pitchFamily="34" charset="0"/>
              <a:buNone/>
            </a:pPr>
            <a:r>
              <a:rPr lang="en-GB" sz="1800" b="1" dirty="0" err="1">
                <a:solidFill>
                  <a:srgbClr val="E73081"/>
                </a:solidFill>
                <a:latin typeface="Arial" panose="020B0604020202020204" pitchFamily="34" charset="0"/>
                <a:cs typeface="Arial" panose="020B0604020202020204" pitchFamily="34" charset="0"/>
              </a:rPr>
              <a:t>pdsa.org.uk</a:t>
            </a:r>
            <a:endParaRPr lang="en-GB" sz="1800" b="1" dirty="0">
              <a:solidFill>
                <a:srgbClr val="E73081"/>
              </a:solidFill>
              <a:latin typeface="Arial" panose="020B0604020202020204" pitchFamily="34" charset="0"/>
              <a:cs typeface="Arial" panose="020B0604020202020204" pitchFamily="34" charset="0"/>
            </a:endParaRPr>
          </a:p>
          <a:p>
            <a:pPr marL="0" indent="0">
              <a:lnSpc>
                <a:spcPts val="1950"/>
              </a:lnSpc>
              <a:buClr>
                <a:srgbClr val="E73081"/>
              </a:buClr>
              <a:buFont typeface="Arial" panose="020B0604020202020204" pitchFamily="34" charset="0"/>
              <a:buNone/>
            </a:pPr>
            <a:endParaRPr lang="en-GB" sz="1800" b="1" dirty="0">
              <a:solidFill>
                <a:schemeClr val="bg1"/>
              </a:solidFill>
              <a:latin typeface="Arial" panose="020B0604020202020204" pitchFamily="34" charset="0"/>
              <a:cs typeface="Arial" panose="020B0604020202020204" pitchFamily="34" charset="0"/>
            </a:endParaRPr>
          </a:p>
          <a:p>
            <a:pPr marL="0" indent="0">
              <a:lnSpc>
                <a:spcPts val="1950"/>
              </a:lnSpc>
              <a:buClr>
                <a:srgbClr val="E73081"/>
              </a:buClr>
              <a:buFont typeface="Arial" panose="020B0604020202020204" pitchFamily="34" charset="0"/>
              <a:buNone/>
            </a:pPr>
            <a:r>
              <a:rPr lang="en-GB" sz="1400" dirty="0">
                <a:solidFill>
                  <a:schemeClr val="bg2">
                    <a:lumMod val="50000"/>
                  </a:schemeClr>
                </a:solidFill>
                <a:latin typeface="Arial" panose="020B0604020202020204" pitchFamily="34" charset="0"/>
                <a:cs typeface="Arial" panose="020B0604020202020204" pitchFamily="34" charset="0"/>
              </a:rPr>
              <a:t>PDSA Whitechapel Way, </a:t>
            </a:r>
            <a:r>
              <a:rPr lang="en-GB" sz="1400" dirty="0" err="1">
                <a:solidFill>
                  <a:schemeClr val="bg2">
                    <a:lumMod val="50000"/>
                  </a:schemeClr>
                </a:solidFill>
                <a:latin typeface="Arial" panose="020B0604020202020204" pitchFamily="34" charset="0"/>
                <a:cs typeface="Arial" panose="020B0604020202020204" pitchFamily="34" charset="0"/>
              </a:rPr>
              <a:t>Priorslee</a:t>
            </a:r>
            <a:r>
              <a:rPr lang="en-GB" sz="1400" dirty="0">
                <a:solidFill>
                  <a:schemeClr val="bg2">
                    <a:lumMod val="50000"/>
                  </a:schemeClr>
                </a:solidFill>
                <a:latin typeface="Arial" panose="020B0604020202020204" pitchFamily="34" charset="0"/>
                <a:cs typeface="Arial" panose="020B0604020202020204" pitchFamily="34" charset="0"/>
              </a:rPr>
              <a:t>, </a:t>
            </a:r>
            <a:br>
              <a:rPr lang="en-GB" sz="1400" dirty="0">
                <a:solidFill>
                  <a:schemeClr val="bg2">
                    <a:lumMod val="50000"/>
                  </a:schemeClr>
                </a:solidFill>
                <a:latin typeface="Arial" panose="020B0604020202020204" pitchFamily="34" charset="0"/>
                <a:cs typeface="Arial" panose="020B0604020202020204" pitchFamily="34" charset="0"/>
              </a:rPr>
            </a:br>
            <a:r>
              <a:rPr lang="en-GB" sz="1400" dirty="0">
                <a:solidFill>
                  <a:schemeClr val="bg2">
                    <a:lumMod val="50000"/>
                  </a:schemeClr>
                </a:solidFill>
                <a:latin typeface="Arial" panose="020B0604020202020204" pitchFamily="34" charset="0"/>
                <a:cs typeface="Arial" panose="020B0604020202020204" pitchFamily="34" charset="0"/>
              </a:rPr>
              <a:t>Telford, Shropshire TF2 9PQ </a:t>
            </a:r>
          </a:p>
          <a:p>
            <a:pPr marL="0" indent="0">
              <a:lnSpc>
                <a:spcPts val="1950"/>
              </a:lnSpc>
              <a:buClr>
                <a:srgbClr val="E73081"/>
              </a:buClr>
              <a:buFont typeface="Arial" panose="020B0604020202020204" pitchFamily="34" charset="0"/>
              <a:buNone/>
            </a:pPr>
            <a:endParaRPr lang="en-GB" sz="1400" dirty="0">
              <a:solidFill>
                <a:schemeClr val="bg2">
                  <a:lumMod val="50000"/>
                </a:schemeClr>
              </a:solidFill>
              <a:latin typeface="Arial" panose="020B0604020202020204" pitchFamily="34" charset="0"/>
              <a:cs typeface="Arial" panose="020B0604020202020204" pitchFamily="34" charset="0"/>
            </a:endParaRPr>
          </a:p>
          <a:p>
            <a:pPr marL="0" indent="0">
              <a:lnSpc>
                <a:spcPts val="1950"/>
              </a:lnSpc>
              <a:buClr>
                <a:srgbClr val="E73081"/>
              </a:buClr>
              <a:buFont typeface="Arial" panose="020B0604020202020204" pitchFamily="34" charset="0"/>
              <a:buNone/>
            </a:pPr>
            <a:r>
              <a:rPr lang="en-GB" sz="1400" dirty="0">
                <a:solidFill>
                  <a:schemeClr val="bg2">
                    <a:lumMod val="50000"/>
                  </a:schemeClr>
                </a:solidFill>
                <a:latin typeface="Arial" panose="020B0604020202020204" pitchFamily="34" charset="0"/>
                <a:cs typeface="Arial" panose="020B0604020202020204" pitchFamily="34" charset="0"/>
              </a:rPr>
              <a:t>	@PDSA_HQ</a:t>
            </a:r>
          </a:p>
          <a:p>
            <a:pPr marL="0" indent="0">
              <a:lnSpc>
                <a:spcPts val="1950"/>
              </a:lnSpc>
              <a:buClr>
                <a:srgbClr val="E73081"/>
              </a:buClr>
              <a:buFont typeface="Arial" panose="020B0604020202020204" pitchFamily="34" charset="0"/>
              <a:buNone/>
            </a:pPr>
            <a:r>
              <a:rPr lang="en-GB" sz="1400" dirty="0">
                <a:solidFill>
                  <a:schemeClr val="bg2">
                    <a:lumMod val="50000"/>
                  </a:schemeClr>
                </a:solidFill>
                <a:latin typeface="Arial" panose="020B0604020202020204" pitchFamily="34" charset="0"/>
                <a:cs typeface="Arial" panose="020B0604020202020204" pitchFamily="34" charset="0"/>
              </a:rPr>
              <a:t>	</a:t>
            </a:r>
          </a:p>
          <a:p>
            <a:pPr marL="0" indent="0">
              <a:lnSpc>
                <a:spcPts val="1950"/>
              </a:lnSpc>
              <a:buClr>
                <a:srgbClr val="E73081"/>
              </a:buClr>
              <a:buFont typeface="Arial" panose="020B0604020202020204" pitchFamily="34" charset="0"/>
              <a:buNone/>
            </a:pPr>
            <a:r>
              <a:rPr lang="en-GB" sz="1400" dirty="0">
                <a:solidFill>
                  <a:schemeClr val="bg2">
                    <a:lumMod val="50000"/>
                  </a:schemeClr>
                </a:solidFill>
                <a:latin typeface="Arial" panose="020B0604020202020204" pitchFamily="34" charset="0"/>
                <a:cs typeface="Arial" panose="020B0604020202020204" pitchFamily="34" charset="0"/>
              </a:rPr>
              <a:t>	</a:t>
            </a:r>
            <a:r>
              <a:rPr lang="en-GB" sz="1400" dirty="0" err="1">
                <a:solidFill>
                  <a:schemeClr val="bg2">
                    <a:lumMod val="50000"/>
                  </a:schemeClr>
                </a:solidFill>
                <a:latin typeface="Arial" panose="020B0604020202020204" pitchFamily="34" charset="0"/>
                <a:cs typeface="Arial" panose="020B0604020202020204" pitchFamily="34" charset="0"/>
              </a:rPr>
              <a:t>facebook.com</a:t>
            </a:r>
            <a:r>
              <a:rPr lang="en-GB" sz="1400" dirty="0">
                <a:solidFill>
                  <a:schemeClr val="bg2">
                    <a:lumMod val="50000"/>
                  </a:schemeClr>
                </a:solidFill>
                <a:latin typeface="Arial" panose="020B0604020202020204" pitchFamily="34" charset="0"/>
                <a:cs typeface="Arial" panose="020B0604020202020204" pitchFamily="34" charset="0"/>
              </a:rPr>
              <a:t>/</a:t>
            </a:r>
            <a:r>
              <a:rPr lang="en-GB" sz="1400" dirty="0" err="1">
                <a:solidFill>
                  <a:schemeClr val="bg2">
                    <a:lumMod val="50000"/>
                  </a:schemeClr>
                </a:solidFill>
                <a:latin typeface="Arial" panose="020B0604020202020204" pitchFamily="34" charset="0"/>
                <a:cs typeface="Arial" panose="020B0604020202020204" pitchFamily="34" charset="0"/>
              </a:rPr>
              <a:t>pdsa</a:t>
            </a:r>
            <a:endParaRPr lang="en-GB" sz="1400" dirty="0">
              <a:solidFill>
                <a:schemeClr val="bg2">
                  <a:lumMod val="50000"/>
                </a:schemeClr>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DD0C0732-3011-5D4D-950B-8EF4F7B384BE}"/>
              </a:ext>
            </a:extLst>
          </p:cNvPr>
          <p:cNvSpPr/>
          <p:nvPr userDrawn="1"/>
        </p:nvSpPr>
        <p:spPr>
          <a:xfrm>
            <a:off x="1065444" y="6052570"/>
            <a:ext cx="4572000" cy="438838"/>
          </a:xfrm>
          <a:prstGeom prst="rect">
            <a:avLst/>
          </a:prstGeom>
        </p:spPr>
        <p:txBody>
          <a:bodyPr>
            <a:spAutoFit/>
          </a:bodyPr>
          <a:lstStyle/>
          <a:p>
            <a:pPr marL="0" indent="0">
              <a:lnSpc>
                <a:spcPct val="150000"/>
              </a:lnSpc>
              <a:buClr>
                <a:srgbClr val="E73081"/>
              </a:buClr>
              <a:buFont typeface="Arial" panose="020B0604020202020204" pitchFamily="34" charset="0"/>
              <a:buNone/>
            </a:pPr>
            <a:r>
              <a:rPr lang="en-GB" sz="800" b="1" dirty="0">
                <a:solidFill>
                  <a:schemeClr val="bg2">
                    <a:lumMod val="50000"/>
                  </a:schemeClr>
                </a:solidFill>
                <a:latin typeface="Arial" panose="020B0604020202020204" pitchFamily="34" charset="0"/>
                <a:cs typeface="Arial" panose="020B0604020202020204" pitchFamily="34" charset="0"/>
              </a:rPr>
              <a:t>Registered charity nos. 208217 &amp; SC037585. </a:t>
            </a:r>
            <a:r>
              <a:rPr lang="en-GB" sz="800" dirty="0">
                <a:solidFill>
                  <a:schemeClr val="bg2">
                    <a:lumMod val="50000"/>
                  </a:schemeClr>
                </a:solidFill>
                <a:latin typeface="Arial" panose="020B0604020202020204" pitchFamily="34" charset="0"/>
                <a:cs typeface="Arial" panose="020B0604020202020204" pitchFamily="34" charset="0"/>
              </a:rPr>
              <a:t/>
            </a:r>
            <a:br>
              <a:rPr lang="en-GB" sz="800" dirty="0">
                <a:solidFill>
                  <a:schemeClr val="bg2">
                    <a:lumMod val="50000"/>
                  </a:schemeClr>
                </a:solidFill>
                <a:latin typeface="Arial" panose="020B0604020202020204" pitchFamily="34" charset="0"/>
                <a:cs typeface="Arial" panose="020B0604020202020204" pitchFamily="34" charset="0"/>
              </a:rPr>
            </a:br>
            <a:r>
              <a:rPr lang="en-GB" sz="800" dirty="0">
                <a:solidFill>
                  <a:schemeClr val="bg2">
                    <a:lumMod val="50000"/>
                  </a:schemeClr>
                </a:solidFill>
                <a:latin typeface="Arial" panose="020B0604020202020204" pitchFamily="34" charset="0"/>
                <a:cs typeface="Arial" panose="020B0604020202020204" pitchFamily="34" charset="0"/>
              </a:rPr>
              <a:t>The People’s Dispensary for Sick Animals</a:t>
            </a:r>
          </a:p>
        </p:txBody>
      </p:sp>
      <p:pic>
        <p:nvPicPr>
          <p:cNvPr id="17" name="Picture 16">
            <a:extLst>
              <a:ext uri="{FF2B5EF4-FFF2-40B4-BE49-F238E27FC236}">
                <a16:creationId xmlns:a16="http://schemas.microsoft.com/office/drawing/2014/main" id="{EF61D38C-7DD4-CF44-A523-3A03F9F7F80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45133" y="3056697"/>
            <a:ext cx="308908" cy="290052"/>
          </a:xfrm>
          <a:prstGeom prst="rect">
            <a:avLst/>
          </a:prstGeom>
        </p:spPr>
      </p:pic>
      <p:pic>
        <p:nvPicPr>
          <p:cNvPr id="18" name="Picture 17">
            <a:extLst>
              <a:ext uri="{FF2B5EF4-FFF2-40B4-BE49-F238E27FC236}">
                <a16:creationId xmlns:a16="http://schemas.microsoft.com/office/drawing/2014/main" id="{A08ECA1A-DE84-5144-9428-DD60D4F0BFA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18553" y="3580770"/>
            <a:ext cx="308908" cy="290052"/>
          </a:xfrm>
          <a:prstGeom prst="rect">
            <a:avLst/>
          </a:prstGeom>
        </p:spPr>
      </p:pic>
    </p:spTree>
    <p:extLst>
      <p:ext uri="{BB962C8B-B14F-4D97-AF65-F5344CB8AC3E}">
        <p14:creationId xmlns:p14="http://schemas.microsoft.com/office/powerpoint/2010/main" val="3245639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ets Titl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668630-4A1A-A640-AB3B-71080A9DBD5F}"/>
              </a:ext>
            </a:extLst>
          </p:cNvPr>
          <p:cNvPicPr>
            <a:picLocks noChangeAspect="1"/>
          </p:cNvPicPr>
          <p:nvPr userDrawn="1"/>
        </p:nvPicPr>
        <p:blipFill>
          <a:blip r:embed="rId2"/>
          <a:stretch>
            <a:fillRect/>
          </a:stretch>
        </p:blipFill>
        <p:spPr>
          <a:xfrm>
            <a:off x="3641735" y="552200"/>
            <a:ext cx="5274151" cy="5467444"/>
          </a:xfrm>
          <a:prstGeom prst="rect">
            <a:avLst/>
          </a:prstGeom>
        </p:spPr>
      </p:pic>
      <p:pic>
        <p:nvPicPr>
          <p:cNvPr id="7" name="Picture 6">
            <a:extLst>
              <a:ext uri="{FF2B5EF4-FFF2-40B4-BE49-F238E27FC236}">
                <a16:creationId xmlns:a16="http://schemas.microsoft.com/office/drawing/2014/main" id="{50576418-5AFE-C044-BD32-F926006596D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3690"/>
          <a:stretch/>
        </p:blipFill>
        <p:spPr>
          <a:xfrm>
            <a:off x="0" y="5053632"/>
            <a:ext cx="9144000" cy="1804369"/>
          </a:xfrm>
          <a:prstGeom prst="rect">
            <a:avLst/>
          </a:prstGeom>
        </p:spPr>
      </p:pic>
      <p:sp>
        <p:nvSpPr>
          <p:cNvPr id="10" name="Oval 9">
            <a:extLst>
              <a:ext uri="{FF2B5EF4-FFF2-40B4-BE49-F238E27FC236}">
                <a16:creationId xmlns:a16="http://schemas.microsoft.com/office/drawing/2014/main" id="{F288C718-A7D3-014C-9C12-93D328E53B38}"/>
              </a:ext>
            </a:extLst>
          </p:cNvPr>
          <p:cNvSpPr/>
          <p:nvPr userDrawn="1"/>
        </p:nvSpPr>
        <p:spPr>
          <a:xfrm>
            <a:off x="228115" y="4284265"/>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Oval 17">
            <a:extLst>
              <a:ext uri="{FF2B5EF4-FFF2-40B4-BE49-F238E27FC236}">
                <a16:creationId xmlns:a16="http://schemas.microsoft.com/office/drawing/2014/main" id="{76754090-7BC6-4449-9710-50D66C0650A7}"/>
              </a:ext>
            </a:extLst>
          </p:cNvPr>
          <p:cNvSpPr/>
          <p:nvPr userDrawn="1"/>
        </p:nvSpPr>
        <p:spPr>
          <a:xfrm>
            <a:off x="754340" y="552202"/>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0" name="Oval 19">
            <a:extLst>
              <a:ext uri="{FF2B5EF4-FFF2-40B4-BE49-F238E27FC236}">
                <a16:creationId xmlns:a16="http://schemas.microsoft.com/office/drawing/2014/main" id="{3EBB5FB3-8EF8-B44D-97C4-30BFFDB83BE3}"/>
              </a:ext>
            </a:extLst>
          </p:cNvPr>
          <p:cNvSpPr/>
          <p:nvPr userDrawn="1"/>
        </p:nvSpPr>
        <p:spPr>
          <a:xfrm>
            <a:off x="3443919" y="3264762"/>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2" name="Text Placeholder 21">
            <a:extLst>
              <a:ext uri="{FF2B5EF4-FFF2-40B4-BE49-F238E27FC236}">
                <a16:creationId xmlns:a16="http://schemas.microsoft.com/office/drawing/2014/main" id="{2F2540ED-2D68-CF48-BAB6-EBF912026C8C}"/>
              </a:ext>
            </a:extLst>
          </p:cNvPr>
          <p:cNvSpPr>
            <a:spLocks noGrp="1"/>
          </p:cNvSpPr>
          <p:nvPr>
            <p:ph type="body" sz="quarter" idx="10" hasCustomPrompt="1"/>
          </p:nvPr>
        </p:nvSpPr>
        <p:spPr>
          <a:xfrm>
            <a:off x="1230664" y="964194"/>
            <a:ext cx="2489845" cy="2618509"/>
          </a:xfrm>
          <a:prstGeom prst="rect">
            <a:avLst/>
          </a:prstGeom>
        </p:spPr>
        <p:txBody>
          <a:bodyPr anchor="ctr" anchorCtr="0"/>
          <a:lstStyle>
            <a:lvl1pPr marL="0" indent="0" algn="ctr">
              <a:buNone/>
              <a:defRPr sz="3600" b="1">
                <a:solidFill>
                  <a:schemeClr val="bg1"/>
                </a:solidFill>
              </a:defRPr>
            </a:lvl1pPr>
          </a:lstStyle>
          <a:p>
            <a:pPr lvl="0"/>
            <a:r>
              <a:rPr lang="en-US" dirty="0"/>
              <a:t>Add text here</a:t>
            </a:r>
          </a:p>
        </p:txBody>
      </p:sp>
      <p:sp>
        <p:nvSpPr>
          <p:cNvPr id="23" name="Text Placeholder 21">
            <a:extLst>
              <a:ext uri="{FF2B5EF4-FFF2-40B4-BE49-F238E27FC236}">
                <a16:creationId xmlns:a16="http://schemas.microsoft.com/office/drawing/2014/main" id="{C41CE716-2E0F-AF49-904F-C41499FEF778}"/>
              </a:ext>
            </a:extLst>
          </p:cNvPr>
          <p:cNvSpPr>
            <a:spLocks noGrp="1"/>
          </p:cNvSpPr>
          <p:nvPr>
            <p:ph type="body" sz="quarter" idx="11" hasCustomPrompt="1"/>
          </p:nvPr>
        </p:nvSpPr>
        <p:spPr>
          <a:xfrm>
            <a:off x="244789" y="4783439"/>
            <a:ext cx="2409027" cy="1030162"/>
          </a:xfrm>
          <a:prstGeom prst="rect">
            <a:avLst/>
          </a:prstGeom>
        </p:spPr>
        <p:txBody>
          <a:bodyPr/>
          <a:lstStyle>
            <a:lvl1pPr marL="0" indent="0" algn="ctr">
              <a:buNone/>
              <a:defRPr sz="2200" b="1">
                <a:solidFill>
                  <a:schemeClr val="bg1"/>
                </a:solidFill>
              </a:defRPr>
            </a:lvl1pPr>
          </a:lstStyle>
          <a:p>
            <a:pPr lvl="0"/>
            <a:r>
              <a:rPr lang="en-GB" dirty="0"/>
              <a:t>Highlight </a:t>
            </a:r>
            <a:br>
              <a:rPr lang="en-GB" dirty="0"/>
            </a:br>
            <a:r>
              <a:rPr lang="en-GB" dirty="0"/>
              <a:t>Text or title of </a:t>
            </a:r>
            <a:r>
              <a:rPr lang="en-GB" dirty="0" err="1"/>
              <a:t>powerpoint</a:t>
            </a:r>
            <a:endParaRPr lang="en-US" dirty="0"/>
          </a:p>
        </p:txBody>
      </p:sp>
      <p:sp>
        <p:nvSpPr>
          <p:cNvPr id="24" name="Text Placeholder 21">
            <a:extLst>
              <a:ext uri="{FF2B5EF4-FFF2-40B4-BE49-F238E27FC236}">
                <a16:creationId xmlns:a16="http://schemas.microsoft.com/office/drawing/2014/main" id="{37419442-D9E5-A747-BB10-A96E3337BC6C}"/>
              </a:ext>
            </a:extLst>
          </p:cNvPr>
          <p:cNvSpPr>
            <a:spLocks noGrp="1"/>
          </p:cNvSpPr>
          <p:nvPr>
            <p:ph type="body" sz="quarter" idx="12" hasCustomPrompt="1"/>
          </p:nvPr>
        </p:nvSpPr>
        <p:spPr>
          <a:xfrm>
            <a:off x="244789" y="5905658"/>
            <a:ext cx="2409027" cy="368786"/>
          </a:xfrm>
          <a:prstGeom prst="rect">
            <a:avLst/>
          </a:prstGeom>
        </p:spPr>
        <p:txBody>
          <a:bodyPr/>
          <a:lstStyle>
            <a:lvl1pPr marL="0" indent="0" algn="ctr">
              <a:buNone/>
              <a:defRPr sz="1300" b="0">
                <a:solidFill>
                  <a:schemeClr val="bg1"/>
                </a:solidFill>
              </a:defRPr>
            </a:lvl1pPr>
          </a:lstStyle>
          <a:p>
            <a:pPr lvl="0"/>
            <a:r>
              <a:rPr lang="en-GB" dirty="0"/>
              <a:t>Sub Text</a:t>
            </a:r>
            <a:endParaRPr lang="en-US" dirty="0"/>
          </a:p>
        </p:txBody>
      </p:sp>
    </p:spTree>
    <p:extLst>
      <p:ext uri="{BB962C8B-B14F-4D97-AF65-F5344CB8AC3E}">
        <p14:creationId xmlns:p14="http://schemas.microsoft.com/office/powerpoint/2010/main" val="2720514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Pets Titl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F9F0BE-DAA5-4044-9F63-036F0400424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683832" y="-1"/>
            <a:ext cx="6460169" cy="5813601"/>
          </a:xfrm>
          <a:prstGeom prst="rect">
            <a:avLst/>
          </a:prstGeom>
        </p:spPr>
      </p:pic>
      <p:pic>
        <p:nvPicPr>
          <p:cNvPr id="7" name="Picture 6">
            <a:extLst>
              <a:ext uri="{FF2B5EF4-FFF2-40B4-BE49-F238E27FC236}">
                <a16:creationId xmlns:a16="http://schemas.microsoft.com/office/drawing/2014/main" id="{50576418-5AFE-C044-BD32-F926006596D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3690"/>
          <a:stretch/>
        </p:blipFill>
        <p:spPr>
          <a:xfrm>
            <a:off x="0" y="5053632"/>
            <a:ext cx="9144000" cy="1804369"/>
          </a:xfrm>
          <a:prstGeom prst="rect">
            <a:avLst/>
          </a:prstGeom>
        </p:spPr>
      </p:pic>
      <p:sp>
        <p:nvSpPr>
          <p:cNvPr id="10" name="Oval 9">
            <a:extLst>
              <a:ext uri="{FF2B5EF4-FFF2-40B4-BE49-F238E27FC236}">
                <a16:creationId xmlns:a16="http://schemas.microsoft.com/office/drawing/2014/main" id="{F288C718-A7D3-014C-9C12-93D328E53B38}"/>
              </a:ext>
            </a:extLst>
          </p:cNvPr>
          <p:cNvSpPr/>
          <p:nvPr userDrawn="1"/>
        </p:nvSpPr>
        <p:spPr>
          <a:xfrm>
            <a:off x="228115" y="4284265"/>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Oval 17">
            <a:extLst>
              <a:ext uri="{FF2B5EF4-FFF2-40B4-BE49-F238E27FC236}">
                <a16:creationId xmlns:a16="http://schemas.microsoft.com/office/drawing/2014/main" id="{76754090-7BC6-4449-9710-50D66C0650A7}"/>
              </a:ext>
            </a:extLst>
          </p:cNvPr>
          <p:cNvSpPr/>
          <p:nvPr userDrawn="1"/>
        </p:nvSpPr>
        <p:spPr>
          <a:xfrm>
            <a:off x="754340" y="552202"/>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0" name="Oval 19">
            <a:extLst>
              <a:ext uri="{FF2B5EF4-FFF2-40B4-BE49-F238E27FC236}">
                <a16:creationId xmlns:a16="http://schemas.microsoft.com/office/drawing/2014/main" id="{3EBB5FB3-8EF8-B44D-97C4-30BFFDB83BE3}"/>
              </a:ext>
            </a:extLst>
          </p:cNvPr>
          <p:cNvSpPr/>
          <p:nvPr userDrawn="1"/>
        </p:nvSpPr>
        <p:spPr>
          <a:xfrm>
            <a:off x="3443919" y="3264762"/>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2" name="Text Placeholder 21">
            <a:extLst>
              <a:ext uri="{FF2B5EF4-FFF2-40B4-BE49-F238E27FC236}">
                <a16:creationId xmlns:a16="http://schemas.microsoft.com/office/drawing/2014/main" id="{2F2540ED-2D68-CF48-BAB6-EBF912026C8C}"/>
              </a:ext>
            </a:extLst>
          </p:cNvPr>
          <p:cNvSpPr>
            <a:spLocks noGrp="1"/>
          </p:cNvSpPr>
          <p:nvPr>
            <p:ph type="body" sz="quarter" idx="10" hasCustomPrompt="1"/>
          </p:nvPr>
        </p:nvSpPr>
        <p:spPr>
          <a:xfrm>
            <a:off x="1230664" y="964194"/>
            <a:ext cx="2489845" cy="2618509"/>
          </a:xfrm>
          <a:prstGeom prst="rect">
            <a:avLst/>
          </a:prstGeom>
        </p:spPr>
        <p:txBody>
          <a:bodyPr anchor="ctr" anchorCtr="0"/>
          <a:lstStyle>
            <a:lvl1pPr marL="0" indent="0" algn="ctr">
              <a:buNone/>
              <a:defRPr sz="3600" b="1">
                <a:solidFill>
                  <a:schemeClr val="bg1"/>
                </a:solidFill>
              </a:defRPr>
            </a:lvl1pPr>
          </a:lstStyle>
          <a:p>
            <a:pPr lvl="0"/>
            <a:r>
              <a:rPr lang="en-US" dirty="0"/>
              <a:t>Add text here</a:t>
            </a:r>
          </a:p>
        </p:txBody>
      </p:sp>
      <p:sp>
        <p:nvSpPr>
          <p:cNvPr id="23" name="Text Placeholder 21">
            <a:extLst>
              <a:ext uri="{FF2B5EF4-FFF2-40B4-BE49-F238E27FC236}">
                <a16:creationId xmlns:a16="http://schemas.microsoft.com/office/drawing/2014/main" id="{C41CE716-2E0F-AF49-904F-C41499FEF778}"/>
              </a:ext>
            </a:extLst>
          </p:cNvPr>
          <p:cNvSpPr>
            <a:spLocks noGrp="1"/>
          </p:cNvSpPr>
          <p:nvPr>
            <p:ph type="body" sz="quarter" idx="11" hasCustomPrompt="1"/>
          </p:nvPr>
        </p:nvSpPr>
        <p:spPr>
          <a:xfrm>
            <a:off x="244789" y="4783439"/>
            <a:ext cx="2409027" cy="1030162"/>
          </a:xfrm>
          <a:prstGeom prst="rect">
            <a:avLst/>
          </a:prstGeom>
        </p:spPr>
        <p:txBody>
          <a:bodyPr/>
          <a:lstStyle>
            <a:lvl1pPr marL="0" indent="0" algn="ctr">
              <a:buNone/>
              <a:defRPr sz="2200" b="1">
                <a:solidFill>
                  <a:schemeClr val="bg1"/>
                </a:solidFill>
              </a:defRPr>
            </a:lvl1pPr>
          </a:lstStyle>
          <a:p>
            <a:pPr lvl="0"/>
            <a:r>
              <a:rPr lang="en-GB" dirty="0"/>
              <a:t>Highlight </a:t>
            </a:r>
            <a:br>
              <a:rPr lang="en-GB" dirty="0"/>
            </a:br>
            <a:r>
              <a:rPr lang="en-GB" dirty="0"/>
              <a:t>Text or title of </a:t>
            </a:r>
            <a:r>
              <a:rPr lang="en-GB" dirty="0" err="1"/>
              <a:t>powerpoint</a:t>
            </a:r>
            <a:endParaRPr lang="en-US" dirty="0"/>
          </a:p>
        </p:txBody>
      </p:sp>
      <p:sp>
        <p:nvSpPr>
          <p:cNvPr id="24" name="Text Placeholder 21">
            <a:extLst>
              <a:ext uri="{FF2B5EF4-FFF2-40B4-BE49-F238E27FC236}">
                <a16:creationId xmlns:a16="http://schemas.microsoft.com/office/drawing/2014/main" id="{37419442-D9E5-A747-BB10-A96E3337BC6C}"/>
              </a:ext>
            </a:extLst>
          </p:cNvPr>
          <p:cNvSpPr>
            <a:spLocks noGrp="1"/>
          </p:cNvSpPr>
          <p:nvPr>
            <p:ph type="body" sz="quarter" idx="12" hasCustomPrompt="1"/>
          </p:nvPr>
        </p:nvSpPr>
        <p:spPr>
          <a:xfrm>
            <a:off x="244789" y="5905658"/>
            <a:ext cx="2409027" cy="368786"/>
          </a:xfrm>
          <a:prstGeom prst="rect">
            <a:avLst/>
          </a:prstGeom>
        </p:spPr>
        <p:txBody>
          <a:bodyPr/>
          <a:lstStyle>
            <a:lvl1pPr marL="0" indent="0" algn="ctr">
              <a:buNone/>
              <a:defRPr sz="1300" b="0">
                <a:solidFill>
                  <a:schemeClr val="bg1"/>
                </a:solidFill>
              </a:defRPr>
            </a:lvl1pPr>
          </a:lstStyle>
          <a:p>
            <a:pPr lvl="0"/>
            <a:r>
              <a:rPr lang="en-GB" dirty="0"/>
              <a:t>Sub Text</a:t>
            </a:r>
            <a:endParaRPr lang="en-US" dirty="0"/>
          </a:p>
        </p:txBody>
      </p:sp>
    </p:spTree>
    <p:extLst>
      <p:ext uri="{BB962C8B-B14F-4D97-AF65-F5344CB8AC3E}">
        <p14:creationId xmlns:p14="http://schemas.microsoft.com/office/powerpoint/2010/main" val="423626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Pets Title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75A01A1-BA78-BF47-A44C-92E75EC911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49301" y="419326"/>
            <a:ext cx="7694699" cy="6326753"/>
          </a:xfrm>
          <a:prstGeom prst="rect">
            <a:avLst/>
          </a:prstGeom>
        </p:spPr>
      </p:pic>
      <p:pic>
        <p:nvPicPr>
          <p:cNvPr id="7" name="Picture 6">
            <a:extLst>
              <a:ext uri="{FF2B5EF4-FFF2-40B4-BE49-F238E27FC236}">
                <a16:creationId xmlns:a16="http://schemas.microsoft.com/office/drawing/2014/main" id="{50576418-5AFE-C044-BD32-F926006596D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3690"/>
          <a:stretch/>
        </p:blipFill>
        <p:spPr>
          <a:xfrm>
            <a:off x="0" y="5053632"/>
            <a:ext cx="9144000" cy="1804369"/>
          </a:xfrm>
          <a:prstGeom prst="rect">
            <a:avLst/>
          </a:prstGeom>
        </p:spPr>
      </p:pic>
      <p:sp>
        <p:nvSpPr>
          <p:cNvPr id="10" name="Oval 9">
            <a:extLst>
              <a:ext uri="{FF2B5EF4-FFF2-40B4-BE49-F238E27FC236}">
                <a16:creationId xmlns:a16="http://schemas.microsoft.com/office/drawing/2014/main" id="{F288C718-A7D3-014C-9C12-93D328E53B38}"/>
              </a:ext>
            </a:extLst>
          </p:cNvPr>
          <p:cNvSpPr/>
          <p:nvPr userDrawn="1"/>
        </p:nvSpPr>
        <p:spPr>
          <a:xfrm>
            <a:off x="228115" y="4284265"/>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Oval 17">
            <a:extLst>
              <a:ext uri="{FF2B5EF4-FFF2-40B4-BE49-F238E27FC236}">
                <a16:creationId xmlns:a16="http://schemas.microsoft.com/office/drawing/2014/main" id="{76754090-7BC6-4449-9710-50D66C0650A7}"/>
              </a:ext>
            </a:extLst>
          </p:cNvPr>
          <p:cNvSpPr/>
          <p:nvPr userDrawn="1"/>
        </p:nvSpPr>
        <p:spPr>
          <a:xfrm>
            <a:off x="754340" y="552202"/>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0" name="Oval 19">
            <a:extLst>
              <a:ext uri="{FF2B5EF4-FFF2-40B4-BE49-F238E27FC236}">
                <a16:creationId xmlns:a16="http://schemas.microsoft.com/office/drawing/2014/main" id="{3EBB5FB3-8EF8-B44D-97C4-30BFFDB83BE3}"/>
              </a:ext>
            </a:extLst>
          </p:cNvPr>
          <p:cNvSpPr/>
          <p:nvPr userDrawn="1"/>
        </p:nvSpPr>
        <p:spPr>
          <a:xfrm>
            <a:off x="3443919" y="3264762"/>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2" name="Text Placeholder 21">
            <a:extLst>
              <a:ext uri="{FF2B5EF4-FFF2-40B4-BE49-F238E27FC236}">
                <a16:creationId xmlns:a16="http://schemas.microsoft.com/office/drawing/2014/main" id="{2F2540ED-2D68-CF48-BAB6-EBF912026C8C}"/>
              </a:ext>
            </a:extLst>
          </p:cNvPr>
          <p:cNvSpPr>
            <a:spLocks noGrp="1"/>
          </p:cNvSpPr>
          <p:nvPr>
            <p:ph type="body" sz="quarter" idx="10" hasCustomPrompt="1"/>
          </p:nvPr>
        </p:nvSpPr>
        <p:spPr>
          <a:xfrm>
            <a:off x="1230664" y="964194"/>
            <a:ext cx="2489845" cy="2618509"/>
          </a:xfrm>
          <a:prstGeom prst="rect">
            <a:avLst/>
          </a:prstGeom>
        </p:spPr>
        <p:txBody>
          <a:bodyPr anchor="ctr" anchorCtr="0"/>
          <a:lstStyle>
            <a:lvl1pPr marL="0" indent="0" algn="ctr">
              <a:buNone/>
              <a:defRPr sz="3600" b="1">
                <a:solidFill>
                  <a:schemeClr val="bg1"/>
                </a:solidFill>
              </a:defRPr>
            </a:lvl1pPr>
          </a:lstStyle>
          <a:p>
            <a:pPr lvl="0"/>
            <a:r>
              <a:rPr lang="en-US" dirty="0"/>
              <a:t>Add text here</a:t>
            </a:r>
          </a:p>
        </p:txBody>
      </p:sp>
      <p:sp>
        <p:nvSpPr>
          <p:cNvPr id="23" name="Text Placeholder 21">
            <a:extLst>
              <a:ext uri="{FF2B5EF4-FFF2-40B4-BE49-F238E27FC236}">
                <a16:creationId xmlns:a16="http://schemas.microsoft.com/office/drawing/2014/main" id="{C41CE716-2E0F-AF49-904F-C41499FEF778}"/>
              </a:ext>
            </a:extLst>
          </p:cNvPr>
          <p:cNvSpPr>
            <a:spLocks noGrp="1"/>
          </p:cNvSpPr>
          <p:nvPr>
            <p:ph type="body" sz="quarter" idx="11" hasCustomPrompt="1"/>
          </p:nvPr>
        </p:nvSpPr>
        <p:spPr>
          <a:xfrm>
            <a:off x="244789" y="4783439"/>
            <a:ext cx="2409027" cy="1030162"/>
          </a:xfrm>
          <a:prstGeom prst="rect">
            <a:avLst/>
          </a:prstGeom>
        </p:spPr>
        <p:txBody>
          <a:bodyPr/>
          <a:lstStyle>
            <a:lvl1pPr marL="0" indent="0" algn="ctr">
              <a:buNone/>
              <a:defRPr sz="2200" b="1">
                <a:solidFill>
                  <a:schemeClr val="bg1"/>
                </a:solidFill>
              </a:defRPr>
            </a:lvl1pPr>
          </a:lstStyle>
          <a:p>
            <a:pPr lvl="0"/>
            <a:r>
              <a:rPr lang="en-GB" dirty="0"/>
              <a:t>Highlight </a:t>
            </a:r>
            <a:br>
              <a:rPr lang="en-GB" dirty="0"/>
            </a:br>
            <a:r>
              <a:rPr lang="en-GB" dirty="0"/>
              <a:t>Text or title of </a:t>
            </a:r>
            <a:r>
              <a:rPr lang="en-GB" dirty="0" err="1"/>
              <a:t>powerpoint</a:t>
            </a:r>
            <a:endParaRPr lang="en-US" dirty="0"/>
          </a:p>
        </p:txBody>
      </p:sp>
      <p:sp>
        <p:nvSpPr>
          <p:cNvPr id="24" name="Text Placeholder 21">
            <a:extLst>
              <a:ext uri="{FF2B5EF4-FFF2-40B4-BE49-F238E27FC236}">
                <a16:creationId xmlns:a16="http://schemas.microsoft.com/office/drawing/2014/main" id="{37419442-D9E5-A747-BB10-A96E3337BC6C}"/>
              </a:ext>
            </a:extLst>
          </p:cNvPr>
          <p:cNvSpPr>
            <a:spLocks noGrp="1"/>
          </p:cNvSpPr>
          <p:nvPr>
            <p:ph type="body" sz="quarter" idx="12" hasCustomPrompt="1"/>
          </p:nvPr>
        </p:nvSpPr>
        <p:spPr>
          <a:xfrm>
            <a:off x="244789" y="5905658"/>
            <a:ext cx="2409027" cy="368786"/>
          </a:xfrm>
          <a:prstGeom prst="rect">
            <a:avLst/>
          </a:prstGeom>
        </p:spPr>
        <p:txBody>
          <a:bodyPr/>
          <a:lstStyle>
            <a:lvl1pPr marL="0" indent="0" algn="ctr">
              <a:buNone/>
              <a:defRPr sz="1300" b="0">
                <a:solidFill>
                  <a:schemeClr val="bg1"/>
                </a:solidFill>
              </a:defRPr>
            </a:lvl1pPr>
          </a:lstStyle>
          <a:p>
            <a:pPr lvl="0"/>
            <a:r>
              <a:rPr lang="en-GB" dirty="0"/>
              <a:t>Sub Text</a:t>
            </a:r>
            <a:endParaRPr lang="en-US" dirty="0"/>
          </a:p>
        </p:txBody>
      </p:sp>
    </p:spTree>
    <p:extLst>
      <p:ext uri="{BB962C8B-B14F-4D97-AF65-F5344CB8AC3E}">
        <p14:creationId xmlns:p14="http://schemas.microsoft.com/office/powerpoint/2010/main" val="19833323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t Pet Owner Titl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1164DB-C05A-CF4E-93EE-D2E3F1F7567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381000"/>
            <a:ext cx="7691269" cy="6096000"/>
          </a:xfrm>
          <a:prstGeom prst="rect">
            <a:avLst/>
          </a:prstGeom>
        </p:spPr>
      </p:pic>
      <p:pic>
        <p:nvPicPr>
          <p:cNvPr id="7" name="Picture 6">
            <a:extLst>
              <a:ext uri="{FF2B5EF4-FFF2-40B4-BE49-F238E27FC236}">
                <a16:creationId xmlns:a16="http://schemas.microsoft.com/office/drawing/2014/main" id="{50576418-5AFE-C044-BD32-F926006596D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3690"/>
          <a:stretch/>
        </p:blipFill>
        <p:spPr>
          <a:xfrm>
            <a:off x="0" y="5053632"/>
            <a:ext cx="9144000" cy="1804369"/>
          </a:xfrm>
          <a:prstGeom prst="rect">
            <a:avLst/>
          </a:prstGeom>
        </p:spPr>
      </p:pic>
      <p:sp>
        <p:nvSpPr>
          <p:cNvPr id="10" name="Oval 9">
            <a:extLst>
              <a:ext uri="{FF2B5EF4-FFF2-40B4-BE49-F238E27FC236}">
                <a16:creationId xmlns:a16="http://schemas.microsoft.com/office/drawing/2014/main" id="{F288C718-A7D3-014C-9C12-93D328E53B38}"/>
              </a:ext>
            </a:extLst>
          </p:cNvPr>
          <p:cNvSpPr/>
          <p:nvPr userDrawn="1"/>
        </p:nvSpPr>
        <p:spPr>
          <a:xfrm>
            <a:off x="228115" y="4284265"/>
            <a:ext cx="2425700" cy="2425698"/>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Oval 17">
            <a:extLst>
              <a:ext uri="{FF2B5EF4-FFF2-40B4-BE49-F238E27FC236}">
                <a16:creationId xmlns:a16="http://schemas.microsoft.com/office/drawing/2014/main" id="{76754090-7BC6-4449-9710-50D66C0650A7}"/>
              </a:ext>
            </a:extLst>
          </p:cNvPr>
          <p:cNvSpPr/>
          <p:nvPr userDrawn="1"/>
        </p:nvSpPr>
        <p:spPr>
          <a:xfrm>
            <a:off x="5404717" y="499950"/>
            <a:ext cx="3442495" cy="3442495"/>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0" name="Oval 19">
            <a:extLst>
              <a:ext uri="{FF2B5EF4-FFF2-40B4-BE49-F238E27FC236}">
                <a16:creationId xmlns:a16="http://schemas.microsoft.com/office/drawing/2014/main" id="{3EBB5FB3-8EF8-B44D-97C4-30BFFDB83BE3}"/>
              </a:ext>
            </a:extLst>
          </p:cNvPr>
          <p:cNvSpPr/>
          <p:nvPr userDrawn="1"/>
        </p:nvSpPr>
        <p:spPr>
          <a:xfrm>
            <a:off x="5881041" y="3456008"/>
            <a:ext cx="662171" cy="662171"/>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22" name="Text Placeholder 21">
            <a:extLst>
              <a:ext uri="{FF2B5EF4-FFF2-40B4-BE49-F238E27FC236}">
                <a16:creationId xmlns:a16="http://schemas.microsoft.com/office/drawing/2014/main" id="{2F2540ED-2D68-CF48-BAB6-EBF912026C8C}"/>
              </a:ext>
            </a:extLst>
          </p:cNvPr>
          <p:cNvSpPr>
            <a:spLocks noGrp="1"/>
          </p:cNvSpPr>
          <p:nvPr>
            <p:ph type="body" sz="quarter" idx="10" hasCustomPrompt="1"/>
          </p:nvPr>
        </p:nvSpPr>
        <p:spPr>
          <a:xfrm>
            <a:off x="5881041" y="911942"/>
            <a:ext cx="2489845" cy="2618509"/>
          </a:xfrm>
          <a:prstGeom prst="rect">
            <a:avLst/>
          </a:prstGeom>
        </p:spPr>
        <p:txBody>
          <a:bodyPr anchor="ctr" anchorCtr="0"/>
          <a:lstStyle>
            <a:lvl1pPr marL="0" indent="0" algn="ctr">
              <a:buNone/>
              <a:defRPr sz="3600" b="1">
                <a:solidFill>
                  <a:schemeClr val="bg1"/>
                </a:solidFill>
              </a:defRPr>
            </a:lvl1pPr>
          </a:lstStyle>
          <a:p>
            <a:pPr lvl="0"/>
            <a:r>
              <a:rPr lang="en-US" dirty="0"/>
              <a:t>Add text here</a:t>
            </a:r>
          </a:p>
        </p:txBody>
      </p:sp>
      <p:sp>
        <p:nvSpPr>
          <p:cNvPr id="23" name="Text Placeholder 21">
            <a:extLst>
              <a:ext uri="{FF2B5EF4-FFF2-40B4-BE49-F238E27FC236}">
                <a16:creationId xmlns:a16="http://schemas.microsoft.com/office/drawing/2014/main" id="{C41CE716-2E0F-AF49-904F-C41499FEF778}"/>
              </a:ext>
            </a:extLst>
          </p:cNvPr>
          <p:cNvSpPr>
            <a:spLocks noGrp="1"/>
          </p:cNvSpPr>
          <p:nvPr>
            <p:ph type="body" sz="quarter" idx="11" hasCustomPrompt="1"/>
          </p:nvPr>
        </p:nvSpPr>
        <p:spPr>
          <a:xfrm>
            <a:off x="244789" y="4783439"/>
            <a:ext cx="2409027" cy="1030162"/>
          </a:xfrm>
          <a:prstGeom prst="rect">
            <a:avLst/>
          </a:prstGeom>
        </p:spPr>
        <p:txBody>
          <a:bodyPr/>
          <a:lstStyle>
            <a:lvl1pPr marL="0" indent="0" algn="ctr">
              <a:buNone/>
              <a:defRPr sz="2200" b="1">
                <a:solidFill>
                  <a:schemeClr val="bg1"/>
                </a:solidFill>
              </a:defRPr>
            </a:lvl1pPr>
          </a:lstStyle>
          <a:p>
            <a:pPr lvl="0"/>
            <a:r>
              <a:rPr lang="en-GB" dirty="0"/>
              <a:t>Highlight </a:t>
            </a:r>
            <a:br>
              <a:rPr lang="en-GB" dirty="0"/>
            </a:br>
            <a:r>
              <a:rPr lang="en-GB" dirty="0"/>
              <a:t>Text or title of </a:t>
            </a:r>
            <a:r>
              <a:rPr lang="en-GB" dirty="0" err="1"/>
              <a:t>powerpoint</a:t>
            </a:r>
            <a:endParaRPr lang="en-US" dirty="0"/>
          </a:p>
        </p:txBody>
      </p:sp>
      <p:sp>
        <p:nvSpPr>
          <p:cNvPr id="24" name="Text Placeholder 21">
            <a:extLst>
              <a:ext uri="{FF2B5EF4-FFF2-40B4-BE49-F238E27FC236}">
                <a16:creationId xmlns:a16="http://schemas.microsoft.com/office/drawing/2014/main" id="{37419442-D9E5-A747-BB10-A96E3337BC6C}"/>
              </a:ext>
            </a:extLst>
          </p:cNvPr>
          <p:cNvSpPr>
            <a:spLocks noGrp="1"/>
          </p:cNvSpPr>
          <p:nvPr>
            <p:ph type="body" sz="quarter" idx="12" hasCustomPrompt="1"/>
          </p:nvPr>
        </p:nvSpPr>
        <p:spPr>
          <a:xfrm>
            <a:off x="244789" y="5905658"/>
            <a:ext cx="2409027" cy="368786"/>
          </a:xfrm>
          <a:prstGeom prst="rect">
            <a:avLst/>
          </a:prstGeom>
        </p:spPr>
        <p:txBody>
          <a:bodyPr/>
          <a:lstStyle>
            <a:lvl1pPr marL="0" indent="0" algn="ctr">
              <a:buNone/>
              <a:defRPr sz="1300" b="0">
                <a:solidFill>
                  <a:schemeClr val="bg1"/>
                </a:solidFill>
              </a:defRPr>
            </a:lvl1pPr>
          </a:lstStyle>
          <a:p>
            <a:pPr lvl="0"/>
            <a:r>
              <a:rPr lang="en-GB" dirty="0"/>
              <a:t>Sub Text</a:t>
            </a:r>
            <a:endParaRPr lang="en-US" dirty="0"/>
          </a:p>
        </p:txBody>
      </p:sp>
    </p:spTree>
    <p:extLst>
      <p:ext uri="{BB962C8B-B14F-4D97-AF65-F5344CB8AC3E}">
        <p14:creationId xmlns:p14="http://schemas.microsoft.com/office/powerpoint/2010/main" val="2857406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theme" Target="../theme/theme2.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image" Target="../media/image2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BFDDFF5-FA84-DB44-BBC3-7BB092B98D5E}"/>
              </a:ext>
            </a:extLst>
          </p:cNvPr>
          <p:cNvPicPr>
            <a:picLocks noChangeAspect="1"/>
          </p:cNvPicPr>
          <p:nvPr userDrawn="1"/>
        </p:nvPicPr>
        <p:blipFill>
          <a:blip r:embed="rId30"/>
          <a:stretch>
            <a:fillRect/>
          </a:stretch>
        </p:blipFill>
        <p:spPr>
          <a:xfrm>
            <a:off x="0" y="0"/>
            <a:ext cx="9144000" cy="6858000"/>
          </a:xfrm>
          <a:prstGeom prst="rect">
            <a:avLst/>
          </a:prstGeom>
        </p:spPr>
      </p:pic>
    </p:spTree>
    <p:extLst>
      <p:ext uri="{BB962C8B-B14F-4D97-AF65-F5344CB8AC3E}">
        <p14:creationId xmlns:p14="http://schemas.microsoft.com/office/powerpoint/2010/main" val="2328820836"/>
      </p:ext>
    </p:extLst>
  </p:cSld>
  <p:clrMap bg1="lt1" tx1="dk1" bg2="lt2" tx2="dk2" accent1="accent1" accent2="accent2" accent3="accent3" accent4="accent4" accent5="accent5" accent6="accent6" hlink="hlink" folHlink="folHlink"/>
  <p:sldLayoutIdLst>
    <p:sldLayoutId id="2147483662" r:id="rId1"/>
    <p:sldLayoutId id="2147483693" r:id="rId2"/>
    <p:sldLayoutId id="2147483698" r:id="rId3"/>
    <p:sldLayoutId id="2147483699" r:id="rId4"/>
    <p:sldLayoutId id="2147483694" r:id="rId5"/>
    <p:sldLayoutId id="2147483695" r:id="rId6"/>
    <p:sldLayoutId id="2147483696" r:id="rId7"/>
    <p:sldLayoutId id="2147483697" r:id="rId8"/>
    <p:sldLayoutId id="2147483700" r:id="rId9"/>
    <p:sldLayoutId id="2147483702" r:id="rId10"/>
    <p:sldLayoutId id="2147483701" r:id="rId11"/>
    <p:sldLayoutId id="2147483703" r:id="rId12"/>
    <p:sldLayoutId id="2147483675" r:id="rId13"/>
    <p:sldLayoutId id="2147483661" r:id="rId14"/>
    <p:sldLayoutId id="2147483671" r:id="rId15"/>
    <p:sldLayoutId id="2147483667" r:id="rId16"/>
    <p:sldLayoutId id="2147483668" r:id="rId17"/>
    <p:sldLayoutId id="2147483669" r:id="rId18"/>
    <p:sldLayoutId id="2147483670" r:id="rId19"/>
    <p:sldLayoutId id="2147483674" r:id="rId20"/>
    <p:sldLayoutId id="2147483663" r:id="rId21"/>
    <p:sldLayoutId id="2147483664" r:id="rId22"/>
    <p:sldLayoutId id="2147483665" r:id="rId23"/>
    <p:sldLayoutId id="2147483666" r:id="rId24"/>
    <p:sldLayoutId id="2147483691" r:id="rId25"/>
    <p:sldLayoutId id="2147483715" r:id="rId26"/>
    <p:sldLayoutId id="2147483716" r:id="rId27"/>
    <p:sldLayoutId id="2147483717"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3BE5FE-BBF0-CF48-9DBD-2CD064EEAA41}"/>
              </a:ext>
            </a:extLst>
          </p:cNvPr>
          <p:cNvPicPr>
            <a:picLocks noChangeAspect="1"/>
          </p:cNvPicPr>
          <p:nvPr userDrawn="1"/>
        </p:nvPicPr>
        <p:blipFill>
          <a:blip r:embed="rId30"/>
          <a:stretch>
            <a:fillRect/>
          </a:stretch>
        </p:blipFill>
        <p:spPr>
          <a:xfrm>
            <a:off x="0" y="0"/>
            <a:ext cx="9144000" cy="6858000"/>
          </a:xfrm>
          <a:prstGeom prst="rect">
            <a:avLst/>
          </a:prstGeom>
        </p:spPr>
      </p:pic>
    </p:spTree>
    <p:extLst>
      <p:ext uri="{BB962C8B-B14F-4D97-AF65-F5344CB8AC3E}">
        <p14:creationId xmlns:p14="http://schemas.microsoft.com/office/powerpoint/2010/main" val="1338535471"/>
      </p:ext>
    </p:extLst>
  </p:cSld>
  <p:clrMap bg1="lt1" tx1="dk1" bg2="lt2" tx2="dk2" accent1="accent1" accent2="accent2" accent3="accent3" accent4="accent4" accent5="accent5" accent6="accent6" hlink="hlink" folHlink="folHlink"/>
  <p:sldLayoutIdLst>
    <p:sldLayoutId id="2147483679"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673" r:id="rId13"/>
    <p:sldLayoutId id="2147483685" r:id="rId14"/>
    <p:sldLayoutId id="2147483683" r:id="rId15"/>
    <p:sldLayoutId id="2147483676" r:id="rId16"/>
    <p:sldLayoutId id="2147483677" r:id="rId17"/>
    <p:sldLayoutId id="2147483678" r:id="rId18"/>
    <p:sldLayoutId id="2147483684" r:id="rId19"/>
    <p:sldLayoutId id="2147483689" r:id="rId20"/>
    <p:sldLayoutId id="2147483687" r:id="rId21"/>
    <p:sldLayoutId id="2147483688" r:id="rId22"/>
    <p:sldLayoutId id="2147483686" r:id="rId23"/>
    <p:sldLayoutId id="2147483681" r:id="rId24"/>
    <p:sldLayoutId id="2147483682" r:id="rId25"/>
    <p:sldLayoutId id="2147483680" r:id="rId26"/>
    <p:sldLayoutId id="2147483690" r:id="rId27"/>
    <p:sldLayoutId id="2147483692"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6.xml"/><Relationship Id="rId1" Type="http://schemas.openxmlformats.org/officeDocument/2006/relationships/tags" Target="../tags/tag10.xml"/><Relationship Id="rId4" Type="http://schemas.openxmlformats.org/officeDocument/2006/relationships/image" Target="../media/image51.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6.xml"/><Relationship Id="rId1" Type="http://schemas.openxmlformats.org/officeDocument/2006/relationships/tags" Target="../tags/tag11.xml"/><Relationship Id="rId5" Type="http://schemas.openxmlformats.org/officeDocument/2006/relationships/image" Target="../media/image53.jpeg"/><Relationship Id="rId4" Type="http://schemas.openxmlformats.org/officeDocument/2006/relationships/image" Target="../media/image52.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6.xml"/><Relationship Id="rId1" Type="http://schemas.openxmlformats.org/officeDocument/2006/relationships/tags" Target="../tags/tag12.xml"/><Relationship Id="rId5" Type="http://schemas.openxmlformats.org/officeDocument/2006/relationships/image" Target="../media/image55.jpeg"/><Relationship Id="rId4" Type="http://schemas.openxmlformats.org/officeDocument/2006/relationships/image" Target="../media/image54.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6.xml"/><Relationship Id="rId1" Type="http://schemas.openxmlformats.org/officeDocument/2006/relationships/tags" Target="../tags/tag13.xml"/><Relationship Id="rId4" Type="http://schemas.openxmlformats.org/officeDocument/2006/relationships/image" Target="../media/image56.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8.xml"/><Relationship Id="rId1" Type="http://schemas.openxmlformats.org/officeDocument/2006/relationships/tags" Target="../tags/tag14.xml"/><Relationship Id="rId4" Type="http://schemas.openxmlformats.org/officeDocument/2006/relationships/image" Target="../media/image57.jpeg"/></Relationships>
</file>

<file path=ppt/slides/_rels/slide15.xml.rels><?xml version="1.0" encoding="UTF-8" standalone="yes"?>
<Relationships xmlns="http://schemas.openxmlformats.org/package/2006/relationships"><Relationship Id="rId8" Type="http://schemas.openxmlformats.org/officeDocument/2006/relationships/image" Target="../media/image60.png"/><Relationship Id="rId13" Type="http://schemas.microsoft.com/office/2007/relationships/hdphoto" Target="../media/hdphoto9.wdp"/><Relationship Id="rId18" Type="http://schemas.microsoft.com/office/2007/relationships/hdphoto" Target="../media/hdphoto11.wdp"/><Relationship Id="rId3" Type="http://schemas.openxmlformats.org/officeDocument/2006/relationships/notesSlide" Target="../notesSlides/notesSlide14.xml"/><Relationship Id="rId21" Type="http://schemas.openxmlformats.org/officeDocument/2006/relationships/image" Target="../media/image67.png"/><Relationship Id="rId7" Type="http://schemas.microsoft.com/office/2007/relationships/hdphoto" Target="../media/hdphoto6.wdp"/><Relationship Id="rId12" Type="http://schemas.openxmlformats.org/officeDocument/2006/relationships/image" Target="../media/image62.png"/><Relationship Id="rId17" Type="http://schemas.openxmlformats.org/officeDocument/2006/relationships/image" Target="../media/image65.png"/><Relationship Id="rId2" Type="http://schemas.openxmlformats.org/officeDocument/2006/relationships/slideLayout" Target="../slideLayouts/slideLayout41.xml"/><Relationship Id="rId16" Type="http://schemas.openxmlformats.org/officeDocument/2006/relationships/image" Target="../media/image64.jpeg"/><Relationship Id="rId20" Type="http://schemas.microsoft.com/office/2007/relationships/hdphoto" Target="../media/hdphoto12.wdp"/><Relationship Id="rId1" Type="http://schemas.openxmlformats.org/officeDocument/2006/relationships/tags" Target="../tags/tag15.xml"/><Relationship Id="rId6" Type="http://schemas.openxmlformats.org/officeDocument/2006/relationships/image" Target="../media/image59.png"/><Relationship Id="rId11" Type="http://schemas.microsoft.com/office/2007/relationships/hdphoto" Target="../media/hdphoto8.wdp"/><Relationship Id="rId5" Type="http://schemas.microsoft.com/office/2007/relationships/hdphoto" Target="../media/hdphoto5.wdp"/><Relationship Id="rId15" Type="http://schemas.microsoft.com/office/2007/relationships/hdphoto" Target="../media/hdphoto10.wdp"/><Relationship Id="rId10" Type="http://schemas.openxmlformats.org/officeDocument/2006/relationships/image" Target="../media/image61.png"/><Relationship Id="rId19" Type="http://schemas.openxmlformats.org/officeDocument/2006/relationships/image" Target="../media/image66.png"/><Relationship Id="rId4" Type="http://schemas.openxmlformats.org/officeDocument/2006/relationships/image" Target="../media/image58.png"/><Relationship Id="rId9" Type="http://schemas.microsoft.com/office/2007/relationships/hdphoto" Target="../media/hdphoto7.wdp"/><Relationship Id="rId14" Type="http://schemas.openxmlformats.org/officeDocument/2006/relationships/image" Target="../media/image63.png"/><Relationship Id="rId22" Type="http://schemas.microsoft.com/office/2007/relationships/hdphoto" Target="../media/hdphoto13.wdp"/></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8.xml"/><Relationship Id="rId1" Type="http://schemas.openxmlformats.org/officeDocument/2006/relationships/tags" Target="../tags/tag16.xml"/><Relationship Id="rId4" Type="http://schemas.openxmlformats.org/officeDocument/2006/relationships/image" Target="../media/image68.png"/></Relationships>
</file>

<file path=ppt/slides/_rels/slide17.xml.rels><?xml version="1.0" encoding="UTF-8" standalone="yes"?>
<Relationships xmlns="http://schemas.openxmlformats.org/package/2006/relationships"><Relationship Id="rId8" Type="http://schemas.microsoft.com/office/2007/relationships/hdphoto" Target="../media/hdphoto15.wdp"/><Relationship Id="rId13" Type="http://schemas.openxmlformats.org/officeDocument/2006/relationships/image" Target="../media/image75.png"/><Relationship Id="rId3" Type="http://schemas.openxmlformats.org/officeDocument/2006/relationships/notesSlide" Target="../notesSlides/notesSlide16.xml"/><Relationship Id="rId7" Type="http://schemas.openxmlformats.org/officeDocument/2006/relationships/image" Target="../media/image71.png"/><Relationship Id="rId12" Type="http://schemas.openxmlformats.org/officeDocument/2006/relationships/image" Target="../media/image74.jpg"/><Relationship Id="rId2" Type="http://schemas.openxmlformats.org/officeDocument/2006/relationships/slideLayout" Target="../slideLayouts/slideLayout26.xml"/><Relationship Id="rId1" Type="http://schemas.openxmlformats.org/officeDocument/2006/relationships/tags" Target="../tags/tag17.xml"/><Relationship Id="rId6" Type="http://schemas.microsoft.com/office/2007/relationships/hdphoto" Target="../media/hdphoto14.wdp"/><Relationship Id="rId11" Type="http://schemas.microsoft.com/office/2007/relationships/hdphoto" Target="../media/hdphoto16.wdp"/><Relationship Id="rId5" Type="http://schemas.openxmlformats.org/officeDocument/2006/relationships/image" Target="../media/image70.png"/><Relationship Id="rId10" Type="http://schemas.openxmlformats.org/officeDocument/2006/relationships/image" Target="../media/image73.png"/><Relationship Id="rId4" Type="http://schemas.openxmlformats.org/officeDocument/2006/relationships/image" Target="../media/image69.jpeg"/><Relationship Id="rId9" Type="http://schemas.openxmlformats.org/officeDocument/2006/relationships/image" Target="../media/image72.png"/><Relationship Id="rId14" Type="http://schemas.openxmlformats.org/officeDocument/2006/relationships/image" Target="../media/image76.png"/></Relationships>
</file>

<file path=ppt/slides/_rels/slide18.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notesSlide" Target="../notesSlides/notesSlide17.xml"/><Relationship Id="rId7" Type="http://schemas.openxmlformats.org/officeDocument/2006/relationships/image" Target="../media/image80.jpeg"/><Relationship Id="rId2" Type="http://schemas.openxmlformats.org/officeDocument/2006/relationships/slideLayout" Target="../slideLayouts/slideLayout26.xml"/><Relationship Id="rId1" Type="http://schemas.openxmlformats.org/officeDocument/2006/relationships/tags" Target="../tags/tag18.xml"/><Relationship Id="rId6" Type="http://schemas.openxmlformats.org/officeDocument/2006/relationships/image" Target="../media/image79.jpeg"/><Relationship Id="rId11" Type="http://schemas.openxmlformats.org/officeDocument/2006/relationships/image" Target="../media/image84.jpeg"/><Relationship Id="rId5" Type="http://schemas.openxmlformats.org/officeDocument/2006/relationships/image" Target="../media/image78.jpeg"/><Relationship Id="rId10" Type="http://schemas.openxmlformats.org/officeDocument/2006/relationships/image" Target="../media/image83.jpeg"/><Relationship Id="rId4" Type="http://schemas.openxmlformats.org/officeDocument/2006/relationships/image" Target="../media/image77.jpeg"/><Relationship Id="rId9" Type="http://schemas.openxmlformats.org/officeDocument/2006/relationships/image" Target="../media/image82.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8.xml"/><Relationship Id="rId1" Type="http://schemas.openxmlformats.org/officeDocument/2006/relationships/tags" Target="../tags/tag19.xml"/><Relationship Id="rId5" Type="http://schemas.microsoft.com/office/2007/relationships/hdphoto" Target="../media/hdphoto17.wdp"/><Relationship Id="rId4" Type="http://schemas.openxmlformats.org/officeDocument/2006/relationships/image" Target="../media/image85.png"/></Relationships>
</file>

<file path=ppt/slides/_rels/slide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1.xml"/><Relationship Id="rId7" Type="http://schemas.microsoft.com/office/2007/relationships/hdphoto" Target="../media/hdphoto2.wdp"/><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34.png"/><Relationship Id="rId5" Type="http://schemas.microsoft.com/office/2007/relationships/hdphoto" Target="../media/hdphoto1.wdp"/><Relationship Id="rId10" Type="http://schemas.openxmlformats.org/officeDocument/2006/relationships/image" Target="../media/image36.jpeg"/><Relationship Id="rId4" Type="http://schemas.openxmlformats.org/officeDocument/2006/relationships/image" Target="../media/image33.png"/><Relationship Id="rId9"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8.xml"/><Relationship Id="rId1" Type="http://schemas.openxmlformats.org/officeDocument/2006/relationships/tags" Target="../tags/tag20.xml"/><Relationship Id="rId5" Type="http://schemas.microsoft.com/office/2007/relationships/hdphoto" Target="../media/hdphoto18.wdp"/><Relationship Id="rId4" Type="http://schemas.openxmlformats.org/officeDocument/2006/relationships/image" Target="../media/image8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8.xml"/><Relationship Id="rId1" Type="http://schemas.openxmlformats.org/officeDocument/2006/relationships/tags" Target="../tags/tag21.xml"/><Relationship Id="rId5" Type="http://schemas.microsoft.com/office/2007/relationships/hdphoto" Target="../media/hdphoto19.wdp"/><Relationship Id="rId4" Type="http://schemas.openxmlformats.org/officeDocument/2006/relationships/image" Target="../media/image8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1.xml"/><Relationship Id="rId1" Type="http://schemas.openxmlformats.org/officeDocument/2006/relationships/tags" Target="../tags/tag22.xml"/><Relationship Id="rId6" Type="http://schemas.openxmlformats.org/officeDocument/2006/relationships/image" Target="../media/image89.png"/><Relationship Id="rId5" Type="http://schemas.microsoft.com/office/2007/relationships/hdphoto" Target="../media/hdphoto20.wdp"/><Relationship Id="rId4" Type="http://schemas.openxmlformats.org/officeDocument/2006/relationships/image" Target="../media/image88.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4.xml"/><Relationship Id="rId1" Type="http://schemas.openxmlformats.org/officeDocument/2006/relationships/tags" Target="../tags/tag2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7.xml"/><Relationship Id="rId1" Type="http://schemas.openxmlformats.org/officeDocument/2006/relationships/tags" Target="../tags/tag2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https://www.youtube.com/embed/xnBtLmbl2rs?feature=oembed" TargetMode="External"/><Relationship Id="rId1" Type="http://schemas.openxmlformats.org/officeDocument/2006/relationships/tags" Target="../tags/tag4.xml"/><Relationship Id="rId5" Type="http://schemas.openxmlformats.org/officeDocument/2006/relationships/image" Target="../media/image40.jpe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notesSlide" Target="../notesSlides/notesSlide4.xml"/><Relationship Id="rId7" Type="http://schemas.openxmlformats.org/officeDocument/2006/relationships/image" Target="../media/image43.jpeg"/><Relationship Id="rId2" Type="http://schemas.openxmlformats.org/officeDocument/2006/relationships/slideLayout" Target="../slideLayouts/slideLayout26.xml"/><Relationship Id="rId1" Type="http://schemas.openxmlformats.org/officeDocument/2006/relationships/tags" Target="../tags/tag5.xml"/><Relationship Id="rId6" Type="http://schemas.openxmlformats.org/officeDocument/2006/relationships/image" Target="../media/image42.jpeg"/><Relationship Id="rId5" Type="http://schemas.microsoft.com/office/2007/relationships/hdphoto" Target="../media/hdphoto4.wdp"/><Relationship Id="rId10" Type="http://schemas.openxmlformats.org/officeDocument/2006/relationships/image" Target="../media/image46.jpeg"/><Relationship Id="rId4" Type="http://schemas.openxmlformats.org/officeDocument/2006/relationships/image" Target="../media/image41.png"/><Relationship Id="rId9" Type="http://schemas.openxmlformats.org/officeDocument/2006/relationships/image" Target="../media/image45.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6.xml"/><Relationship Id="rId1" Type="http://schemas.openxmlformats.org/officeDocument/2006/relationships/tags" Target="../tags/tag6.xml"/><Relationship Id="rId4" Type="http://schemas.openxmlformats.org/officeDocument/2006/relationships/image" Target="../media/image47.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6.xml"/><Relationship Id="rId1" Type="http://schemas.openxmlformats.org/officeDocument/2006/relationships/tags" Target="../tags/tag7.xml"/><Relationship Id="rId4" Type="http://schemas.openxmlformats.org/officeDocument/2006/relationships/image" Target="../media/image48.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6.xml"/><Relationship Id="rId1" Type="http://schemas.openxmlformats.org/officeDocument/2006/relationships/tags" Target="../tags/tag8.xml"/><Relationship Id="rId4" Type="http://schemas.openxmlformats.org/officeDocument/2006/relationships/image" Target="../media/image49.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6.xml"/><Relationship Id="rId1" Type="http://schemas.openxmlformats.org/officeDocument/2006/relationships/tags" Target="../tags/tag9.xml"/><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CC0556-9045-4C99-8A64-01B07B5F3164}"/>
              </a:ext>
            </a:extLst>
          </p:cNvPr>
          <p:cNvSpPr>
            <a:spLocks noGrp="1"/>
          </p:cNvSpPr>
          <p:nvPr>
            <p:ph type="body" sz="quarter" idx="11"/>
          </p:nvPr>
        </p:nvSpPr>
        <p:spPr>
          <a:xfrm>
            <a:off x="461174" y="4512375"/>
            <a:ext cx="2409027" cy="1387681"/>
          </a:xfrm>
        </p:spPr>
        <p:txBody>
          <a:bodyPr/>
          <a:lstStyle/>
          <a:p>
            <a:r>
              <a:rPr lang="en-GB" sz="3600" dirty="0"/>
              <a:t>Key </a:t>
            </a:r>
          </a:p>
          <a:p>
            <a:r>
              <a:rPr lang="en-GB" sz="3600" dirty="0"/>
              <a:t>Stage </a:t>
            </a:r>
          </a:p>
          <a:p>
            <a:r>
              <a:rPr lang="en-GB" sz="3600" dirty="0"/>
              <a:t>One</a:t>
            </a:r>
          </a:p>
        </p:txBody>
      </p:sp>
      <p:sp>
        <p:nvSpPr>
          <p:cNvPr id="5" name="Title 1">
            <a:extLst>
              <a:ext uri="{FF2B5EF4-FFF2-40B4-BE49-F238E27FC236}">
                <a16:creationId xmlns:a16="http://schemas.microsoft.com/office/drawing/2014/main" id="{FCFB156E-7DDC-415E-8B31-4046D66BB2A3}"/>
              </a:ext>
            </a:extLst>
          </p:cNvPr>
          <p:cNvSpPr>
            <a:spLocks noGrp="1"/>
          </p:cNvSpPr>
          <p:nvPr>
            <p:ph type="body" sz="quarter" idx="10"/>
          </p:nvPr>
        </p:nvSpPr>
        <p:spPr>
          <a:xfrm>
            <a:off x="5218111" y="-52260"/>
            <a:ext cx="4260170" cy="2617788"/>
          </a:xfrm>
        </p:spPr>
        <p:txBody>
          <a:bodyPr/>
          <a:lstStyle/>
          <a:p>
            <a:pPr eaLnBrk="1" hangingPunct="1"/>
            <a:r>
              <a:rPr lang="en-GB" sz="5400" dirty="0">
                <a:latin typeface="Arial" charset="0"/>
                <a:cs typeface="Arial" charset="0"/>
              </a:rPr>
              <a:t>PDSA</a:t>
            </a:r>
          </a:p>
          <a:p>
            <a:pPr eaLnBrk="1" hangingPunct="1"/>
            <a:r>
              <a:rPr lang="en-GB" sz="5400" dirty="0">
                <a:latin typeface="Arial" charset="0"/>
                <a:cs typeface="Arial" charset="0"/>
              </a:rPr>
              <a:t>Enterprise Project</a:t>
            </a:r>
          </a:p>
        </p:txBody>
      </p:sp>
    </p:spTree>
    <p:custDataLst>
      <p:tags r:id="rId1"/>
    </p:custDataLst>
    <p:extLst>
      <p:ext uri="{BB962C8B-B14F-4D97-AF65-F5344CB8AC3E}">
        <p14:creationId xmlns:p14="http://schemas.microsoft.com/office/powerpoint/2010/main" val="6037763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083476" y="1971850"/>
            <a:ext cx="2774600" cy="1824456"/>
          </a:xfrm>
        </p:spPr>
        <p:txBody>
          <a:bodyPr rtlCol="0">
            <a:noAutofit/>
          </a:bodyPr>
          <a:lstStyle/>
          <a:p>
            <a:pPr algn="ctr">
              <a:defRPr/>
            </a:pPr>
            <a:r>
              <a:rPr lang="en-GB" sz="5400" dirty="0">
                <a:solidFill>
                  <a:srgbClr val="EF399B"/>
                </a:solidFill>
              </a:rPr>
              <a:t>Saved </a:t>
            </a:r>
            <a:r>
              <a:rPr lang="en-GB" sz="4400" dirty="0"/>
              <a:t>thanks to</a:t>
            </a:r>
            <a:r>
              <a:rPr lang="en-GB" sz="5400" dirty="0">
                <a:solidFill>
                  <a:srgbClr val="EF399B"/>
                </a:solidFill>
              </a:rPr>
              <a:t/>
            </a:r>
            <a:br>
              <a:rPr lang="en-GB" sz="5400" dirty="0">
                <a:solidFill>
                  <a:srgbClr val="EF399B"/>
                </a:solidFill>
              </a:rPr>
            </a:br>
            <a:r>
              <a:rPr lang="en-GB" sz="5400" dirty="0">
                <a:solidFill>
                  <a:srgbClr val="EF399B"/>
                </a:solidFill>
              </a:rPr>
              <a:t> PDSA</a:t>
            </a:r>
          </a:p>
        </p:txBody>
      </p:sp>
      <p:pic>
        <p:nvPicPr>
          <p:cNvPr id="5" name="Picture Placeholder 3"/>
          <p:cNvPicPr>
            <a:picLocks noChangeAspect="1"/>
          </p:cNvPicPr>
          <p:nvPr/>
        </p:nvPicPr>
        <p:blipFill>
          <a:blip r:embed="rId4" cstate="screen">
            <a:extLst>
              <a:ext uri="{28A0092B-C50C-407E-A947-70E740481C1C}">
                <a14:useLocalDpi xmlns:a14="http://schemas.microsoft.com/office/drawing/2010/main"/>
              </a:ext>
            </a:extLst>
          </a:blip>
          <a:srcRect t="12759" b="12759"/>
          <a:stretch>
            <a:fillRect/>
          </a:stretch>
        </p:blipFill>
        <p:spPr>
          <a:xfrm>
            <a:off x="597840" y="349607"/>
            <a:ext cx="5485636" cy="5441593"/>
          </a:xfrm>
          <a:prstGeom prst="rect">
            <a:avLst/>
          </a:prstGeom>
        </p:spPr>
      </p:pic>
    </p:spTree>
    <p:custDataLst>
      <p:tags r:id="rId1"/>
    </p:custDataLst>
    <p:extLst>
      <p:ext uri="{BB962C8B-B14F-4D97-AF65-F5344CB8AC3E}">
        <p14:creationId xmlns:p14="http://schemas.microsoft.com/office/powerpoint/2010/main" val="17422296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14710" y="195968"/>
            <a:ext cx="3504901" cy="3807738"/>
          </a:xfrm>
        </p:spPr>
        <p:txBody>
          <a:bodyPr/>
          <a:lstStyle/>
          <a:p>
            <a:pPr algn="ctr" eaLnBrk="1" hangingPunct="1"/>
            <a:r>
              <a:rPr lang="en-GB" sz="4400" dirty="0">
                <a:latin typeface="Arial" charset="0"/>
                <a:cs typeface="Arial" charset="0"/>
              </a:rPr>
              <a:t>Shinji </a:t>
            </a:r>
            <a:br>
              <a:rPr lang="en-GB" sz="4400" dirty="0">
                <a:latin typeface="Arial" charset="0"/>
                <a:cs typeface="Arial" charset="0"/>
              </a:rPr>
            </a:br>
            <a:r>
              <a:rPr lang="en-GB" sz="4400" dirty="0">
                <a:latin typeface="Arial" charset="0"/>
                <a:cs typeface="Arial" charset="0"/>
              </a:rPr>
              <a:t>fell 3 floors!</a:t>
            </a:r>
          </a:p>
        </p:txBody>
      </p:sp>
      <p:pic>
        <p:nvPicPr>
          <p:cNvPr id="5" name="Picture Placeholder 3"/>
          <p:cNvPicPr>
            <a:picLocks noChangeAspect="1"/>
          </p:cNvPicPr>
          <p:nvPr/>
        </p:nvPicPr>
        <p:blipFill>
          <a:blip r:embed="rId4" cstate="screen">
            <a:extLst>
              <a:ext uri="{28A0092B-C50C-407E-A947-70E740481C1C}">
                <a14:useLocalDpi xmlns:a14="http://schemas.microsoft.com/office/drawing/2010/main"/>
              </a:ext>
            </a:extLst>
          </a:blip>
          <a:srcRect l="16246" r="16246"/>
          <a:stretch>
            <a:fillRect/>
          </a:stretch>
        </p:blipFill>
        <p:spPr>
          <a:xfrm>
            <a:off x="429648" y="1645810"/>
            <a:ext cx="3504901" cy="3418089"/>
          </a:xfrm>
          <a:prstGeom prst="rect">
            <a:avLst/>
          </a:prstGeom>
        </p:spPr>
      </p:pic>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l="6781"/>
          <a:stretch/>
        </p:blipFill>
        <p:spPr bwMode="auto">
          <a:xfrm>
            <a:off x="4180114" y="195968"/>
            <a:ext cx="4649175" cy="4867931"/>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40916677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ChangeAspect="1"/>
          </p:cNvPicPr>
          <p:nvPr/>
        </p:nvPicPr>
        <p:blipFill>
          <a:blip r:embed="rId4" cstate="screen">
            <a:extLst>
              <a:ext uri="{28A0092B-C50C-407E-A947-70E740481C1C}">
                <a14:useLocalDpi xmlns:a14="http://schemas.microsoft.com/office/drawing/2010/main"/>
              </a:ext>
            </a:extLst>
          </a:blip>
          <a:srcRect l="27464" r="27464"/>
          <a:stretch>
            <a:fillRect/>
          </a:stretch>
        </p:blipFill>
        <p:spPr>
          <a:xfrm>
            <a:off x="401951" y="567321"/>
            <a:ext cx="4003215" cy="2277855"/>
          </a:xfrm>
          <a:prstGeom prst="rect">
            <a:avLst/>
          </a:prstGeom>
        </p:spPr>
      </p:pic>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b="12920"/>
          <a:stretch/>
        </p:blipFill>
        <p:spPr bwMode="auto">
          <a:xfrm>
            <a:off x="4405166" y="3267372"/>
            <a:ext cx="4043940" cy="2091128"/>
          </a:xfrm>
          <a:prstGeom prst="rect">
            <a:avLst/>
          </a:prstGeom>
          <a:noFill/>
          <a:ln w="9525">
            <a:noFill/>
            <a:miter lim="800000"/>
            <a:headEnd/>
            <a:tailEnd/>
          </a:ln>
        </p:spPr>
      </p:pic>
      <p:sp>
        <p:nvSpPr>
          <p:cNvPr id="6" name="Title 1">
            <a:extLst>
              <a:ext uri="{FF2B5EF4-FFF2-40B4-BE49-F238E27FC236}">
                <a16:creationId xmlns:a16="http://schemas.microsoft.com/office/drawing/2014/main" id="{BEE917FA-9878-447F-92E5-95D5057EFDB6}"/>
              </a:ext>
            </a:extLst>
          </p:cNvPr>
          <p:cNvSpPr>
            <a:spLocks noGrp="1"/>
          </p:cNvSpPr>
          <p:nvPr>
            <p:ph type="title"/>
          </p:nvPr>
        </p:nvSpPr>
        <p:spPr>
          <a:xfrm>
            <a:off x="4373209" y="619225"/>
            <a:ext cx="4368840" cy="2277855"/>
          </a:xfrm>
        </p:spPr>
        <p:txBody>
          <a:bodyPr/>
          <a:lstStyle/>
          <a:p>
            <a:pPr algn="ctr" eaLnBrk="1" hangingPunct="1"/>
            <a:r>
              <a:rPr lang="en-GB" sz="4000" dirty="0">
                <a:latin typeface="Arial" charset="0"/>
                <a:cs typeface="Arial" charset="0"/>
              </a:rPr>
              <a:t>Shinji’s x-ray showing one of his broken legs</a:t>
            </a:r>
          </a:p>
        </p:txBody>
      </p:sp>
      <p:sp>
        <p:nvSpPr>
          <p:cNvPr id="7" name="Title 1">
            <a:extLst>
              <a:ext uri="{FF2B5EF4-FFF2-40B4-BE49-F238E27FC236}">
                <a16:creationId xmlns:a16="http://schemas.microsoft.com/office/drawing/2014/main" id="{C216CBC6-090C-4D41-89E0-3561288B61D8}"/>
              </a:ext>
            </a:extLst>
          </p:cNvPr>
          <p:cNvSpPr txBox="1">
            <a:spLocks/>
          </p:cNvSpPr>
          <p:nvPr/>
        </p:nvSpPr>
        <p:spPr>
          <a:xfrm>
            <a:off x="229293" y="3174009"/>
            <a:ext cx="4043940" cy="2277855"/>
          </a:xfrm>
          <a:prstGeom prst="rect">
            <a:avLst/>
          </a:prstGeom>
        </p:spPr>
        <p:txBody>
          <a:bodyPr lIns="0"/>
          <a:lstStyle>
            <a:lvl1pPr algn="l" defTabSz="914400" rtl="0" eaLnBrk="1" latinLnBrk="0" hangingPunct="1">
              <a:lnSpc>
                <a:spcPct val="90000"/>
              </a:lnSpc>
              <a:spcBef>
                <a:spcPct val="0"/>
              </a:spcBef>
              <a:buNone/>
              <a:defRPr sz="2394" b="1" kern="1200">
                <a:solidFill>
                  <a:srgbClr val="008988"/>
                </a:solidFill>
                <a:latin typeface="Arial" pitchFamily="34" charset="0"/>
                <a:ea typeface="+mj-ea"/>
                <a:cs typeface="Arial" pitchFamily="34" charset="0"/>
              </a:defRPr>
            </a:lvl1pPr>
          </a:lstStyle>
          <a:p>
            <a:pPr algn="ctr"/>
            <a:r>
              <a:rPr lang="en-GB" sz="4000" dirty="0">
                <a:latin typeface="Arial" charset="0"/>
                <a:cs typeface="Arial" charset="0"/>
              </a:rPr>
              <a:t>Shinji had to have metal pins attached to his legs to help them heal</a:t>
            </a:r>
          </a:p>
        </p:txBody>
      </p:sp>
    </p:spTree>
    <p:custDataLst>
      <p:tags r:id="rId1"/>
    </p:custDataLst>
    <p:extLst>
      <p:ext uri="{BB962C8B-B14F-4D97-AF65-F5344CB8AC3E}">
        <p14:creationId xmlns:p14="http://schemas.microsoft.com/office/powerpoint/2010/main" val="1382575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3"/>
          <p:cNvPicPr>
            <a:picLocks noChangeAspect="1"/>
          </p:cNvPicPr>
          <p:nvPr/>
        </p:nvPicPr>
        <p:blipFill rotWithShape="1">
          <a:blip r:embed="rId4" cstate="screen">
            <a:extLst>
              <a:ext uri="{28A0092B-C50C-407E-A947-70E740481C1C}">
                <a14:useLocalDpi xmlns:a14="http://schemas.microsoft.com/office/drawing/2010/main"/>
              </a:ext>
            </a:extLst>
          </a:blip>
          <a:srcRect t="5176"/>
          <a:stretch/>
        </p:blipFill>
        <p:spPr>
          <a:xfrm>
            <a:off x="650869" y="239487"/>
            <a:ext cx="7798720" cy="4934588"/>
          </a:xfrm>
          <a:prstGeom prst="rect">
            <a:avLst/>
          </a:prstGeom>
        </p:spPr>
      </p:pic>
      <p:sp>
        <p:nvSpPr>
          <p:cNvPr id="6" name="Title 1">
            <a:extLst>
              <a:ext uri="{FF2B5EF4-FFF2-40B4-BE49-F238E27FC236}">
                <a16:creationId xmlns:a16="http://schemas.microsoft.com/office/drawing/2014/main" id="{009AC057-66D8-48E0-9280-00C08559BF13}"/>
              </a:ext>
            </a:extLst>
          </p:cNvPr>
          <p:cNvSpPr txBox="1">
            <a:spLocks/>
          </p:cNvSpPr>
          <p:nvPr/>
        </p:nvSpPr>
        <p:spPr>
          <a:xfrm>
            <a:off x="1253767" y="5185943"/>
            <a:ext cx="6267276" cy="1824456"/>
          </a:xfrm>
          <a:prstGeom prst="rect">
            <a:avLst/>
          </a:prstGeom>
        </p:spPr>
        <p:txBody>
          <a:bodyPr lIns="0" rtlCol="0">
            <a:noAutofit/>
          </a:bodyPr>
          <a:lstStyle>
            <a:lvl1pPr algn="l" defTabSz="914400" rtl="0" eaLnBrk="1" latinLnBrk="0" hangingPunct="1">
              <a:lnSpc>
                <a:spcPct val="90000"/>
              </a:lnSpc>
              <a:spcBef>
                <a:spcPct val="0"/>
              </a:spcBef>
              <a:buNone/>
              <a:defRPr sz="2394" b="1" kern="1200">
                <a:solidFill>
                  <a:srgbClr val="008988"/>
                </a:solidFill>
                <a:latin typeface="Arial" pitchFamily="34" charset="0"/>
                <a:ea typeface="+mj-ea"/>
                <a:cs typeface="Arial" pitchFamily="34" charset="0"/>
              </a:defRPr>
            </a:lvl1pPr>
          </a:lstStyle>
          <a:p>
            <a:pPr algn="ctr">
              <a:defRPr/>
            </a:pPr>
            <a:r>
              <a:rPr lang="en-GB" sz="3900" dirty="0">
                <a:solidFill>
                  <a:srgbClr val="EF399B"/>
                </a:solidFill>
              </a:rPr>
              <a:t>Saved </a:t>
            </a:r>
            <a:r>
              <a:rPr lang="en-GB" sz="3900" dirty="0"/>
              <a:t>thanks to</a:t>
            </a:r>
            <a:r>
              <a:rPr lang="en-GB" sz="3900" dirty="0">
                <a:solidFill>
                  <a:srgbClr val="EF399B"/>
                </a:solidFill>
              </a:rPr>
              <a:t/>
            </a:r>
            <a:br>
              <a:rPr lang="en-GB" sz="3900" dirty="0">
                <a:solidFill>
                  <a:srgbClr val="EF399B"/>
                </a:solidFill>
              </a:rPr>
            </a:br>
            <a:r>
              <a:rPr lang="en-GB" sz="3900" dirty="0">
                <a:solidFill>
                  <a:srgbClr val="EF399B"/>
                </a:solidFill>
              </a:rPr>
              <a:t> PDSA</a:t>
            </a:r>
          </a:p>
        </p:txBody>
      </p:sp>
    </p:spTree>
    <p:custDataLst>
      <p:tags r:id="rId1"/>
    </p:custDataLst>
    <p:extLst>
      <p:ext uri="{BB962C8B-B14F-4D97-AF65-F5344CB8AC3E}">
        <p14:creationId xmlns:p14="http://schemas.microsoft.com/office/powerpoint/2010/main" val="35856751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9"/>
          <p:cNvSpPr>
            <a:spLocks noGrp="1"/>
          </p:cNvSpPr>
          <p:nvPr>
            <p:ph type="title" idx="4294967295"/>
          </p:nvPr>
        </p:nvSpPr>
        <p:spPr>
          <a:xfrm>
            <a:off x="733122" y="1309179"/>
            <a:ext cx="2846388" cy="412750"/>
          </a:xfrm>
          <a:prstGeom prst="rect">
            <a:avLst/>
          </a:prstGeom>
        </p:spPr>
        <p:txBody>
          <a:bodyPr>
            <a:normAutofit fontScale="90000"/>
          </a:bodyPr>
          <a:lstStyle/>
          <a:p>
            <a:pPr eaLnBrk="1" hangingPunct="1"/>
            <a:r>
              <a:rPr lang="en-GB" dirty="0">
                <a:solidFill>
                  <a:schemeClr val="bg1"/>
                </a:solidFill>
                <a:latin typeface="Arial" charset="0"/>
                <a:cs typeface="Arial" charset="0"/>
              </a:rPr>
              <a:t>What is an </a:t>
            </a:r>
            <a:br>
              <a:rPr lang="en-GB" dirty="0">
                <a:solidFill>
                  <a:schemeClr val="bg1"/>
                </a:solidFill>
                <a:latin typeface="Arial" charset="0"/>
                <a:cs typeface="Arial" charset="0"/>
              </a:rPr>
            </a:br>
            <a:r>
              <a:rPr lang="en-GB" dirty="0">
                <a:solidFill>
                  <a:schemeClr val="bg1"/>
                </a:solidFill>
                <a:latin typeface="Arial" charset="0"/>
                <a:cs typeface="Arial" charset="0"/>
              </a:rPr>
              <a:t/>
            </a:r>
            <a:br>
              <a:rPr lang="en-GB" dirty="0">
                <a:solidFill>
                  <a:schemeClr val="bg1"/>
                </a:solidFill>
                <a:latin typeface="Arial" charset="0"/>
                <a:cs typeface="Arial" charset="0"/>
              </a:rPr>
            </a:br>
            <a:r>
              <a:rPr lang="en-GB" dirty="0">
                <a:solidFill>
                  <a:schemeClr val="bg1"/>
                </a:solidFill>
                <a:latin typeface="Arial" charset="0"/>
                <a:cs typeface="Arial" charset="0"/>
              </a:rPr>
              <a:t/>
            </a:r>
            <a:br>
              <a:rPr lang="en-GB" dirty="0">
                <a:solidFill>
                  <a:schemeClr val="bg1"/>
                </a:solidFill>
                <a:latin typeface="Arial" charset="0"/>
                <a:cs typeface="Arial" charset="0"/>
              </a:rPr>
            </a:br>
            <a:endParaRPr lang="en-GB" dirty="0">
              <a:solidFill>
                <a:schemeClr val="bg1"/>
              </a:solidFill>
              <a:latin typeface="Arial" charset="0"/>
              <a:cs typeface="Arial" charset="0"/>
            </a:endParaRPr>
          </a:p>
        </p:txBody>
      </p:sp>
      <p:sp>
        <p:nvSpPr>
          <p:cNvPr id="5" name="Title 9"/>
          <p:cNvSpPr txBox="1">
            <a:spLocks/>
          </p:cNvSpPr>
          <p:nvPr/>
        </p:nvSpPr>
        <p:spPr bwMode="auto">
          <a:xfrm>
            <a:off x="4566708" y="1745733"/>
            <a:ext cx="3998761" cy="4465964"/>
          </a:xfrm>
          <a:prstGeom prst="rect">
            <a:avLst/>
          </a:prstGeom>
          <a:noFill/>
          <a:ln w="9525">
            <a:noFill/>
            <a:miter lim="800000"/>
            <a:headEnd/>
            <a:tailEnd/>
          </a:ln>
        </p:spPr>
        <p:txBody>
          <a:bodyPr lIns="0" anchor="ctr"/>
          <a:lstStyle/>
          <a:p>
            <a:pPr defTabSz="781903">
              <a:lnSpc>
                <a:spcPct val="90000"/>
              </a:lnSpc>
            </a:pPr>
            <a:r>
              <a:rPr lang="en-GB" sz="2400" b="1" dirty="0">
                <a:solidFill>
                  <a:srgbClr val="E73081"/>
                </a:solidFill>
                <a:latin typeface="Arial" panose="020B0604020202020204" pitchFamily="34" charset="0"/>
                <a:cs typeface="Arial" panose="020B0604020202020204" pitchFamily="34" charset="0"/>
              </a:rPr>
              <a:t>It’s a project where we all work as a team to create items we can sell. </a:t>
            </a:r>
          </a:p>
          <a:p>
            <a:pPr defTabSz="781903">
              <a:lnSpc>
                <a:spcPct val="90000"/>
              </a:lnSpc>
            </a:pPr>
            <a:endParaRPr lang="en-GB" sz="2400" b="1" dirty="0">
              <a:solidFill>
                <a:srgbClr val="E73081"/>
              </a:solidFill>
              <a:latin typeface="Arial" panose="020B0604020202020204" pitchFamily="34" charset="0"/>
              <a:cs typeface="Arial" panose="020B0604020202020204" pitchFamily="34" charset="0"/>
            </a:endParaRPr>
          </a:p>
          <a:p>
            <a:pPr defTabSz="781903">
              <a:lnSpc>
                <a:spcPct val="90000"/>
              </a:lnSpc>
            </a:pPr>
            <a:r>
              <a:rPr lang="en-GB" sz="2400" b="1" dirty="0">
                <a:solidFill>
                  <a:srgbClr val="008988"/>
                </a:solidFill>
                <a:latin typeface="Arial" panose="020B0604020202020204" pitchFamily="34" charset="0"/>
                <a:cs typeface="Arial" panose="020B0604020202020204" pitchFamily="34" charset="0"/>
              </a:rPr>
              <a:t>The idea is that we make as much money as we can so we make a ‘profit’ (more money than we had to spend).</a:t>
            </a:r>
          </a:p>
          <a:p>
            <a:pPr defTabSz="781903">
              <a:lnSpc>
                <a:spcPct val="90000"/>
              </a:lnSpc>
            </a:pPr>
            <a:endParaRPr lang="en-GB" sz="2400" b="1" dirty="0">
              <a:solidFill>
                <a:srgbClr val="E73081"/>
              </a:solidFill>
              <a:latin typeface="Arial" panose="020B0604020202020204" pitchFamily="34" charset="0"/>
              <a:cs typeface="Arial" panose="020B0604020202020204" pitchFamily="34" charset="0"/>
            </a:endParaRPr>
          </a:p>
          <a:p>
            <a:pPr defTabSz="781903">
              <a:lnSpc>
                <a:spcPct val="90000"/>
              </a:lnSpc>
            </a:pPr>
            <a:r>
              <a:rPr lang="en-GB" sz="2400" b="1" dirty="0">
                <a:solidFill>
                  <a:srgbClr val="E73081"/>
                </a:solidFill>
                <a:latin typeface="Arial" panose="020B0604020202020204" pitchFamily="34" charset="0"/>
                <a:cs typeface="Arial" panose="020B0604020202020204" pitchFamily="34" charset="0"/>
              </a:rPr>
              <a:t>Any extra money we make can be donated to PDSA to help sick and injured animals get better.</a:t>
            </a:r>
          </a:p>
          <a:p>
            <a:pPr defTabSz="781903">
              <a:lnSpc>
                <a:spcPct val="90000"/>
              </a:lnSpc>
            </a:pPr>
            <a:endParaRPr lang="en-GB" sz="2400" b="1" dirty="0">
              <a:solidFill>
                <a:srgbClr val="FF66CC"/>
              </a:solidFill>
              <a:latin typeface="Arial" panose="020B0604020202020204" pitchFamily="34" charset="0"/>
              <a:cs typeface="Arial" panose="020B0604020202020204" pitchFamily="34" charset="0"/>
            </a:endParaRPr>
          </a:p>
          <a:p>
            <a:pPr defTabSz="781903">
              <a:lnSpc>
                <a:spcPct val="90000"/>
              </a:lnSpc>
            </a:pPr>
            <a:endParaRPr lang="en-GB" sz="2400" b="1" dirty="0">
              <a:solidFill>
                <a:srgbClr val="FF66CC"/>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4"/>
          <a:srcRect l="17256" t="3956" r="28140" b="16485"/>
          <a:stretch/>
        </p:blipFill>
        <p:spPr bwMode="auto">
          <a:xfrm>
            <a:off x="1263688" y="3679371"/>
            <a:ext cx="2562414" cy="2825500"/>
          </a:xfrm>
          <a:prstGeom prst="rect">
            <a:avLst/>
          </a:prstGeom>
          <a:noFill/>
          <a:ln w="9525">
            <a:noFill/>
            <a:miter lim="800000"/>
            <a:headEnd/>
            <a:tailEnd/>
          </a:ln>
        </p:spPr>
      </p:pic>
      <p:sp>
        <p:nvSpPr>
          <p:cNvPr id="7" name="Title 1"/>
          <p:cNvSpPr txBox="1">
            <a:spLocks/>
          </p:cNvSpPr>
          <p:nvPr/>
        </p:nvSpPr>
        <p:spPr bwMode="auto">
          <a:xfrm>
            <a:off x="0" y="2121971"/>
            <a:ext cx="4312633" cy="757315"/>
          </a:xfrm>
          <a:prstGeom prst="rect">
            <a:avLst/>
          </a:prstGeom>
          <a:noFill/>
          <a:ln w="9525">
            <a:noFill/>
            <a:miter lim="800000"/>
            <a:headEnd/>
            <a:tailEnd/>
          </a:ln>
        </p:spPr>
        <p:txBody>
          <a:bodyPr lIns="0" tIns="0" rIns="0" bIns="0" anchor="ctr"/>
          <a:lstStyle/>
          <a:p>
            <a:pPr algn="ctr" defTabSz="781903">
              <a:lnSpc>
                <a:spcPct val="90000"/>
              </a:lnSpc>
            </a:pPr>
            <a:r>
              <a:rPr lang="en-GB" sz="4800" b="1" dirty="0">
                <a:solidFill>
                  <a:schemeClr val="bg1"/>
                </a:solidFill>
              </a:rPr>
              <a:t>Enterprise </a:t>
            </a:r>
          </a:p>
          <a:p>
            <a:pPr algn="ctr" defTabSz="781903">
              <a:lnSpc>
                <a:spcPct val="90000"/>
              </a:lnSpc>
            </a:pPr>
            <a:r>
              <a:rPr lang="en-GB" sz="4800" b="1" dirty="0">
                <a:solidFill>
                  <a:schemeClr val="bg1"/>
                </a:solidFill>
              </a:rPr>
              <a:t>Project?</a:t>
            </a:r>
          </a:p>
        </p:txBody>
      </p:sp>
    </p:spTree>
    <p:custDataLst>
      <p:tags r:id="rId1"/>
    </p:custDataLst>
    <p:extLst>
      <p:ext uri="{BB962C8B-B14F-4D97-AF65-F5344CB8AC3E}">
        <p14:creationId xmlns:p14="http://schemas.microsoft.com/office/powerpoint/2010/main" val="24743031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8" name="Picture 4"/>
          <p:cNvPicPr>
            <a:picLocks noChangeAspect="1"/>
          </p:cNvPicPr>
          <p:nvPr/>
        </p:nvPicPr>
        <p:blipFill>
          <a:blip r:embed="rId4" cstate="screen">
            <a:extLst>
              <a:ext uri="{BEBA8EAE-BF5A-486C-A8C5-ECC9F3942E4B}">
                <a14:imgProps xmlns:a14="http://schemas.microsoft.com/office/drawing/2010/main">
                  <a14:imgLayer r:embed="rId5">
                    <a14:imgEffect>
                      <a14:backgroundRemoval t="9550" b="94134" l="10182" r="83455">
                        <a14:foregroundMark x1="24727" y1="85539" x2="24727" y2="85539"/>
                        <a14:foregroundMark x1="40545" y1="84584" x2="40545" y2="84584"/>
                        <a14:foregroundMark x1="40545" y1="92087" x2="40545" y2="92087"/>
                        <a14:foregroundMark x1="16909" y1="45566" x2="16909" y2="45566"/>
                        <a14:foregroundMark x1="22182" y1="45566" x2="22182" y2="45566"/>
                        <a14:foregroundMark x1="16909" y1="45566" x2="16909" y2="45566"/>
                        <a14:foregroundMark x1="24727" y1="47476" x2="24727" y2="47476"/>
                        <a14:foregroundMark x1="56182" y1="13370" x2="56182" y2="13370"/>
                        <a14:foregroundMark x1="49636" y1="13370" x2="49636" y2="13370"/>
                        <a14:foregroundMark x1="47091" y1="13370" x2="47091" y2="13370"/>
                        <a14:foregroundMark x1="43091" y1="13370" x2="43091" y2="13370"/>
                        <a14:foregroundMark x1="21818" y1="10914" x2="21818" y2="10914"/>
                        <a14:foregroundMark x1="43818" y1="28786" x2="43818" y2="28786"/>
                        <a14:foregroundMark x1="44545" y1="9550" x2="44545" y2="9550"/>
                        <a14:foregroundMark x1="16727" y1="42156" x2="16727" y2="42156"/>
                        <a14:foregroundMark x1="15455" y1="42701" x2="15455" y2="42701"/>
                        <a14:foregroundMark x1="14182" y1="39427" x2="13455" y2="38063"/>
                        <a14:foregroundMark x1="13455" y1="35744" x2="13455" y2="35744"/>
                        <a14:foregroundMark x1="13455" y1="33424" x2="13455" y2="33424"/>
                        <a14:foregroundMark x1="13455" y1="31105" x2="13455" y2="31105"/>
                        <a14:foregroundMark x1="42000" y1="40382" x2="42000" y2="40382"/>
                        <a14:foregroundMark x1="43273" y1="42156" x2="43273" y2="42156"/>
                        <a14:foregroundMark x1="45091" y1="34789" x2="45091" y2="34789"/>
                        <a14:foregroundMark x1="12909" y1="34789" x2="12909" y2="34789"/>
                        <a14:foregroundMark x1="12909" y1="33015" x2="12909" y2="33015"/>
                        <a14:foregroundMark x1="12182" y1="32060" x2="12182" y2="32060"/>
                        <a14:foregroundMark x1="12182" y1="30696" x2="12182" y2="30696"/>
                        <a14:foregroundMark x1="12182" y1="30696" x2="12182" y2="30696"/>
                        <a14:foregroundMark x1="12182" y1="26603" x2="12182" y2="26603"/>
                        <a14:foregroundMark x1="33818" y1="91814" x2="33818" y2="91814"/>
                        <a14:foregroundMark x1="38182" y1="92360" x2="38182" y2="92360"/>
                        <a14:foregroundMark x1="40727" y1="93315" x2="40727" y2="93315"/>
                        <a14:foregroundMark x1="43273" y1="94134" x2="43273" y2="94134"/>
                        <a14:foregroundMark x1="47636" y1="94134" x2="47636" y2="94134"/>
                        <a14:foregroundMark x1="48909" y1="94134" x2="52182" y2="94134"/>
                        <a14:foregroundMark x1="51455" y1="14188" x2="51455" y2="14188"/>
                        <a14:backgroundMark x1="10364" y1="33288" x2="10364" y2="33288"/>
                        <a14:backgroundMark x1="10364" y1="35198" x2="10364" y2="35198"/>
                        <a14:backgroundMark x1="13091" y1="22783" x2="13091" y2="22783"/>
                        <a14:backgroundMark x1="13091" y1="20873" x2="13091" y2="18008"/>
                        <a14:backgroundMark x1="13091" y1="13370" x2="13091" y2="13370"/>
                        <a14:backgroundMark x1="13091" y1="18008" x2="13091" y2="18008"/>
                        <a14:backgroundMark x1="13091" y1="18963" x2="13091" y2="18963"/>
                        <a14:backgroundMark x1="16909" y1="14325" x2="16909" y2="14325"/>
                        <a14:backgroundMark x1="16909" y1="14325" x2="16909" y2="14325"/>
                        <a14:backgroundMark x1="15636" y1="17053" x2="15636" y2="17053"/>
                        <a14:backgroundMark x1="13091" y1="17053" x2="13091" y2="17053"/>
                        <a14:backgroundMark x1="13091" y1="17053" x2="13091" y2="17053"/>
                        <a14:backgroundMark x1="13091" y1="17053" x2="13091" y2="17053"/>
                        <a14:backgroundMark x1="13091" y1="18963" x2="13091" y2="18963"/>
                        <a14:backgroundMark x1="13091" y1="18963" x2="11818" y2="21828"/>
                        <a14:backgroundMark x1="9091" y1="35198" x2="9091" y2="35198"/>
                        <a14:backgroundMark x1="9091" y1="29468" x2="9091" y2="29468"/>
                        <a14:backgroundMark x1="9091" y1="29468" x2="9091" y2="29468"/>
                        <a14:backgroundMark x1="11818" y1="35198" x2="11818" y2="35198"/>
                        <a14:backgroundMark x1="13091" y1="35198" x2="13091" y2="35198"/>
                        <a14:backgroundMark x1="10364" y1="35198" x2="10364" y2="35198"/>
                        <a14:backgroundMark x1="10364" y1="35198" x2="10364" y2="35198"/>
                        <a14:backgroundMark x1="10364" y1="35198" x2="10364" y2="35198"/>
                        <a14:backgroundMark x1="10364" y1="35198" x2="10364" y2="35198"/>
                        <a14:backgroundMark x1="10364" y1="34243" x2="10364" y2="34243"/>
                        <a14:backgroundMark x1="10364" y1="34243" x2="10364" y2="34243"/>
                        <a14:backgroundMark x1="10364" y1="34243" x2="10364" y2="34243"/>
                        <a14:backgroundMark x1="10364" y1="33288" x2="10364" y2="33288"/>
                        <a14:backgroundMark x1="10364" y1="33288" x2="10364" y2="33288"/>
                        <a14:backgroundMark x1="10364" y1="33288" x2="10364" y2="33288"/>
                        <a14:backgroundMark x1="10364" y1="33288" x2="10364" y2="33288"/>
                        <a14:backgroundMark x1="10364" y1="33288" x2="10364" y2="33288"/>
                        <a14:backgroundMark x1="10364" y1="33288" x2="10364" y2="33288"/>
                        <a14:backgroundMark x1="10364" y1="33288" x2="10364" y2="33288"/>
                        <a14:backgroundMark x1="10364" y1="33288" x2="10364" y2="33288"/>
                      </a14:backgroundRemoval>
                    </a14:imgEffect>
                  </a14:imgLayer>
                </a14:imgProps>
              </a:ext>
              <a:ext uri="{28A0092B-C50C-407E-A947-70E740481C1C}">
                <a14:useLocalDpi xmlns:a14="http://schemas.microsoft.com/office/drawing/2010/main"/>
              </a:ext>
            </a:extLst>
          </a:blip>
          <a:srcRect l="1129" t="2823" r="6845" b="3687"/>
          <a:stretch>
            <a:fillRect/>
          </a:stretch>
        </p:blipFill>
        <p:spPr bwMode="auto">
          <a:xfrm>
            <a:off x="7472565" y="3019106"/>
            <a:ext cx="1650660" cy="2308847"/>
          </a:xfrm>
          <a:prstGeom prst="rect">
            <a:avLst/>
          </a:prstGeom>
          <a:noFill/>
          <a:ln w="9525">
            <a:noFill/>
            <a:miter lim="800000"/>
            <a:headEnd/>
            <a:tailEnd/>
          </a:ln>
        </p:spPr>
      </p:pic>
      <p:sp>
        <p:nvSpPr>
          <p:cNvPr id="57346" name="Title 9"/>
          <p:cNvSpPr>
            <a:spLocks noGrp="1"/>
          </p:cNvSpPr>
          <p:nvPr>
            <p:ph type="title" idx="4294967295"/>
          </p:nvPr>
        </p:nvSpPr>
        <p:spPr>
          <a:xfrm>
            <a:off x="226986" y="228033"/>
            <a:ext cx="5845545" cy="1301750"/>
          </a:xfrm>
          <a:prstGeom prst="rect">
            <a:avLst/>
          </a:prstGeom>
        </p:spPr>
        <p:txBody>
          <a:bodyPr/>
          <a:lstStyle/>
          <a:p>
            <a:pPr eaLnBrk="1" hangingPunct="1"/>
            <a:r>
              <a:rPr lang="en-GB" sz="4800" b="1" dirty="0">
                <a:solidFill>
                  <a:srgbClr val="008988"/>
                </a:solidFill>
                <a:latin typeface="Arial" charset="0"/>
                <a:cs typeface="Arial" charset="0"/>
              </a:rPr>
              <a:t>The Product</a:t>
            </a:r>
          </a:p>
        </p:txBody>
      </p:sp>
      <p:pic>
        <p:nvPicPr>
          <p:cNvPr id="57347" name="Picture 3"/>
          <p:cNvPicPr>
            <a:picLocks noChangeAspect="1"/>
          </p:cNvPicPr>
          <p:nvPr/>
        </p:nvPicPr>
        <p:blipFill>
          <a:blip r:embed="rId6" cstate="screen">
            <a:extLst>
              <a:ext uri="{BEBA8EAE-BF5A-486C-A8C5-ECC9F3942E4B}">
                <a14:imgProps xmlns:a14="http://schemas.microsoft.com/office/drawing/2010/main">
                  <a14:imgLayer r:embed="rId7">
                    <a14:imgEffect>
                      <a14:backgroundRemoval t="12500" b="87150" l="9728" r="97276">
                        <a14:foregroundMark x1="41634" y1="25000" x2="41634" y2="25000"/>
                        <a14:foregroundMark x1="73346" y1="25000" x2="73346" y2="25000"/>
                        <a14:foregroundMark x1="51362" y1="12500" x2="51362" y2="12500"/>
                        <a14:foregroundMark x1="54475" y1="23598" x2="54475" y2="23598"/>
                        <a14:foregroundMark x1="59728" y1="45911" x2="59728" y2="45911"/>
                        <a14:foregroundMark x1="72568" y1="53855" x2="72568" y2="53855"/>
                        <a14:foregroundMark x1="14591" y1="59229" x2="14591" y2="59229"/>
                        <a14:foregroundMark x1="11479" y1="50818" x2="11479" y2="50818"/>
                        <a14:foregroundMark x1="34047" y1="65070" x2="34047" y2="65070"/>
                        <a14:foregroundMark x1="25097" y1="73481" x2="25097" y2="73481"/>
                        <a14:foregroundMark x1="46887" y1="74416" x2="46887" y2="74416"/>
                        <a14:foregroundMark x1="46109" y1="76636" x2="46109" y2="76636"/>
                        <a14:foregroundMark x1="27237" y1="77453" x2="27237" y2="77453"/>
                        <a14:foregroundMark x1="27237" y1="74416" x2="27237" y2="74416"/>
                        <a14:foregroundMark x1="17510" y1="69977" x2="17510" y2="69977"/>
                        <a14:foregroundMark x1="84630" y1="75701" x2="84630" y2="75701"/>
                        <a14:foregroundMark x1="65759" y1="84112" x2="65759" y2="84112"/>
                        <a14:foregroundMark x1="71012" y1="87266" x2="71012" y2="87266"/>
                        <a14:foregroundMark x1="92802" y1="43692" x2="92802" y2="43692"/>
                        <a14:foregroundMark x1="97276" y1="51636" x2="97276" y2="51636"/>
                        <a14:foregroundMark x1="13813" y1="45911" x2="13813" y2="45911"/>
                        <a14:foregroundMark x1="9922" y1="45911" x2="9922" y2="45911"/>
                        <a14:foregroundMark x1="97276" y1="49883" x2="97276" y2="49883"/>
                        <a14:foregroundMark x1="96498" y1="49416" x2="96498" y2="49416"/>
                        <a14:foregroundMark x1="16732" y1="53855" x2="16732" y2="54322"/>
                        <a14:foregroundMark x1="31907" y1="68107" x2="31907" y2="68107"/>
                        <a14:foregroundMark x1="96498" y1="50818" x2="96498" y2="50818"/>
                        <a14:foregroundMark x1="96498" y1="50350" x2="96498" y2="50350"/>
                        <a14:foregroundMark x1="96498" y1="49416" x2="96498" y2="49416"/>
                        <a14:foregroundMark x1="97276" y1="49416" x2="97276" y2="49416"/>
                        <a14:foregroundMark x1="97276" y1="50818" x2="97276" y2="50818"/>
                        <a14:foregroundMark x1="97276" y1="48598" x2="97276" y2="48598"/>
                        <a14:foregroundMark x1="59728" y1="71729" x2="59728" y2="71729"/>
                      </a14:backgroundRemoval>
                    </a14:imgEffect>
                  </a14:imgLayer>
                </a14:imgProps>
              </a:ext>
              <a:ext uri="{28A0092B-C50C-407E-A947-70E740481C1C}">
                <a14:useLocalDpi xmlns:a14="http://schemas.microsoft.com/office/drawing/2010/main"/>
              </a:ext>
            </a:extLst>
          </a:blip>
          <a:srcRect t="10196" b="11060"/>
          <a:stretch>
            <a:fillRect/>
          </a:stretch>
        </p:blipFill>
        <p:spPr bwMode="auto">
          <a:xfrm>
            <a:off x="-19379" y="1904984"/>
            <a:ext cx="2660835" cy="3546462"/>
          </a:xfrm>
          <a:prstGeom prst="rect">
            <a:avLst/>
          </a:prstGeom>
          <a:noFill/>
          <a:ln w="9525">
            <a:noFill/>
            <a:miter lim="800000"/>
            <a:headEnd/>
            <a:tailEnd/>
          </a:ln>
        </p:spPr>
      </p:pic>
      <p:pic>
        <p:nvPicPr>
          <p:cNvPr id="57349" name="Picture 2"/>
          <p:cNvPicPr>
            <a:picLocks noChangeAspect="1"/>
          </p:cNvPicPr>
          <p:nvPr/>
        </p:nvPicPr>
        <p:blipFill>
          <a:blip r:embed="rId8" cstate="screen">
            <a:extLst>
              <a:ext uri="{BEBA8EAE-BF5A-486C-A8C5-ECC9F3942E4B}">
                <a14:imgProps xmlns:a14="http://schemas.microsoft.com/office/drawing/2010/main">
                  <a14:imgLayer r:embed="rId9">
                    <a14:imgEffect>
                      <a14:backgroundRemoval t="7451" b="74706" l="1987" r="86093">
                        <a14:foregroundMark x1="80574" y1="24510" x2="80574" y2="24510"/>
                        <a14:foregroundMark x1="4636" y1="35098" x2="4636" y2="35098"/>
                        <a14:foregroundMark x1="2097" y1="26471" x2="2097" y2="26471"/>
                        <a14:foregroundMark x1="41501" y1="27451" x2="41501" y2="27451"/>
                        <a14:foregroundMark x1="35320" y1="21961" x2="35320" y2="21961"/>
                        <a14:foregroundMark x1="40066" y1="24510" x2="40066" y2="24510"/>
                        <a14:foregroundMark x1="48234" y1="40000" x2="48234" y2="40000"/>
                        <a14:foregroundMark x1="48234" y1="40000" x2="48234" y2="40000"/>
                        <a14:foregroundMark x1="49117" y1="41961" x2="49117" y2="41961"/>
                        <a14:foregroundMark x1="69868" y1="73529" x2="69868" y2="73529"/>
                        <a14:foregroundMark x1="82340" y1="50000" x2="82340" y2="50000"/>
                        <a14:foregroundMark x1="81788" y1="40000" x2="81788" y2="40000"/>
                        <a14:foregroundMark x1="61479" y1="22549" x2="61479" y2="22549"/>
                        <a14:foregroundMark x1="24062" y1="74706" x2="24062" y2="74706"/>
                        <a14:foregroundMark x1="86093" y1="46275" x2="86093" y2="46275"/>
                        <a14:foregroundMark x1="63245" y1="74706" x2="63245" y2="74706"/>
                        <a14:backgroundMark x1="4084" y1="30000" x2="4084" y2="30000"/>
                        <a14:backgroundMark x1="31347" y1="16078" x2="31347" y2="16078"/>
                        <a14:backgroundMark x1="79249" y1="22549" x2="79249" y2="22549"/>
                        <a14:backgroundMark x1="53863" y1="18431" x2="53863" y2="18431"/>
                        <a14:backgroundMark x1="44923" y1="60196" x2="44923" y2="60196"/>
                        <a14:backgroundMark x1="47792" y1="60784" x2="47792" y2="60784"/>
                        <a14:backgroundMark x1="14018" y1="69804" x2="14018" y2="69804"/>
                        <a14:backgroundMark x1="76159" y1="70784" x2="76159" y2="70784"/>
                        <a14:backgroundMark x1="45254" y1="58824" x2="45254" y2="58824"/>
                        <a14:backgroundMark x1="44702" y1="57255" x2="44702" y2="57255"/>
                        <a14:backgroundMark x1="12031" y1="66863" x2="12031" y2="66863"/>
                        <a14:backgroundMark x1="14238" y1="69804" x2="14238" y2="69804"/>
                      </a14:backgroundRemoval>
                    </a14:imgEffect>
                  </a14:imgLayer>
                </a14:imgProps>
              </a:ext>
              <a:ext uri="{28A0092B-C50C-407E-A947-70E740481C1C}">
                <a14:useLocalDpi xmlns:a14="http://schemas.microsoft.com/office/drawing/2010/main"/>
              </a:ext>
            </a:extLst>
          </a:blip>
          <a:srcRect r="10287" b="18976"/>
          <a:stretch>
            <a:fillRect/>
          </a:stretch>
        </p:blipFill>
        <p:spPr bwMode="auto">
          <a:xfrm rot="186362">
            <a:off x="-26774" y="5108509"/>
            <a:ext cx="3177196" cy="1614739"/>
          </a:xfrm>
          <a:prstGeom prst="rect">
            <a:avLst/>
          </a:prstGeom>
          <a:noFill/>
          <a:ln w="9525">
            <a:noFill/>
            <a:miter lim="800000"/>
            <a:headEnd/>
            <a:tailEnd/>
          </a:ln>
        </p:spPr>
      </p:pic>
      <p:sp>
        <p:nvSpPr>
          <p:cNvPr id="2" name="Rectangle 1"/>
          <p:cNvSpPr/>
          <p:nvPr/>
        </p:nvSpPr>
        <p:spPr>
          <a:xfrm>
            <a:off x="-46892" y="971725"/>
            <a:ext cx="4311363" cy="757130"/>
          </a:xfrm>
          <a:prstGeom prst="rect">
            <a:avLst/>
          </a:prstGeom>
        </p:spPr>
        <p:txBody>
          <a:bodyPr>
            <a:spAutoFit/>
          </a:bodyPr>
          <a:lstStyle/>
          <a:p>
            <a:pPr algn="ctr" defTabSz="862283">
              <a:lnSpc>
                <a:spcPct val="90000"/>
              </a:lnSpc>
            </a:pPr>
            <a:r>
              <a:rPr lang="en-GB" sz="2400" b="1" dirty="0">
                <a:solidFill>
                  <a:srgbClr val="ED1C8C"/>
                </a:solidFill>
              </a:rPr>
              <a:t>Here are some examples of products you can make:</a:t>
            </a:r>
          </a:p>
        </p:txBody>
      </p:sp>
      <p:pic>
        <p:nvPicPr>
          <p:cNvPr id="13" name="Picture 12" descr="A decorated cake on a table&#10;&#10;Description automatically generated">
            <a:extLst>
              <a:ext uri="{FF2B5EF4-FFF2-40B4-BE49-F238E27FC236}">
                <a16:creationId xmlns:a16="http://schemas.microsoft.com/office/drawing/2014/main" id="{2F3AF388-19F0-4155-988A-3F43C80377AC}"/>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backgroundRemoval t="6217" b="93651" l="9921" r="89931">
                        <a14:foregroundMark x1="35218" y1="84722" x2="35218" y2="84722"/>
                        <a14:foregroundMark x1="33631" y1="85582" x2="33631" y2="85582"/>
                        <a14:foregroundMark x1="33333" y1="83862" x2="33333" y2="83862"/>
                        <a14:foregroundMark x1="33036" y1="84722" x2="33036" y2="84722"/>
                        <a14:foregroundMark x1="79365" y1="29696" x2="79365" y2="29696"/>
                        <a14:foregroundMark x1="84127" y1="33069" x2="84127" y2="33069"/>
                        <a14:foregroundMark x1="84425" y1="33069" x2="84425" y2="33069"/>
                        <a14:foregroundMark x1="84425" y1="33069" x2="84425" y2="33069"/>
                        <a14:foregroundMark x1="84772" y1="33069" x2="84772" y2="33069"/>
                        <a14:foregroundMark x1="84425" y1="31812" x2="84425" y2="31812"/>
                        <a14:foregroundMark x1="84772" y1="32672" x2="84772" y2="32672"/>
                        <a14:foregroundMark x1="84772" y1="34788" x2="84772" y2="34788"/>
                        <a14:foregroundMark x1="51438" y1="11045" x2="51438" y2="11045"/>
                        <a14:foregroundMark x1="51438" y1="8929" x2="51438" y2="8929"/>
                        <a14:foregroundMark x1="51438" y1="8532" x2="51438" y2="8532"/>
                        <a14:foregroundMark x1="51438" y1="8532" x2="51438" y2="8532"/>
                        <a14:foregroundMark x1="51438" y1="6415" x2="51438" y2="6415"/>
                        <a14:foregroundMark x1="69940" y1="92394" x2="69940" y2="92394"/>
                        <a14:foregroundMark x1="74058" y1="88161" x2="74058" y2="88161"/>
                        <a14:foregroundMark x1="73115" y1="92394" x2="73115" y2="92394"/>
                        <a14:foregroundMark x1="72173" y1="93651" x2="72173" y2="93651"/>
                        <a14:foregroundMark x1="69940" y1="93651" x2="69940" y2="93651"/>
                        <a14:foregroundMark x1="68353" y1="93651" x2="68353" y2="93651"/>
                        <a14:foregroundMark x1="67708" y1="92791" x2="67708" y2="92791"/>
                        <a14:foregroundMark x1="66121" y1="90278" x2="66121" y2="90278"/>
                        <a14:foregroundMark x1="36508" y1="83333" x2="36508" y2="83333"/>
                        <a14:foregroundMark x1="36210" y1="84193" x2="36210" y2="84193"/>
                        <a14:foregroundMark x1="35863" y1="84193" x2="35863" y2="84193"/>
                        <a14:foregroundMark x1="35565" y1="84193" x2="35565" y2="84193"/>
                        <a14:foregroundMark x1="35565" y1="84590" x2="35565" y2="84590"/>
                        <a14:foregroundMark x1="34921" y1="85450" x2="34921" y2="85450"/>
                        <a14:foregroundMark x1="31746" y1="82474" x2="31746" y2="82474"/>
                        <a14:foregroundMark x1="32391" y1="83730" x2="32391" y2="83730"/>
                        <a14:foregroundMark x1="32391" y1="84193" x2="32391" y2="84193"/>
                        <a14:foregroundMark x1="32688" y1="84590" x2="32688" y2="84590"/>
                        <a14:foregroundMark x1="32688" y1="84590" x2="32688" y2="84590"/>
                        <a14:backgroundMark x1="45387" y1="68188" x2="45387" y2="68188"/>
                        <a14:backgroundMark x1="47917" y1="66931" x2="47917" y2="66931"/>
                        <a14:backgroundMark x1="61905" y1="51257" x2="61905" y2="51257"/>
                        <a14:backgroundMark x1="62202" y1="47487" x2="62202" y2="47487"/>
                        <a14:backgroundMark x1="61260" y1="46164" x2="61260" y2="46164"/>
                        <a14:backgroundMark x1="56200" y1="46164" x2="56200" y2="46164"/>
                        <a14:backgroundMark x1="54613" y1="48280" x2="54613" y2="48280"/>
                        <a14:backgroundMark x1="44742" y1="35185" x2="44742" y2="35185"/>
                        <a14:backgroundMark x1="44742" y1="35185" x2="44742" y2="35185"/>
                        <a14:backgroundMark x1="44742" y1="35185" x2="44742" y2="35185"/>
                        <a14:backgroundMark x1="42857" y1="34788" x2="42857" y2="34788"/>
                        <a14:backgroundMark x1="41567" y1="36045" x2="41567" y2="36045"/>
                        <a14:backgroundMark x1="40972" y1="36045" x2="40972" y2="36045"/>
                        <a14:backgroundMark x1="40972" y1="37302" x2="40972" y2="37302"/>
                        <a14:backgroundMark x1="55853" y1="47024" x2="55853" y2="47024"/>
                        <a14:backgroundMark x1="56200" y1="47024" x2="56200" y2="47024"/>
                        <a14:backgroundMark x1="56498" y1="68188" x2="56498" y2="68188"/>
                        <a14:backgroundMark x1="55853" y1="68188" x2="54911" y2="68188"/>
                        <a14:backgroundMark x1="52381" y1="68188" x2="52381" y2="68188"/>
                        <a14:backgroundMark x1="51438" y1="68188" x2="51438" y2="68188"/>
                        <a14:backgroundMark x1="46677" y1="67791" x2="46677" y2="67791"/>
                        <a14:backgroundMark x1="46677" y1="67791" x2="46677" y2="67791"/>
                        <a14:backgroundMark x1="45734" y1="66071" x2="45734" y2="66071"/>
                        <a14:backgroundMark x1="45387" y1="65675" x2="45387" y2="65675"/>
                        <a14:backgroundMark x1="53671" y1="52116" x2="53671" y2="52116"/>
                        <a14:backgroundMark x1="53671" y1="52116" x2="53671" y2="52116"/>
                        <a14:backgroundMark x1="58085" y1="50860" x2="58085" y2="50860"/>
                        <a14:backgroundMark x1="39038" y1="82143" x2="39038" y2="82143"/>
                        <a14:backgroundMark x1="38393" y1="83862" x2="38393" y2="83862"/>
                        <a14:backgroundMark x1="38740" y1="83003" x2="38740" y2="83003"/>
                        <a14:backgroundMark x1="38740" y1="83003" x2="38740" y2="83003"/>
                        <a14:backgroundMark x1="42857" y1="60185" x2="42857" y2="60185"/>
                        <a14:backgroundMark x1="62202" y1="45767" x2="62202" y2="45767"/>
                        <a14:backgroundMark x1="62202" y1="45767" x2="62202" y2="45767"/>
                        <a14:backgroundMark x1="62202" y1="45767" x2="62202" y2="45767"/>
                        <a14:backgroundMark x1="62202" y1="45767" x2="62202" y2="45767"/>
                        <a14:backgroundMark x1="62202" y1="45767" x2="62202" y2="45767"/>
                        <a14:backgroundMark x1="51637" y1="69246" x2="51637" y2="69246"/>
                        <a14:backgroundMark x1="49405" y1="69246" x2="49405" y2="69246"/>
                        <a14:backgroundMark x1="49405" y1="69246" x2="49405" y2="69246"/>
                        <a14:backgroundMark x1="48512" y1="69246" x2="48512" y2="69246"/>
                        <a14:backgroundMark x1="48512" y1="69246" x2="48512" y2="69246"/>
                        <a14:backgroundMark x1="48065" y1="69246" x2="48065" y2="69246"/>
                        <a14:backgroundMark x1="47669" y1="66270" x2="47669" y2="66270"/>
                        <a14:backgroundMark x1="48958" y1="65146" x2="50298" y2="65146"/>
                        <a14:backgroundMark x1="51190" y1="65146" x2="51190" y2="65146"/>
                        <a14:backgroundMark x1="52083" y1="65741" x2="52083" y2="65741"/>
                        <a14:backgroundMark x1="52530" y1="66270" x2="53869" y2="66270"/>
                        <a14:backgroundMark x1="54762" y1="66270" x2="54762" y2="66270"/>
                        <a14:backgroundMark x1="57391" y1="66865" x2="57391" y2="66865"/>
                        <a14:backgroundMark x1="58730" y1="66865" x2="58730" y2="66865"/>
                        <a14:backgroundMark x1="59623" y1="67460" x2="59623" y2="67460"/>
                        <a14:backgroundMark x1="61855" y1="67460" x2="61855" y2="67460"/>
                        <a14:backgroundMark x1="63194" y1="67460" x2="63194" y2="67460"/>
                        <a14:backgroundMark x1="63641" y1="65741" x2="63641" y2="65741"/>
                        <a14:backgroundMark x1="64484" y1="61574" x2="64484" y2="61574"/>
                        <a14:backgroundMark x1="65377" y1="60384" x2="65377" y2="60384"/>
                        <a14:backgroundMark x1="66716" y1="54497" x2="66716" y2="54497"/>
                        <a14:backgroundMark x1="65823" y1="47950" x2="65823" y2="47950"/>
                        <a14:backgroundMark x1="60069" y1="47354" x2="60069" y2="47354"/>
                        <a14:backgroundMark x1="60069" y1="47354" x2="60069" y2="47354"/>
                        <a14:backgroundMark x1="58730" y1="47354" x2="58730" y2="47354"/>
                        <a14:backgroundMark x1="55208" y1="48545" x2="55208" y2="48545"/>
                        <a14:backgroundMark x1="51637" y1="46759" x2="51637" y2="46759"/>
                        <a14:backgroundMark x1="58730" y1="44974" x2="58730" y2="44974"/>
                        <a14:backgroundMark x1="59177" y1="44444" x2="59177" y2="44444"/>
                        <a14:backgroundMark x1="63194" y1="42063" x2="63194" y2="42063"/>
                        <a14:backgroundMark x1="63194" y1="42063" x2="63194" y2="42063"/>
                        <a14:backgroundMark x1="64038" y1="41468" x2="64038" y2="41468"/>
                        <a14:backgroundMark x1="64931" y1="44974" x2="64931" y2="44974"/>
                        <a14:backgroundMark x1="42312" y1="37302" x2="42312" y2="37302"/>
                        <a14:backgroundMark x1="40526" y1="36111" x2="40526" y2="36111"/>
                        <a14:backgroundMark x1="40526" y1="36111" x2="40526" y2="36111"/>
                        <a14:backgroundMark x1="41419" y1="36111" x2="41419" y2="36111"/>
                        <a14:backgroundMark x1="43204" y1="34325" x2="43204" y2="34325"/>
                        <a14:backgroundMark x1="43204" y1="34325" x2="43204" y2="34325"/>
                        <a14:backgroundMark x1="48065" y1="34325" x2="48065" y2="34325"/>
                        <a14:backgroundMark x1="49405" y1="33201" x2="49405" y2="33201"/>
                        <a14:backgroundMark x1="51190" y1="31415" x2="51190" y2="31415"/>
                        <a14:backgroundMark x1="53423" y1="30820" x2="53423" y2="30820"/>
                        <a14:backgroundMark x1="53423" y1="30225" x2="53423" y2="30225"/>
                        <a14:backgroundMark x1="52530" y1="47354" x2="52530" y2="47354"/>
                        <a14:backgroundMark x1="51190" y1="49140" x2="51190" y2="49140"/>
                        <a14:backgroundMark x1="50744" y1="49140" x2="50744" y2="49140"/>
                        <a14:backgroundMark x1="48512" y1="49140" x2="48512" y2="49140"/>
                        <a14:backgroundMark x1="46776" y1="50331" x2="46776" y2="50331"/>
                        <a14:backgroundMark x1="44990" y1="50331" x2="44990" y2="50331"/>
                        <a14:backgroundMark x1="53869" y1="50926" x2="53869" y2="50926"/>
                        <a14:backgroundMark x1="53869" y1="50926" x2="53869" y2="50926"/>
                        <a14:backgroundMark x1="51190" y1="50926" x2="51190" y2="50926"/>
                        <a14:backgroundMark x1="49851" y1="50331" x2="49851" y2="50331"/>
                        <a14:backgroundMark x1="49851" y1="50331" x2="48065" y2="49735"/>
                        <a14:backgroundMark x1="48065" y1="49735" x2="48065" y2="49735"/>
                        <a14:backgroundMark x1="48065" y1="49735" x2="48065" y2="49735"/>
                        <a14:backgroundMark x1="38343" y1="37897" x2="38343" y2="37897"/>
                        <a14:backgroundMark x1="38343" y1="37897" x2="38343" y2="37897"/>
                        <a14:backgroundMark x1="40972" y1="35516" x2="40972" y2="35516"/>
                        <a14:backgroundMark x1="42312" y1="34921" x2="42312" y2="34921"/>
                        <a14:backgroundMark x1="44097" y1="33796" x2="44097" y2="33796"/>
                        <a14:backgroundMark x1="44990" y1="33796" x2="44990" y2="33796"/>
                        <a14:backgroundMark x1="47222" y1="33796" x2="47222" y2="33796"/>
                        <a14:backgroundMark x1="50744" y1="33796" x2="50744" y2="33796"/>
                        <a14:backgroundMark x1="51637" y1="32606" x2="51637" y2="32606"/>
                        <a14:backgroundMark x1="52530" y1="50926" x2="52530" y2="50926"/>
                        <a14:backgroundMark x1="52530" y1="50926" x2="52530" y2="50926"/>
                        <a14:backgroundMark x1="52530" y1="50926" x2="52530" y2="50926"/>
                        <a14:backgroundMark x1="52083" y1="50926" x2="52083" y2="50926"/>
                        <a14:backgroundMark x1="52083" y1="47950" x2="52083" y2="47950"/>
                        <a14:backgroundMark x1="50298" y1="49140" x2="50298" y2="49140"/>
                        <a14:backgroundMark x1="49851" y1="49140" x2="49851" y2="49140"/>
                        <a14:backgroundMark x1="49851" y1="49140" x2="49851" y2="49140"/>
                        <a14:backgroundMark x1="47669" y1="48545" x2="47669" y2="48545"/>
                        <a14:backgroundMark x1="47669" y1="48545" x2="47669" y2="48545"/>
                        <a14:backgroundMark x1="44990" y1="48545" x2="44990" y2="48545"/>
                        <a14:backgroundMark x1="45437" y1="50926" x2="45437" y2="50926"/>
                        <a14:backgroundMark x1="44494" y1="50000" x2="44494" y2="50000"/>
                        <a14:backgroundMark x1="43998" y1="50000" x2="43998" y2="50000"/>
                        <a14:backgroundMark x1="43006" y1="50000" x2="43006" y2="50000"/>
                        <a14:backgroundMark x1="42262" y1="50331" x2="42262" y2="50331"/>
                        <a14:backgroundMark x1="38343" y1="62169" x2="38343" y2="62169"/>
                        <a14:backgroundMark x1="37599" y1="61508" x2="37599" y2="61508"/>
                        <a14:backgroundMark x1="39038" y1="61508" x2="39782" y2="61508"/>
                        <a14:backgroundMark x1="42014" y1="49669" x2="42014" y2="49669"/>
                        <a14:backgroundMark x1="41270" y1="49669" x2="41270" y2="49669"/>
                        <a14:backgroundMark x1="68204" y1="51653" x2="68204" y2="51653"/>
                      </a14:backgroundRemoval>
                    </a14:imgEffect>
                  </a14:imgLayer>
                </a14:imgProps>
              </a:ext>
              <a:ext uri="{28A0092B-C50C-407E-A947-70E740481C1C}">
                <a14:useLocalDpi xmlns:a14="http://schemas.microsoft.com/office/drawing/2010/main"/>
              </a:ext>
            </a:extLst>
          </a:blip>
          <a:srcRect l="14367"/>
          <a:stretch/>
        </p:blipFill>
        <p:spPr>
          <a:xfrm rot="5400000">
            <a:off x="6042377" y="212877"/>
            <a:ext cx="3429002" cy="3003247"/>
          </a:xfrm>
          <a:prstGeom prst="rect">
            <a:avLst/>
          </a:prstGeom>
        </p:spPr>
      </p:pic>
      <p:pic>
        <p:nvPicPr>
          <p:cNvPr id="15" name="Picture 14" descr="A picture containing table, cake, food, birthday&#10;&#10;Description automatically generated">
            <a:extLst>
              <a:ext uri="{FF2B5EF4-FFF2-40B4-BE49-F238E27FC236}">
                <a16:creationId xmlns:a16="http://schemas.microsoft.com/office/drawing/2014/main" id="{91CBC149-F222-40C5-9E20-1829E8B661CD}"/>
              </a:ext>
            </a:extLst>
          </p:cNvPr>
          <p:cNvPicPr>
            <a:picLocks noChangeAspect="1"/>
          </p:cNvPicPr>
          <p:nvPr/>
        </p:nvPicPr>
        <p:blipFill>
          <a:blip r:embed="rId12" cstate="screen">
            <a:extLst>
              <a:ext uri="{BEBA8EAE-BF5A-486C-A8C5-ECC9F3942E4B}">
                <a14:imgProps xmlns:a14="http://schemas.microsoft.com/office/drawing/2010/main">
                  <a14:imgLayer r:embed="rId13">
                    <a14:imgEffect>
                      <a14:backgroundRemoval t="1257" b="89881" l="7391" r="97371">
                        <a14:foregroundMark x1="54266" y1="10780" x2="54266" y2="10780"/>
                        <a14:foregroundMark x1="59524" y1="10185" x2="59524" y2="10185"/>
                        <a14:foregroundMark x1="54266" y1="5688" x2="55258" y2="6349"/>
                        <a14:foregroundMark x1="70238" y1="27315" x2="70238" y2="27315"/>
                        <a14:foregroundMark x1="65972" y1="12368" x2="65972" y2="12368"/>
                        <a14:foregroundMark x1="65972" y1="12368" x2="65972" y2="12368"/>
                        <a14:foregroundMark x1="60714" y1="5688" x2="60714" y2="5688"/>
                        <a14:foregroundMark x1="89782" y1="20635" x2="89782" y2="20635"/>
                        <a14:foregroundMark x1="89782" y1="20635" x2="89782" y2="20635"/>
                        <a14:foregroundMark x1="88591" y1="18717" x2="88591" y2="18717"/>
                        <a14:foregroundMark x1="88591" y1="18386" x2="88591" y2="18386"/>
                        <a14:foregroundMark x1="88095" y1="17791" x2="88095" y2="17791"/>
                        <a14:foregroundMark x1="86657" y1="15212" x2="86657" y2="15212"/>
                        <a14:foregroundMark x1="86657" y1="14947" x2="86657" y2="14947"/>
                        <a14:foregroundMark x1="84772" y1="12698" x2="84772" y2="12698"/>
                        <a14:foregroundMark x1="84276" y1="11772" x2="84276" y2="11772"/>
                        <a14:foregroundMark x1="83581" y1="10780" x2="83581" y2="10780"/>
                        <a14:foregroundMark x1="82639" y1="41601" x2="82639" y2="41601"/>
                        <a14:foregroundMark x1="63790" y1="40608" x2="63790" y2="40608"/>
                        <a14:foregroundMark x1="20238" y1="49206" x2="20238" y2="49206"/>
                        <a14:foregroundMark x1="19296" y1="45701" x2="19296" y2="45701"/>
                        <a14:foregroundMark x1="20933" y1="42196" x2="20933" y2="42196"/>
                        <a14:foregroundMark x1="24504" y1="38426" x2="25942" y2="38095"/>
                        <a14:foregroundMark x1="25942" y1="38095" x2="25942" y2="38095"/>
                        <a14:foregroundMark x1="26438" y1="38426" x2="27133" y2="44775"/>
                        <a14:foregroundMark x1="27133" y1="45106" x2="27133" y2="45106"/>
                        <a14:foregroundMark x1="28323" y1="49537" x2="28323" y2="49537"/>
                        <a14:foregroundMark x1="31448" y1="51720" x2="31448" y2="51720"/>
                        <a14:foregroundMark x1="31448" y1="51720" x2="31448" y2="51720"/>
                        <a14:foregroundMark x1="31448" y1="56217" x2="31448" y2="56217"/>
                        <a14:foregroundMark x1="31895" y1="57474" x2="31895" y2="59987"/>
                        <a14:foregroundMark x1="31647" y1="65410" x2="31647" y2="65410"/>
                        <a14:foregroundMark x1="31647" y1="65741" x2="31647" y2="69180"/>
                        <a14:foregroundMark x1="31448" y1="70503" x2="31448" y2="70503"/>
                        <a14:foregroundMark x1="28075" y1="72685" x2="26885" y2="73347"/>
                        <a14:foregroundMark x1="24058" y1="72685" x2="24058" y2="72685"/>
                        <a14:foregroundMark x1="23313" y1="71429" x2="22619" y2="71098"/>
                        <a14:foregroundMark x1="22123" y1="70503" x2="20238" y2="69180"/>
                        <a14:foregroundMark x1="19544" y1="65079" x2="19544" y2="65079"/>
                        <a14:foregroundMark x1="18353" y1="63161" x2="17609" y2="62235"/>
                        <a14:foregroundMark x1="17609" y1="62235" x2="17361" y2="60979"/>
                        <a14:foregroundMark x1="17361" y1="60979" x2="17361" y2="60979"/>
                        <a14:foregroundMark x1="16667" y1="58730" x2="16419" y2="56812"/>
                        <a14:foregroundMark x1="16419" y1="54630" x2="16419" y2="54630"/>
                        <a14:foregroundMark x1="16419" y1="49868" x2="16419" y2="49868"/>
                        <a14:foregroundMark x1="17361" y1="46958" x2="17857" y2="46032"/>
                        <a14:foregroundMark x1="21677" y1="36177" x2="21677" y2="36177"/>
                        <a14:foregroundMark x1="24752" y1="34259" x2="25694" y2="33995"/>
                        <a14:foregroundMark x1="28819" y1="32407" x2="29514" y2="32407"/>
                        <a14:foregroundMark x1="31200" y1="32407" x2="31200" y2="32407"/>
                        <a14:foregroundMark x1="31895" y1="32407" x2="32837" y2="32672"/>
                        <a14:foregroundMark x1="34028" y1="33003" x2="34028" y2="33003"/>
                        <a14:foregroundMark x1="36210" y1="34921" x2="37401" y2="35847"/>
                        <a14:foregroundMark x1="37401" y1="35847" x2="37401" y2="35847"/>
                        <a14:foregroundMark x1="39782" y1="43783" x2="39782" y2="45701"/>
                        <a14:foregroundMark x1="39782" y1="46032" x2="39782" y2="46032"/>
                        <a14:foregroundMark x1="40476" y1="59392" x2="40476" y2="59392"/>
                        <a14:foregroundMark x1="39286" y1="71429" x2="38790" y2="76190"/>
                        <a14:foregroundMark x1="37401" y1="77116" x2="25694" y2="80952"/>
                        <a14:foregroundMark x1="25694" y1="80952" x2="25694" y2="80952"/>
                        <a14:foregroundMark x1="24058" y1="81283" x2="24058" y2="81283"/>
                        <a14:foregroundMark x1="68105" y1="27646" x2="68105" y2="27646"/>
                        <a14:foregroundMark x1="68105" y1="27646" x2="68105" y2="26653"/>
                        <a14:foregroundMark x1="67857" y1="26058" x2="67857" y2="26058"/>
                        <a14:foregroundMark x1="65228" y1="24140" x2="65228" y2="24140"/>
                        <a14:foregroundMark x1="64782" y1="20304" x2="64782" y2="20304"/>
                        <a14:foregroundMark x1="64038" y1="19048" x2="64038" y2="19048"/>
                        <a14:foregroundMark x1="60466" y1="14947" x2="60466" y2="14947"/>
                        <a14:foregroundMark x1="59524" y1="13955" x2="58829" y2="13360"/>
                        <a14:foregroundMark x1="57639" y1="11772" x2="55704" y2="9193"/>
                        <a14:foregroundMark x1="54514" y1="4762" x2="54514" y2="4762"/>
                        <a14:foregroundMark x1="80010" y1="27315" x2="80010" y2="27315"/>
                        <a14:foregroundMark x1="80010" y1="27315" x2="80010" y2="27315"/>
                        <a14:foregroundMark x1="80952" y1="21561" x2="80952" y2="21561"/>
                        <a14:foregroundMark x1="83085" y1="18386" x2="84028" y2="17460"/>
                        <a14:foregroundMark x1="85020" y1="16799" x2="86905" y2="15212"/>
                        <a14:foregroundMark x1="86905" y1="15212" x2="86905" y2="15212"/>
                        <a14:foregroundMark x1="91171" y1="12368" x2="91171" y2="12368"/>
                        <a14:foregroundMark x1="91667" y1="12368" x2="91667" y2="12368"/>
                        <a14:foregroundMark x1="33829" y1="27910" x2="33829" y2="27910"/>
                        <a14:foregroundMark x1="16419" y1="28571" x2="16419" y2="28571"/>
                        <a14:foregroundMark x1="11409" y1="87302" x2="15476" y2="37765"/>
                        <a14:foregroundMark x1="15476" y1="37765" x2="15476" y2="37765"/>
                        <a14:foregroundMark x1="21181" y1="46032" x2="21181" y2="46032"/>
                        <a14:foregroundMark x1="15476" y1="46362" x2="15476" y2="46362"/>
                        <a14:foregroundMark x1="22123" y1="45106" x2="22123" y2="45106"/>
                        <a14:foregroundMark x1="30258" y1="45370" x2="30258" y2="45370"/>
                        <a14:foregroundMark x1="33829" y1="47619" x2="33829" y2="47619"/>
                        <a14:foregroundMark x1="29067" y1="45701" x2="29067" y2="45701"/>
                        <a14:foregroundMark x1="30704" y1="46958" x2="30704" y2="46958"/>
                        <a14:foregroundMark x1="28819" y1="45106" x2="28819" y2="45106"/>
                        <a14:foregroundMark x1="10020" y1="75860" x2="8631" y2="56019"/>
                        <a14:foregroundMark x1="8631" y1="56019" x2="12153" y2="33995"/>
                        <a14:foregroundMark x1="7873" y1="48537" x2="8085" y2="47950"/>
                        <a14:foregroundMark x1="36210" y1="32407" x2="40774" y2="46892"/>
                        <a14:foregroundMark x1="40774" y1="46892" x2="42113" y2="67659"/>
                        <a14:foregroundMark x1="42113" y1="67659" x2="39286" y2="72090"/>
                        <a14:foregroundMark x1="17361" y1="47950" x2="16419" y2="46362"/>
                        <a14:foregroundMark x1="11210" y1="35582" x2="11310" y2="19180"/>
                        <a14:foregroundMark x1="11310" y1="19180" x2="13294" y2="11772"/>
                        <a14:foregroundMark x1="13294" y1="11772" x2="18849" y2="14881"/>
                        <a14:foregroundMark x1="18849" y1="14881" x2="22222" y2="21825"/>
                        <a14:foregroundMark x1="22222" y1="21825" x2="26984" y2="24735"/>
                        <a14:foregroundMark x1="26984" y1="24735" x2="37004" y2="18386"/>
                        <a14:foregroundMark x1="37004" y1="18386" x2="40724" y2="23280"/>
                        <a14:foregroundMark x1="40724" y1="23280" x2="40724" y2="23810"/>
                        <a14:foregroundMark x1="31200" y1="41931" x2="27827" y2="48611"/>
                        <a14:foregroundMark x1="27827" y1="48611" x2="30258" y2="58135"/>
                        <a14:foregroundMark x1="30258" y1="58135" x2="36062" y2="58333"/>
                        <a14:foregroundMark x1="36062" y1="58333" x2="38343" y2="49008"/>
                        <a14:foregroundMark x1="38343" y1="49008" x2="35169" y2="39220"/>
                        <a14:foregroundMark x1="35169" y1="39220" x2="29663" y2="42659"/>
                        <a14:foregroundMark x1="29663" y1="42659" x2="29266" y2="43783"/>
                        <a14:foregroundMark x1="29067" y1="53968" x2="34623" y2="58003"/>
                        <a14:foregroundMark x1="34623" y1="58003" x2="37599" y2="64021"/>
                        <a14:foregroundMark x1="37599" y1="64021" x2="37599" y2="64153"/>
                        <a14:foregroundMark x1="42361" y1="60317" x2="42163" y2="55886"/>
                        <a14:foregroundMark x1="34028" y1="52050" x2="34772" y2="54630"/>
                        <a14:foregroundMark x1="33085" y1="49206" x2="26984" y2="44444"/>
                        <a14:foregroundMark x1="26984" y1="44444" x2="26885" y2="44444"/>
                        <a14:foregroundMark x1="43353" y1="56812" x2="44048" y2="61905"/>
                        <a14:foregroundMark x1="52381" y1="2844" x2="57639" y2="1257"/>
                        <a14:foregroundMark x1="57639" y1="1257" x2="59524" y2="4101"/>
                        <a14:foregroundMark x1="84524" y1="11442" x2="97123" y2="5093"/>
                        <a14:foregroundMark x1="83829" y1="9193" x2="91171" y2="5423"/>
                        <a14:foregroundMark x1="82391" y1="9524" x2="87004" y2="4299"/>
                        <a14:foregroundMark x1="87004" y1="4299" x2="92262" y2="2249"/>
                        <a14:foregroundMark x1="92262" y1="2249" x2="94990" y2="2249"/>
                        <a14:foregroundMark x1="96677" y1="15212" x2="97024" y2="8003"/>
                        <a14:foregroundMark x1="97024" y1="8003" x2="96925" y2="7606"/>
                        <a14:foregroundMark x1="96429" y1="14286" x2="96925" y2="6085"/>
                        <a14:foregroundMark x1="96925" y1="6085" x2="95734" y2="5093"/>
                        <a14:foregroundMark x1="97371" y1="13029" x2="96677" y2="13029"/>
                        <a14:foregroundMark x1="19048" y1="29828" x2="18105" y2="35847"/>
                        <a14:foregroundMark x1="8581" y1="48876" x2="9276" y2="55225"/>
                        <a14:foregroundMark x1="58333" y1="59061" x2="56647" y2="39683"/>
                        <a14:foregroundMark x1="59028" y1="67328" x2="54563" y2="58664"/>
                        <a14:foregroundMark x1="54563" y1="58664" x2="54563" y2="49074"/>
                        <a14:foregroundMark x1="54563" y1="49074" x2="55258" y2="46958"/>
                        <a14:foregroundMark x1="54067" y1="62566" x2="54067" y2="78439"/>
                        <a14:foregroundMark x1="54067" y1="78439" x2="57688" y2="84061"/>
                        <a14:foregroundMark x1="57688" y1="84061" x2="59276" y2="85384"/>
                        <a14:foregroundMark x1="13343" y1="88228" x2="35020" y2="89550"/>
                        <a14:backgroundMark x1="45486" y1="12698" x2="50298" y2="17857"/>
                        <a14:backgroundMark x1="50298" y1="17857" x2="51190" y2="19709"/>
                        <a14:backgroundMark x1="61409" y1="1257" x2="59772" y2="926"/>
                        <a14:backgroundMark x1="87847" y1="24471" x2="87847" y2="24471"/>
                        <a14:backgroundMark x1="76190" y1="18386" x2="75694" y2="17460"/>
                        <a14:backgroundMark x1="51438" y1="34590" x2="50694" y2="66667"/>
                        <a14:backgroundMark x1="18105" y1="91733" x2="31250" y2="93320"/>
                        <a14:backgroundMark x1="31250" y1="93320" x2="34772" y2="92394"/>
                        <a14:backgroundMark x1="4266" y1="59061" x2="6200" y2="65079"/>
                        <a14:backgroundMark x1="5704" y1="44775" x2="6895" y2="28902"/>
                        <a14:backgroundMark x1="6448" y1="40013" x2="7639" y2="67593"/>
                        <a14:backgroundMark x1="54762" y1="87302" x2="50000" y2="65079"/>
                      </a14:backgroundRemoval>
                    </a14:imgEffect>
                  </a14:imgLayer>
                </a14:imgProps>
              </a:ext>
              <a:ext uri="{28A0092B-C50C-407E-A947-70E740481C1C}">
                <a14:useLocalDpi xmlns:a14="http://schemas.microsoft.com/office/drawing/2010/main"/>
              </a:ext>
            </a:extLst>
          </a:blip>
          <a:stretch>
            <a:fillRect/>
          </a:stretch>
        </p:blipFill>
        <p:spPr>
          <a:xfrm>
            <a:off x="2929478" y="4607207"/>
            <a:ext cx="3143053" cy="2357290"/>
          </a:xfrm>
          <a:prstGeom prst="rect">
            <a:avLst/>
          </a:prstGeom>
        </p:spPr>
      </p:pic>
      <p:pic>
        <p:nvPicPr>
          <p:cNvPr id="6" name="Picture 5"/>
          <p:cNvPicPr>
            <a:picLocks noChangeAspect="1"/>
          </p:cNvPicPr>
          <p:nvPr/>
        </p:nvPicPr>
        <p:blipFill rotWithShape="1">
          <a:blip r:embed="rId14" cstate="screen">
            <a:extLst>
              <a:ext uri="{BEBA8EAE-BF5A-486C-A8C5-ECC9F3942E4B}">
                <a14:imgProps xmlns:a14="http://schemas.microsoft.com/office/drawing/2010/main">
                  <a14:imgLayer r:embed="rId15">
                    <a14:imgEffect>
                      <a14:backgroundRemoval t="16875" b="88021" l="9896" r="89931">
                        <a14:foregroundMark x1="37847" y1="19271" x2="37847" y2="19271"/>
                        <a14:foregroundMark x1="15104" y1="19271" x2="15104" y2="19271"/>
                        <a14:foregroundMark x1="71181" y1="72813" x2="71181" y2="72813"/>
                        <a14:foregroundMark x1="63194" y1="78438" x2="63194" y2="78438"/>
                        <a14:foregroundMark x1="52431" y1="83229" x2="52431" y2="83229"/>
                        <a14:foregroundMark x1="49826" y1="83229" x2="49826" y2="83229"/>
                        <a14:foregroundMark x1="71181" y1="74479" x2="71181" y2="74479"/>
                        <a14:foregroundMark x1="72396" y1="74479" x2="72396" y2="74479"/>
                        <a14:foregroundMark x1="83160" y1="74479" x2="88368" y2="74479"/>
                        <a14:foregroundMark x1="88368" y1="73646" x2="88368" y2="73646"/>
                        <a14:foregroundMark x1="85764" y1="77604" x2="85764" y2="77604"/>
                        <a14:foregroundMark x1="85764" y1="77604" x2="85764" y2="77604"/>
                        <a14:foregroundMark x1="57813" y1="43229" x2="57813" y2="43229"/>
                        <a14:foregroundMark x1="53819" y1="43229" x2="53819" y2="43229"/>
                        <a14:foregroundMark x1="53819" y1="43229" x2="53819" y2="43229"/>
                        <a14:foregroundMark x1="25868" y1="17708" x2="25868" y2="17708"/>
                        <a14:foregroundMark x1="29861" y1="20104" x2="29861" y2="20104"/>
                        <a14:foregroundMark x1="31076" y1="20833" x2="31076" y2="20833"/>
                        <a14:foregroundMark x1="31076" y1="20833" x2="31076" y2="20833"/>
                        <a14:foregroundMark x1="31076" y1="23229" x2="31076" y2="23229"/>
                        <a14:foregroundMark x1="24479" y1="23229" x2="24479" y2="23229"/>
                        <a14:foregroundMark x1="23090" y1="23229" x2="23090" y2="23229"/>
                        <a14:foregroundMark x1="23090" y1="23229" x2="23090" y2="23229"/>
                        <a14:foregroundMark x1="17882" y1="23229" x2="17882" y2="23229"/>
                        <a14:foregroundMark x1="16493" y1="23229" x2="16493" y2="23229"/>
                        <a14:foregroundMark x1="16493" y1="23229" x2="16493" y2="23229"/>
                        <a14:foregroundMark x1="52431" y1="20104" x2="52431" y2="20104"/>
                        <a14:foregroundMark x1="65799" y1="83229" x2="65799" y2="83229"/>
                        <a14:foregroundMark x1="57813" y1="83229" x2="57813" y2="83229"/>
                        <a14:foregroundMark x1="79167" y1="79271" x2="79167" y2="79271"/>
                        <a14:foregroundMark x1="77778" y1="80833" x2="77778" y2="80833"/>
                        <a14:foregroundMark x1="25868" y1="16875" x2="25868" y2="16875"/>
                        <a14:foregroundMark x1="43056" y1="16875" x2="43056" y2="16875"/>
                        <a14:foregroundMark x1="84375" y1="77604" x2="84375" y2="77604"/>
                        <a14:foregroundMark x1="56424" y1="88021" x2="56424" y2="88021"/>
                        <a14:foregroundMark x1="43056" y1="47292" x2="43056" y2="47292"/>
                        <a14:foregroundMark x1="40451" y1="47292" x2="40451" y2="47292"/>
                        <a14:foregroundMark x1="56424" y1="40833" x2="56424" y2="40833"/>
                      </a14:backgroundRemoval>
                    </a14:imgEffect>
                  </a14:imgLayer>
                </a14:imgProps>
              </a:ext>
              <a:ext uri="{28A0092B-C50C-407E-A947-70E740481C1C}">
                <a14:useLocalDpi xmlns:a14="http://schemas.microsoft.com/office/drawing/2010/main"/>
              </a:ext>
            </a:extLst>
          </a:blip>
          <a:srcRect t="12043" b="9247"/>
          <a:stretch/>
        </p:blipFill>
        <p:spPr>
          <a:xfrm rot="3058873">
            <a:off x="6020343" y="4583423"/>
            <a:ext cx="1760023" cy="2308847"/>
          </a:xfrm>
          <a:prstGeom prst="rect">
            <a:avLst/>
          </a:prstGeom>
        </p:spPr>
      </p:pic>
      <p:pic>
        <p:nvPicPr>
          <p:cNvPr id="17" name="Picture 16" descr="A picture containing book, box, food&#10;&#10;Description automatically generated">
            <a:extLst>
              <a:ext uri="{FF2B5EF4-FFF2-40B4-BE49-F238E27FC236}">
                <a16:creationId xmlns:a16="http://schemas.microsoft.com/office/drawing/2014/main" id="{574F49B1-E7A4-4986-B49D-2FDB1B4191C0}"/>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l="4853" t="7549" r="13017" b="9596"/>
          <a:stretch/>
        </p:blipFill>
        <p:spPr>
          <a:xfrm rot="5400000">
            <a:off x="2626866" y="2552690"/>
            <a:ext cx="2326188" cy="195596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descr="A close up of a stuffed toy&#10;&#10;Description automatically generated">
            <a:extLst>
              <a:ext uri="{FF2B5EF4-FFF2-40B4-BE49-F238E27FC236}">
                <a16:creationId xmlns:a16="http://schemas.microsoft.com/office/drawing/2014/main" id="{CFBE20F0-B3D9-4346-B686-1BEF07330BFD}"/>
              </a:ext>
            </a:extLst>
          </p:cNvPr>
          <p:cNvPicPr>
            <a:picLocks noChangeAspect="1"/>
          </p:cNvPicPr>
          <p:nvPr/>
        </p:nvPicPr>
        <p:blipFill>
          <a:blip r:embed="rId17" cstate="screen">
            <a:extLst>
              <a:ext uri="{BEBA8EAE-BF5A-486C-A8C5-ECC9F3942E4B}">
                <a14:imgProps xmlns:a14="http://schemas.microsoft.com/office/drawing/2010/main">
                  <a14:imgLayer r:embed="rId18">
                    <a14:imgEffect>
                      <a14:backgroundRemoval t="5063" b="95563" l="8568" r="91432">
                        <a14:foregroundMark x1="27690" y1="22250" x2="27690" y2="22250"/>
                        <a14:foregroundMark x1="72995" y1="9188" x2="72995" y2="9188"/>
                        <a14:foregroundMark x1="15901" y1="13938" x2="15901" y2="13938"/>
                        <a14:foregroundMark x1="72653" y1="5063" x2="72653" y2="5063"/>
                        <a14:foregroundMark x1="8568" y1="56500" x2="8568" y2="56500"/>
                        <a14:foregroundMark x1="45853" y1="92375" x2="45853" y2="92375"/>
                        <a14:foregroundMark x1="62166" y1="92375" x2="62166" y2="92375"/>
                        <a14:foregroundMark x1="45099" y1="95563" x2="45099" y2="95563"/>
                        <a14:foregroundMark x1="91432" y1="45063" x2="91432" y2="45063"/>
                        <a14:backgroundMark x1="55038" y1="82188" x2="55038" y2="82188"/>
                        <a14:backgroundMark x1="67169" y1="42813" x2="67169" y2="42813"/>
                        <a14:backgroundMark x1="72310" y1="53938" x2="72310" y2="53938"/>
                      </a14:backgroundRemoval>
                    </a14:imgEffect>
                  </a14:imgLayer>
                </a14:imgProps>
              </a:ext>
              <a:ext uri="{28A0092B-C50C-407E-A947-70E740481C1C}">
                <a14:useLocalDpi xmlns:a14="http://schemas.microsoft.com/office/drawing/2010/main"/>
              </a:ext>
            </a:extLst>
          </a:blip>
          <a:stretch>
            <a:fillRect/>
          </a:stretch>
        </p:blipFill>
        <p:spPr>
          <a:xfrm>
            <a:off x="3990593" y="15396"/>
            <a:ext cx="2905460" cy="3186248"/>
          </a:xfrm>
          <a:prstGeom prst="rect">
            <a:avLst/>
          </a:prstGeom>
        </p:spPr>
      </p:pic>
      <p:pic>
        <p:nvPicPr>
          <p:cNvPr id="19" name="Picture 18">
            <a:extLst>
              <a:ext uri="{FF2B5EF4-FFF2-40B4-BE49-F238E27FC236}">
                <a16:creationId xmlns:a16="http://schemas.microsoft.com/office/drawing/2014/main" id="{84EBADD1-8E57-4918-9879-B3F1323914FF}"/>
              </a:ext>
            </a:extLst>
          </p:cNvPr>
          <p:cNvPicPr>
            <a:picLocks noChangeAspect="1"/>
          </p:cNvPicPr>
          <p:nvPr/>
        </p:nvPicPr>
        <p:blipFill rotWithShape="1">
          <a:blip r:embed="rId19" cstate="screen">
            <a:extLst>
              <a:ext uri="{BEBA8EAE-BF5A-486C-A8C5-ECC9F3942E4B}">
                <a14:imgProps xmlns:a14="http://schemas.microsoft.com/office/drawing/2010/main">
                  <a14:imgLayer r:embed="rId20">
                    <a14:imgEffect>
                      <a14:backgroundRemoval t="9987" b="89947" l="9970" r="91766">
                        <a14:foregroundMark x1="91766" y1="56349" x2="91766" y2="56349"/>
                        <a14:foregroundMark x1="50794" y1="55093" x2="50794" y2="55093"/>
                        <a14:foregroundMark x1="49206" y1="36045" x2="49206" y2="36045"/>
                      </a14:backgroundRemoval>
                    </a14:imgEffect>
                  </a14:imgLayer>
                </a14:imgProps>
              </a:ext>
              <a:ext uri="{28A0092B-C50C-407E-A947-70E740481C1C}">
                <a14:useLocalDpi xmlns:a14="http://schemas.microsoft.com/office/drawing/2010/main"/>
              </a:ext>
            </a:extLst>
          </a:blip>
          <a:srcRect l="7933" t="7635" r="6117"/>
          <a:stretch/>
        </p:blipFill>
        <p:spPr>
          <a:xfrm rot="5400000">
            <a:off x="5331780" y="2633212"/>
            <a:ext cx="2538918" cy="2046290"/>
          </a:xfrm>
          <a:prstGeom prst="rect">
            <a:avLst/>
          </a:prstGeom>
        </p:spPr>
      </p:pic>
      <p:pic>
        <p:nvPicPr>
          <p:cNvPr id="9" name="Picture 8" descr="A hand holding a stuffed animal&#10;&#10;Description automatically generated">
            <a:extLst>
              <a:ext uri="{FF2B5EF4-FFF2-40B4-BE49-F238E27FC236}">
                <a16:creationId xmlns:a16="http://schemas.microsoft.com/office/drawing/2014/main" id="{8F0FA789-DE94-4628-B0AD-9D8D3C331765}"/>
              </a:ext>
            </a:extLst>
          </p:cNvPr>
          <p:cNvPicPr>
            <a:picLocks noChangeAspect="1"/>
          </p:cNvPicPr>
          <p:nvPr/>
        </p:nvPicPr>
        <p:blipFill>
          <a:blip r:embed="rId21" cstate="screen">
            <a:extLst>
              <a:ext uri="{BEBA8EAE-BF5A-486C-A8C5-ECC9F3942E4B}">
                <a14:imgProps xmlns:a14="http://schemas.microsoft.com/office/drawing/2010/main">
                  <a14:imgLayer r:embed="rId22">
                    <a14:imgEffect>
                      <a14:backgroundRemoval t="10000" b="90000" l="10000" r="90000">
                        <a14:backgroundMark x1="20333" y1="19063" x2="20333" y2="19063"/>
                        <a14:backgroundMark x1="15750" y1="21250" x2="15750" y2="21250"/>
                        <a14:backgroundMark x1="15750" y1="23188" x2="15750" y2="23188"/>
                      </a14:backgroundRemoval>
                    </a14:imgEffect>
                  </a14:imgLayer>
                </a14:imgProps>
              </a:ext>
              <a:ext uri="{28A0092B-C50C-407E-A947-70E740481C1C}">
                <a14:useLocalDpi xmlns:a14="http://schemas.microsoft.com/office/drawing/2010/main"/>
              </a:ext>
            </a:extLst>
          </a:blip>
          <a:stretch>
            <a:fillRect/>
          </a:stretch>
        </p:blipFill>
        <p:spPr>
          <a:xfrm rot="1608416">
            <a:off x="4366114" y="2896154"/>
            <a:ext cx="1731635" cy="2308847"/>
          </a:xfrm>
          <a:prstGeom prst="rect">
            <a:avLst/>
          </a:prstGeom>
        </p:spPr>
      </p:pic>
    </p:spTree>
    <p:custDataLst>
      <p:tags r:id="rId1"/>
    </p:custDataLst>
    <p:extLst>
      <p:ext uri="{BB962C8B-B14F-4D97-AF65-F5344CB8AC3E}">
        <p14:creationId xmlns:p14="http://schemas.microsoft.com/office/powerpoint/2010/main" val="36317530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9"/>
          <p:cNvSpPr txBox="1">
            <a:spLocks/>
          </p:cNvSpPr>
          <p:nvPr/>
        </p:nvSpPr>
        <p:spPr bwMode="auto">
          <a:xfrm>
            <a:off x="4566708" y="1196018"/>
            <a:ext cx="3998761" cy="4465964"/>
          </a:xfrm>
          <a:prstGeom prst="rect">
            <a:avLst/>
          </a:prstGeom>
          <a:noFill/>
          <a:ln w="9525">
            <a:noFill/>
            <a:miter lim="800000"/>
            <a:headEnd/>
            <a:tailEnd/>
          </a:ln>
        </p:spPr>
        <p:txBody>
          <a:bodyPr lIns="0" anchor="ctr"/>
          <a:lstStyle/>
          <a:p>
            <a:pPr marL="244345" indent="-244345" defTabSz="781903">
              <a:lnSpc>
                <a:spcPct val="90000"/>
              </a:lnSpc>
              <a:buFont typeface="Arial" panose="020B0604020202020204" pitchFamily="34" charset="0"/>
              <a:buChar char="•"/>
            </a:pPr>
            <a:r>
              <a:rPr lang="en-GB" sz="2400" b="1" dirty="0">
                <a:solidFill>
                  <a:srgbClr val="E73081"/>
                </a:solidFill>
                <a:latin typeface="Arial" panose="020B0604020202020204" pitchFamily="34" charset="0"/>
                <a:cs typeface="Arial" panose="020B0604020202020204" pitchFamily="34" charset="0"/>
              </a:rPr>
              <a:t>Draw your product idea </a:t>
            </a:r>
          </a:p>
          <a:p>
            <a:pPr defTabSz="781903">
              <a:lnSpc>
                <a:spcPct val="90000"/>
              </a:lnSpc>
            </a:pPr>
            <a:endParaRPr lang="en-GB" sz="2400" b="1" dirty="0">
              <a:solidFill>
                <a:srgbClr val="E73081"/>
              </a:solidFill>
              <a:latin typeface="Arial" panose="020B0604020202020204" pitchFamily="34" charset="0"/>
              <a:cs typeface="Arial" panose="020B0604020202020204" pitchFamily="34" charset="0"/>
            </a:endParaRPr>
          </a:p>
          <a:p>
            <a:pPr marL="244345" indent="-244345" defTabSz="781903">
              <a:lnSpc>
                <a:spcPct val="90000"/>
              </a:lnSpc>
              <a:buFont typeface="Arial" panose="020B0604020202020204" pitchFamily="34" charset="0"/>
              <a:buChar char="•"/>
            </a:pPr>
            <a:r>
              <a:rPr lang="en-GB" sz="2400" b="1" dirty="0">
                <a:solidFill>
                  <a:srgbClr val="008988"/>
                </a:solidFill>
                <a:latin typeface="Arial" panose="020B0604020202020204" pitchFamily="34" charset="0"/>
                <a:cs typeface="Arial" panose="020B0604020202020204" pitchFamily="34" charset="0"/>
              </a:rPr>
              <a:t>Label your drawing</a:t>
            </a:r>
          </a:p>
          <a:p>
            <a:pPr marL="244345" indent="-244345" defTabSz="781903">
              <a:lnSpc>
                <a:spcPct val="90000"/>
              </a:lnSpc>
              <a:buFont typeface="Arial" panose="020B0604020202020204" pitchFamily="34" charset="0"/>
              <a:buChar char="•"/>
            </a:pPr>
            <a:endParaRPr lang="en-GB" sz="2400" b="1" dirty="0">
              <a:solidFill>
                <a:srgbClr val="008988"/>
              </a:solidFill>
              <a:latin typeface="Arial" panose="020B0604020202020204" pitchFamily="34" charset="0"/>
              <a:cs typeface="Arial" panose="020B0604020202020204" pitchFamily="34" charset="0"/>
            </a:endParaRPr>
          </a:p>
          <a:p>
            <a:pPr marL="244345" indent="-244345" defTabSz="781903">
              <a:lnSpc>
                <a:spcPct val="90000"/>
              </a:lnSpc>
              <a:buFont typeface="Arial" panose="020B0604020202020204" pitchFamily="34" charset="0"/>
              <a:buChar char="•"/>
            </a:pPr>
            <a:endParaRPr lang="en-GB" sz="2400" b="1" dirty="0">
              <a:solidFill>
                <a:srgbClr val="008988"/>
              </a:solidFill>
              <a:latin typeface="Arial" panose="020B0604020202020204" pitchFamily="34" charset="0"/>
              <a:cs typeface="Arial" panose="020B0604020202020204" pitchFamily="34" charset="0"/>
            </a:endParaRPr>
          </a:p>
          <a:p>
            <a:pPr defTabSz="781903">
              <a:lnSpc>
                <a:spcPct val="90000"/>
              </a:lnSpc>
            </a:pPr>
            <a:endParaRPr lang="en-GB" sz="2400" b="1" dirty="0">
              <a:solidFill>
                <a:srgbClr val="E73081"/>
              </a:solidFill>
              <a:latin typeface="Arial" panose="020B0604020202020204" pitchFamily="34" charset="0"/>
              <a:cs typeface="Arial" panose="020B0604020202020204" pitchFamily="34" charset="0"/>
            </a:endParaRPr>
          </a:p>
          <a:p>
            <a:pPr defTabSz="781903">
              <a:lnSpc>
                <a:spcPct val="90000"/>
              </a:lnSpc>
            </a:pPr>
            <a:r>
              <a:rPr lang="en-GB" sz="2400" b="1" dirty="0">
                <a:solidFill>
                  <a:srgbClr val="ED1C8C"/>
                </a:solidFill>
                <a:latin typeface="Arial" panose="020B0604020202020204" pitchFamily="34" charset="0"/>
                <a:cs typeface="Arial" panose="020B0604020202020204" pitchFamily="34" charset="0"/>
              </a:rPr>
              <a:t>Remember, it needs to be easy to make as you’ll be making lots of them!</a:t>
            </a:r>
          </a:p>
          <a:p>
            <a:pPr defTabSz="781903">
              <a:lnSpc>
                <a:spcPct val="90000"/>
              </a:lnSpc>
            </a:pPr>
            <a:endParaRPr lang="en-GB" sz="2400" b="1" dirty="0">
              <a:solidFill>
                <a:srgbClr val="FF66CC"/>
              </a:solidFill>
              <a:latin typeface="Arial" panose="020B0604020202020204" pitchFamily="34" charset="0"/>
              <a:cs typeface="Arial" panose="020B0604020202020204" pitchFamily="34" charset="0"/>
            </a:endParaRPr>
          </a:p>
        </p:txBody>
      </p:sp>
      <p:sp>
        <p:nvSpPr>
          <p:cNvPr id="8" name="Title 9">
            <a:extLst>
              <a:ext uri="{FF2B5EF4-FFF2-40B4-BE49-F238E27FC236}">
                <a16:creationId xmlns:a16="http://schemas.microsoft.com/office/drawing/2014/main" id="{0EE7B9EA-9C57-48C1-840E-DC0ADD666B02}"/>
              </a:ext>
            </a:extLst>
          </p:cNvPr>
          <p:cNvSpPr txBox="1">
            <a:spLocks/>
          </p:cNvSpPr>
          <p:nvPr/>
        </p:nvSpPr>
        <p:spPr>
          <a:xfrm>
            <a:off x="812347" y="1399740"/>
            <a:ext cx="2562414" cy="158294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a:solidFill>
                  <a:schemeClr val="bg1"/>
                </a:solidFill>
                <a:latin typeface="Arial" charset="0"/>
                <a:cs typeface="Arial" charset="0"/>
              </a:rPr>
              <a:t>Planning and Design</a:t>
            </a:r>
            <a:endParaRPr lang="en-GB" sz="4000" b="1" dirty="0">
              <a:solidFill>
                <a:schemeClr val="bg1"/>
              </a:solidFill>
              <a:latin typeface="Arial" charset="0"/>
              <a:cs typeface="Arial" charset="0"/>
            </a:endParaRPr>
          </a:p>
        </p:txBody>
      </p:sp>
      <p:pic>
        <p:nvPicPr>
          <p:cNvPr id="3" name="Picture 2" descr="A picture containing toy, table, room&#10;&#10;Description automatically generated">
            <a:extLst>
              <a:ext uri="{FF2B5EF4-FFF2-40B4-BE49-F238E27FC236}">
                <a16:creationId xmlns:a16="http://schemas.microsoft.com/office/drawing/2014/main" id="{75D25427-D2E8-4A21-9BD2-22607D5B6A7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08175" y="3243309"/>
            <a:ext cx="2882821" cy="3413867"/>
          </a:xfrm>
          <a:prstGeom prst="rect">
            <a:avLst/>
          </a:prstGeom>
        </p:spPr>
      </p:pic>
    </p:spTree>
    <p:custDataLst>
      <p:tags r:id="rId1"/>
    </p:custDataLst>
    <p:extLst>
      <p:ext uri="{BB962C8B-B14F-4D97-AF65-F5344CB8AC3E}">
        <p14:creationId xmlns:p14="http://schemas.microsoft.com/office/powerpoint/2010/main" val="35416065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2"/>
          <p:cNvSpPr>
            <a:spLocks noGrp="1"/>
          </p:cNvSpPr>
          <p:nvPr>
            <p:ph type="title"/>
          </p:nvPr>
        </p:nvSpPr>
        <p:spPr>
          <a:xfrm>
            <a:off x="3754904" y="182248"/>
            <a:ext cx="1353676" cy="994830"/>
          </a:xfrm>
        </p:spPr>
        <p:txBody>
          <a:bodyPr/>
          <a:lstStyle/>
          <a:p>
            <a:pPr eaLnBrk="1" hangingPunct="1"/>
            <a:r>
              <a:rPr lang="en-GB" sz="3018" dirty="0">
                <a:latin typeface="Arial" charset="0"/>
                <a:cs typeface="Arial" charset="0"/>
              </a:rPr>
              <a:t>Teams</a:t>
            </a:r>
          </a:p>
        </p:txBody>
      </p:sp>
      <p:sp>
        <p:nvSpPr>
          <p:cNvPr id="61442" name="Title 9"/>
          <p:cNvSpPr txBox="1">
            <a:spLocks/>
          </p:cNvSpPr>
          <p:nvPr/>
        </p:nvSpPr>
        <p:spPr bwMode="auto">
          <a:xfrm>
            <a:off x="465803" y="771672"/>
            <a:ext cx="8356261" cy="1082747"/>
          </a:xfrm>
          <a:prstGeom prst="rect">
            <a:avLst/>
          </a:prstGeom>
          <a:noFill/>
          <a:ln w="9525">
            <a:noFill/>
            <a:miter lim="800000"/>
            <a:headEnd/>
            <a:tailEnd/>
          </a:ln>
        </p:spPr>
        <p:txBody>
          <a:bodyPr lIns="0" anchor="ctr"/>
          <a:lstStyle/>
          <a:p>
            <a:pPr marL="269463" indent="-269463" defTabSz="862283">
              <a:lnSpc>
                <a:spcPct val="90000"/>
              </a:lnSpc>
              <a:buFont typeface="Arial" charset="0"/>
              <a:buChar char="•"/>
            </a:pPr>
            <a:endParaRPr lang="en-GB" sz="1697" b="1" dirty="0">
              <a:solidFill>
                <a:srgbClr val="FF66CC"/>
              </a:solidFill>
            </a:endParaRPr>
          </a:p>
          <a:p>
            <a:pPr marL="269463" indent="-269463" algn="ctr" defTabSz="862283">
              <a:lnSpc>
                <a:spcPct val="90000"/>
              </a:lnSpc>
            </a:pPr>
            <a:r>
              <a:rPr lang="en-GB" b="1" dirty="0">
                <a:solidFill>
                  <a:srgbClr val="ED1C8C"/>
                </a:solidFill>
              </a:rPr>
              <a:t>In most companies, people are split into teams and given different jobs.</a:t>
            </a:r>
          </a:p>
          <a:p>
            <a:pPr marL="269463" indent="-269463" algn="ctr" defTabSz="862283">
              <a:lnSpc>
                <a:spcPct val="90000"/>
              </a:lnSpc>
            </a:pPr>
            <a:endParaRPr lang="en-GB" sz="900" b="1" dirty="0">
              <a:solidFill>
                <a:srgbClr val="ED1C8C"/>
              </a:solidFill>
            </a:endParaRPr>
          </a:p>
          <a:p>
            <a:pPr marL="269463" indent="-269463" algn="ctr" defTabSz="862283">
              <a:lnSpc>
                <a:spcPct val="90000"/>
              </a:lnSpc>
            </a:pPr>
            <a:r>
              <a:rPr lang="en-GB" b="1" dirty="0">
                <a:solidFill>
                  <a:srgbClr val="ED1C8C"/>
                </a:solidFill>
              </a:rPr>
              <a:t>Can you think of some examples of he teams people might work in and the different jobs they might do? </a:t>
            </a:r>
          </a:p>
          <a:p>
            <a:pPr marL="269463" indent="-269463" defTabSz="862283">
              <a:lnSpc>
                <a:spcPct val="90000"/>
              </a:lnSpc>
              <a:buFont typeface="Arial" charset="0"/>
              <a:buChar char="•"/>
            </a:pPr>
            <a:endParaRPr lang="en-GB" sz="1697" b="1" dirty="0">
              <a:solidFill>
                <a:srgbClr val="FF66CC"/>
              </a:solidFill>
            </a:endParaRPr>
          </a:p>
          <a:p>
            <a:pPr marL="269463" indent="-269463" defTabSz="862283">
              <a:lnSpc>
                <a:spcPct val="90000"/>
              </a:lnSpc>
              <a:buFont typeface="Arial" charset="0"/>
              <a:buChar char="•"/>
            </a:pPr>
            <a:endParaRPr lang="en-GB" sz="1697" b="1" dirty="0">
              <a:solidFill>
                <a:srgbClr val="FF66CC"/>
              </a:solidFill>
            </a:endParaRPr>
          </a:p>
        </p:txBody>
      </p:sp>
      <p:sp>
        <p:nvSpPr>
          <p:cNvPr id="4" name="Title 9"/>
          <p:cNvSpPr txBox="1">
            <a:spLocks/>
          </p:cNvSpPr>
          <p:nvPr/>
        </p:nvSpPr>
        <p:spPr bwMode="auto">
          <a:xfrm>
            <a:off x="4711749" y="5474731"/>
            <a:ext cx="1313513" cy="678071"/>
          </a:xfrm>
          <a:prstGeom prst="rect">
            <a:avLst/>
          </a:prstGeom>
          <a:noFill/>
          <a:ln w="9525">
            <a:noFill/>
            <a:miter lim="800000"/>
            <a:headEnd/>
            <a:tailEnd/>
          </a:ln>
        </p:spPr>
        <p:txBody>
          <a:bodyPr lIns="0" anchor="ctr"/>
          <a:lstStyle/>
          <a:p>
            <a:pPr marL="269463" indent="-269463" defTabSz="862283">
              <a:lnSpc>
                <a:spcPct val="90000"/>
              </a:lnSpc>
              <a:buFont typeface="Arial" charset="0"/>
              <a:buChar char="•"/>
            </a:pPr>
            <a:endParaRPr lang="en-GB" sz="1697" b="1" dirty="0">
              <a:solidFill>
                <a:srgbClr val="FF66CC"/>
              </a:solidFill>
            </a:endParaRPr>
          </a:p>
          <a:p>
            <a:pPr defTabSz="862283">
              <a:lnSpc>
                <a:spcPct val="90000"/>
              </a:lnSpc>
            </a:pPr>
            <a:r>
              <a:rPr lang="en-GB" sz="2263" b="1" dirty="0">
                <a:solidFill>
                  <a:srgbClr val="008988"/>
                </a:solidFill>
              </a:rPr>
              <a:t>Artistic </a:t>
            </a:r>
          </a:p>
          <a:p>
            <a:pPr defTabSz="862283">
              <a:lnSpc>
                <a:spcPct val="90000"/>
              </a:lnSpc>
            </a:pPr>
            <a:r>
              <a:rPr lang="en-GB" sz="2263" b="1" dirty="0">
                <a:solidFill>
                  <a:srgbClr val="008988"/>
                </a:solidFill>
              </a:rPr>
              <a:t>Team</a:t>
            </a:r>
          </a:p>
          <a:p>
            <a:pPr marL="269463" indent="-269463" defTabSz="862283">
              <a:lnSpc>
                <a:spcPct val="90000"/>
              </a:lnSpc>
              <a:buFont typeface="Arial" charset="0"/>
              <a:buChar char="•"/>
            </a:pPr>
            <a:endParaRPr lang="en-GB" sz="1697" b="1" dirty="0">
              <a:solidFill>
                <a:srgbClr val="FF66CC"/>
              </a:solidFill>
            </a:endParaRPr>
          </a:p>
        </p:txBody>
      </p:sp>
      <p:sp>
        <p:nvSpPr>
          <p:cNvPr id="5" name="Title 9"/>
          <p:cNvSpPr txBox="1">
            <a:spLocks/>
          </p:cNvSpPr>
          <p:nvPr/>
        </p:nvSpPr>
        <p:spPr bwMode="auto">
          <a:xfrm>
            <a:off x="6418817" y="5293888"/>
            <a:ext cx="1989399" cy="568631"/>
          </a:xfrm>
          <a:prstGeom prst="rect">
            <a:avLst/>
          </a:prstGeom>
          <a:noFill/>
          <a:ln w="9525">
            <a:noFill/>
            <a:miter lim="800000"/>
            <a:headEnd/>
            <a:tailEnd/>
          </a:ln>
        </p:spPr>
        <p:txBody>
          <a:bodyPr lIns="0" anchor="ctr"/>
          <a:lstStyle/>
          <a:p>
            <a:pPr marL="269463" indent="-269463" defTabSz="862283">
              <a:lnSpc>
                <a:spcPct val="90000"/>
              </a:lnSpc>
              <a:buFont typeface="Arial" charset="0"/>
              <a:buChar char="•"/>
            </a:pPr>
            <a:endParaRPr lang="en-GB" sz="1697" b="1" dirty="0">
              <a:solidFill>
                <a:srgbClr val="FF66CC"/>
              </a:solidFill>
            </a:endParaRPr>
          </a:p>
          <a:p>
            <a:pPr defTabSz="862283">
              <a:lnSpc>
                <a:spcPct val="90000"/>
              </a:lnSpc>
            </a:pPr>
            <a:r>
              <a:rPr lang="en-GB" sz="2263" b="1" dirty="0">
                <a:solidFill>
                  <a:srgbClr val="E210B5"/>
                </a:solidFill>
              </a:rPr>
              <a:t>Education Team</a:t>
            </a:r>
          </a:p>
          <a:p>
            <a:pPr marL="269463" indent="-269463" defTabSz="862283">
              <a:lnSpc>
                <a:spcPct val="90000"/>
              </a:lnSpc>
              <a:buFont typeface="Arial" charset="0"/>
              <a:buChar char="•"/>
            </a:pPr>
            <a:endParaRPr lang="en-GB" sz="1697" b="1" dirty="0">
              <a:solidFill>
                <a:srgbClr val="FF66CC"/>
              </a:solidFill>
            </a:endParaRPr>
          </a:p>
        </p:txBody>
      </p:sp>
      <p:sp>
        <p:nvSpPr>
          <p:cNvPr id="6" name="Title 9"/>
          <p:cNvSpPr txBox="1">
            <a:spLocks/>
          </p:cNvSpPr>
          <p:nvPr/>
        </p:nvSpPr>
        <p:spPr bwMode="auto">
          <a:xfrm>
            <a:off x="7073336" y="3029842"/>
            <a:ext cx="1989399" cy="568631"/>
          </a:xfrm>
          <a:prstGeom prst="rect">
            <a:avLst/>
          </a:prstGeom>
          <a:noFill/>
          <a:ln w="9525">
            <a:noFill/>
            <a:miter lim="800000"/>
            <a:headEnd/>
            <a:tailEnd/>
          </a:ln>
        </p:spPr>
        <p:txBody>
          <a:bodyPr lIns="0" anchor="ctr"/>
          <a:lstStyle/>
          <a:p>
            <a:pPr marL="269463" indent="-269463" defTabSz="862283">
              <a:lnSpc>
                <a:spcPct val="90000"/>
              </a:lnSpc>
              <a:buFont typeface="Arial" charset="0"/>
              <a:buChar char="•"/>
            </a:pPr>
            <a:endParaRPr lang="en-GB" sz="1697" b="1" dirty="0">
              <a:solidFill>
                <a:srgbClr val="FF66CC"/>
              </a:solidFill>
            </a:endParaRPr>
          </a:p>
          <a:p>
            <a:pPr defTabSz="862283">
              <a:lnSpc>
                <a:spcPct val="90000"/>
              </a:lnSpc>
            </a:pPr>
            <a:r>
              <a:rPr lang="en-GB" sz="2263" b="1" dirty="0">
                <a:solidFill>
                  <a:srgbClr val="ED1C8C"/>
                </a:solidFill>
              </a:rPr>
              <a:t>Management</a:t>
            </a:r>
          </a:p>
          <a:p>
            <a:pPr marL="269463" indent="-269463" defTabSz="862283">
              <a:lnSpc>
                <a:spcPct val="90000"/>
              </a:lnSpc>
              <a:buFont typeface="Arial" charset="0"/>
              <a:buChar char="•"/>
            </a:pPr>
            <a:endParaRPr lang="en-GB" sz="1697" b="1" dirty="0">
              <a:solidFill>
                <a:srgbClr val="FF66CC"/>
              </a:solidFill>
            </a:endParaRPr>
          </a:p>
        </p:txBody>
      </p:sp>
      <p:sp>
        <p:nvSpPr>
          <p:cNvPr id="7" name="Title 9"/>
          <p:cNvSpPr txBox="1">
            <a:spLocks/>
          </p:cNvSpPr>
          <p:nvPr/>
        </p:nvSpPr>
        <p:spPr bwMode="auto">
          <a:xfrm>
            <a:off x="5389486" y="3142367"/>
            <a:ext cx="1072252" cy="601416"/>
          </a:xfrm>
          <a:prstGeom prst="rect">
            <a:avLst/>
          </a:prstGeom>
          <a:noFill/>
          <a:ln w="9525">
            <a:noFill/>
            <a:miter lim="800000"/>
            <a:headEnd/>
            <a:tailEnd/>
          </a:ln>
        </p:spPr>
        <p:txBody>
          <a:bodyPr lIns="0" anchor="ctr"/>
          <a:lstStyle/>
          <a:p>
            <a:pPr marL="269463" indent="-269463" defTabSz="862283">
              <a:lnSpc>
                <a:spcPct val="90000"/>
              </a:lnSpc>
              <a:buFont typeface="Arial" charset="0"/>
              <a:buChar char="•"/>
            </a:pPr>
            <a:endParaRPr lang="en-GB" sz="1697" b="1" dirty="0">
              <a:solidFill>
                <a:srgbClr val="FF66CC"/>
              </a:solidFill>
            </a:endParaRPr>
          </a:p>
          <a:p>
            <a:pPr defTabSz="862283">
              <a:lnSpc>
                <a:spcPct val="90000"/>
              </a:lnSpc>
            </a:pPr>
            <a:r>
              <a:rPr lang="en-GB" sz="2263" b="1" dirty="0">
                <a:solidFill>
                  <a:srgbClr val="009893"/>
                </a:solidFill>
              </a:rPr>
              <a:t>Retail </a:t>
            </a:r>
          </a:p>
          <a:p>
            <a:pPr defTabSz="862283">
              <a:lnSpc>
                <a:spcPct val="90000"/>
              </a:lnSpc>
            </a:pPr>
            <a:r>
              <a:rPr lang="en-GB" sz="2263" b="1" dirty="0">
                <a:solidFill>
                  <a:srgbClr val="009893"/>
                </a:solidFill>
              </a:rPr>
              <a:t>Team</a:t>
            </a:r>
          </a:p>
          <a:p>
            <a:pPr marL="269463" indent="-269463" defTabSz="862283">
              <a:lnSpc>
                <a:spcPct val="90000"/>
              </a:lnSpc>
              <a:buFont typeface="Arial" charset="0"/>
              <a:buChar char="•"/>
            </a:pPr>
            <a:endParaRPr lang="en-GB" sz="1697" b="1" dirty="0">
              <a:solidFill>
                <a:srgbClr val="FF66CC"/>
              </a:solidFill>
            </a:endParaRPr>
          </a:p>
        </p:txBody>
      </p:sp>
      <p:sp>
        <p:nvSpPr>
          <p:cNvPr id="9" name="Title 9"/>
          <p:cNvSpPr txBox="1">
            <a:spLocks/>
          </p:cNvSpPr>
          <p:nvPr/>
        </p:nvSpPr>
        <p:spPr bwMode="auto">
          <a:xfrm>
            <a:off x="1020978" y="5569688"/>
            <a:ext cx="2750323" cy="678071"/>
          </a:xfrm>
          <a:prstGeom prst="rect">
            <a:avLst/>
          </a:prstGeom>
          <a:noFill/>
          <a:ln w="9525">
            <a:noFill/>
            <a:miter lim="800000"/>
            <a:headEnd/>
            <a:tailEnd/>
          </a:ln>
        </p:spPr>
        <p:txBody>
          <a:bodyPr lIns="0" anchor="ctr"/>
          <a:lstStyle/>
          <a:p>
            <a:pPr marL="269463" indent="-269463" defTabSz="862283">
              <a:lnSpc>
                <a:spcPct val="90000"/>
              </a:lnSpc>
              <a:buFont typeface="Arial" charset="0"/>
              <a:buChar char="•"/>
            </a:pPr>
            <a:endParaRPr lang="en-GB" sz="1697" b="1" dirty="0">
              <a:solidFill>
                <a:srgbClr val="FF66CC"/>
              </a:solidFill>
            </a:endParaRPr>
          </a:p>
          <a:p>
            <a:pPr defTabSz="862283">
              <a:lnSpc>
                <a:spcPct val="90000"/>
              </a:lnSpc>
            </a:pPr>
            <a:r>
              <a:rPr lang="en-GB" sz="2263" b="1" dirty="0">
                <a:solidFill>
                  <a:srgbClr val="E210B5"/>
                </a:solidFill>
              </a:rPr>
              <a:t>Fundraising Team</a:t>
            </a:r>
          </a:p>
          <a:p>
            <a:pPr marL="269463" indent="-269463" defTabSz="862283">
              <a:lnSpc>
                <a:spcPct val="90000"/>
              </a:lnSpc>
              <a:buFont typeface="Arial" charset="0"/>
              <a:buChar char="•"/>
            </a:pPr>
            <a:endParaRPr lang="en-GB" sz="1697" b="1" dirty="0">
              <a:solidFill>
                <a:srgbClr val="FF66CC"/>
              </a:solidFill>
            </a:endParaRPr>
          </a:p>
        </p:txBody>
      </p:sp>
      <p:sp>
        <p:nvSpPr>
          <p:cNvPr id="10" name="Title 9"/>
          <p:cNvSpPr txBox="1">
            <a:spLocks/>
          </p:cNvSpPr>
          <p:nvPr/>
        </p:nvSpPr>
        <p:spPr bwMode="auto">
          <a:xfrm>
            <a:off x="299970" y="3151131"/>
            <a:ext cx="1989399" cy="568631"/>
          </a:xfrm>
          <a:prstGeom prst="rect">
            <a:avLst/>
          </a:prstGeom>
          <a:noFill/>
          <a:ln w="9525">
            <a:noFill/>
            <a:miter lim="800000"/>
            <a:headEnd/>
            <a:tailEnd/>
          </a:ln>
        </p:spPr>
        <p:txBody>
          <a:bodyPr lIns="0" anchor="ctr"/>
          <a:lstStyle/>
          <a:p>
            <a:pPr marL="269463" indent="-269463" defTabSz="862283">
              <a:lnSpc>
                <a:spcPct val="90000"/>
              </a:lnSpc>
              <a:buFont typeface="Arial" charset="0"/>
              <a:buChar char="•"/>
            </a:pPr>
            <a:endParaRPr lang="en-GB" sz="1697" b="1" dirty="0">
              <a:solidFill>
                <a:srgbClr val="FF66CC"/>
              </a:solidFill>
            </a:endParaRPr>
          </a:p>
          <a:p>
            <a:pPr defTabSz="862283">
              <a:lnSpc>
                <a:spcPct val="90000"/>
              </a:lnSpc>
            </a:pPr>
            <a:r>
              <a:rPr lang="en-GB" sz="2263" b="1" dirty="0">
                <a:solidFill>
                  <a:srgbClr val="008988"/>
                </a:solidFill>
              </a:rPr>
              <a:t>Buying Team</a:t>
            </a:r>
          </a:p>
          <a:p>
            <a:pPr marL="269463" indent="-269463" defTabSz="862283">
              <a:lnSpc>
                <a:spcPct val="90000"/>
              </a:lnSpc>
              <a:buFont typeface="Arial" charset="0"/>
              <a:buChar char="•"/>
            </a:pPr>
            <a:endParaRPr lang="en-GB" sz="1697" b="1" dirty="0">
              <a:solidFill>
                <a:srgbClr val="FF66CC"/>
              </a:solidFill>
            </a:endParaRPr>
          </a:p>
        </p:txBody>
      </p:sp>
      <p:sp>
        <p:nvSpPr>
          <p:cNvPr id="12" name="Title 9"/>
          <p:cNvSpPr txBox="1">
            <a:spLocks/>
          </p:cNvSpPr>
          <p:nvPr/>
        </p:nvSpPr>
        <p:spPr bwMode="auto">
          <a:xfrm>
            <a:off x="2565859" y="3144684"/>
            <a:ext cx="2620177" cy="568631"/>
          </a:xfrm>
          <a:prstGeom prst="rect">
            <a:avLst/>
          </a:prstGeom>
          <a:noFill/>
          <a:ln w="9525">
            <a:noFill/>
            <a:miter lim="800000"/>
            <a:headEnd/>
            <a:tailEnd/>
          </a:ln>
        </p:spPr>
        <p:txBody>
          <a:bodyPr lIns="0" anchor="ctr"/>
          <a:lstStyle/>
          <a:p>
            <a:pPr marL="269463" indent="-269463" defTabSz="862283">
              <a:lnSpc>
                <a:spcPct val="90000"/>
              </a:lnSpc>
              <a:buFont typeface="Arial" charset="0"/>
              <a:buChar char="•"/>
            </a:pPr>
            <a:endParaRPr lang="en-GB" sz="1697" b="1" dirty="0">
              <a:solidFill>
                <a:srgbClr val="FF66CC"/>
              </a:solidFill>
            </a:endParaRPr>
          </a:p>
          <a:p>
            <a:pPr defTabSz="862283">
              <a:lnSpc>
                <a:spcPct val="90000"/>
              </a:lnSpc>
            </a:pPr>
            <a:r>
              <a:rPr lang="en-GB" sz="2263" b="1" dirty="0">
                <a:solidFill>
                  <a:srgbClr val="ED1C8C"/>
                </a:solidFill>
              </a:rPr>
              <a:t>Web designers</a:t>
            </a:r>
          </a:p>
          <a:p>
            <a:pPr marL="269463" indent="-269463" defTabSz="862283">
              <a:lnSpc>
                <a:spcPct val="90000"/>
              </a:lnSpc>
              <a:buFont typeface="Arial" charset="0"/>
              <a:buChar char="•"/>
            </a:pPr>
            <a:endParaRPr lang="en-GB" sz="1697" b="1" dirty="0">
              <a:solidFill>
                <a:srgbClr val="FF66CC"/>
              </a:solidFill>
            </a:endParaRPr>
          </a:p>
        </p:txBody>
      </p:sp>
      <p:pic>
        <p:nvPicPr>
          <p:cNvPr id="13" name="Picture 12" descr="A teddy bear&#10;&#10;Description automatically generated">
            <a:extLst>
              <a:ext uri="{FF2B5EF4-FFF2-40B4-BE49-F238E27FC236}">
                <a16:creationId xmlns:a16="http://schemas.microsoft.com/office/drawing/2014/main" id="{DFB30B5C-62CE-4BC3-92F0-CE6B03CE6E9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642"/>
          <a:stretch/>
        </p:blipFill>
        <p:spPr>
          <a:xfrm>
            <a:off x="1020978" y="3667021"/>
            <a:ext cx="2029315" cy="1955408"/>
          </a:xfrm>
          <a:prstGeom prst="rect">
            <a:avLst/>
          </a:prstGeom>
        </p:spPr>
      </p:pic>
      <p:grpSp>
        <p:nvGrpSpPr>
          <p:cNvPr id="15" name="Group 14">
            <a:extLst>
              <a:ext uri="{FF2B5EF4-FFF2-40B4-BE49-F238E27FC236}">
                <a16:creationId xmlns:a16="http://schemas.microsoft.com/office/drawing/2014/main" id="{E679E9CD-3F85-465C-8768-0A901D10ADA2}"/>
              </a:ext>
            </a:extLst>
          </p:cNvPr>
          <p:cNvGrpSpPr/>
          <p:nvPr/>
        </p:nvGrpSpPr>
        <p:grpSpPr>
          <a:xfrm>
            <a:off x="-17569" y="1412647"/>
            <a:ext cx="2247720" cy="2062392"/>
            <a:chOff x="6865483" y="3550370"/>
            <a:chExt cx="2247720" cy="2062392"/>
          </a:xfrm>
        </p:grpSpPr>
        <p:pic>
          <p:nvPicPr>
            <p:cNvPr id="3" name="Picture 2" descr="A close up of a device&#10;&#10;Description automatically generated">
              <a:extLst>
                <a:ext uri="{FF2B5EF4-FFF2-40B4-BE49-F238E27FC236}">
                  <a16:creationId xmlns:a16="http://schemas.microsoft.com/office/drawing/2014/main" id="{5B7E5633-47D2-4A31-9228-148E5E34EA0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2667" b="90333" l="32667" r="64667">
                          <a14:foregroundMark x1="55000" y1="15333" x2="55000" y2="15333"/>
                          <a14:foregroundMark x1="50000" y1="12667" x2="50000" y2="12667"/>
                          <a14:foregroundMark x1="42333" y1="85333" x2="42333" y2="85333"/>
                          <a14:foregroundMark x1="44333" y1="85333" x2="44333" y2="85333"/>
                          <a14:foregroundMark x1="46000" y1="85667" x2="46000" y2="85667"/>
                          <a14:foregroundMark x1="47667" y1="86333" x2="47667" y2="86333"/>
                          <a14:foregroundMark x1="51000" y1="86333" x2="51000" y2="86333"/>
                          <a14:foregroundMark x1="54000" y1="86333" x2="54000" y2="86333"/>
                          <a14:foregroundMark x1="56000" y1="85667" x2="56000" y2="85667"/>
                          <a14:foregroundMark x1="57333" y1="85667" x2="57333" y2="85667"/>
                          <a14:foregroundMark x1="60667" y1="85333" x2="60667" y2="85333"/>
                          <a14:backgroundMark x1="61333" y1="85667" x2="61333" y2="85667"/>
                          <a14:backgroundMark x1="61333" y1="85000" x2="61333" y2="85000"/>
                          <a14:backgroundMark x1="61000" y1="85667" x2="61000" y2="85667"/>
                        </a14:backgroundRemoval>
                      </a14:imgEffect>
                    </a14:imgLayer>
                  </a14:imgProps>
                </a:ext>
              </a:extLst>
            </a:blip>
            <a:srcRect l="28974" t="6091" r="31219"/>
            <a:stretch/>
          </p:blipFill>
          <p:spPr>
            <a:xfrm>
              <a:off x="6865483" y="3550370"/>
              <a:ext cx="1058497" cy="1941619"/>
            </a:xfrm>
            <a:prstGeom prst="rect">
              <a:avLst/>
            </a:prstGeom>
          </p:spPr>
        </p:pic>
        <p:pic>
          <p:nvPicPr>
            <p:cNvPr id="14" name="Picture 13" descr="A picture containing box&#10;&#10;Description automatically generated">
              <a:extLst>
                <a:ext uri="{FF2B5EF4-FFF2-40B4-BE49-F238E27FC236}">
                  <a16:creationId xmlns:a16="http://schemas.microsoft.com/office/drawing/2014/main" id="{802F5BA4-13C6-4ACF-8F37-505207C3E757}"/>
                </a:ext>
              </a:extLst>
            </p:cNvPr>
            <p:cNvPicPr>
              <a:picLocks noChangeAspect="1"/>
            </p:cNvPicPr>
            <p:nvPr/>
          </p:nvPicPr>
          <p:blipFill>
            <a:blip r:embed="rId7" cstate="screen">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7119225" y="4202355"/>
              <a:ext cx="1993978" cy="1410407"/>
            </a:xfrm>
            <a:prstGeom prst="rect">
              <a:avLst/>
            </a:prstGeom>
          </p:spPr>
        </p:pic>
      </p:grpSp>
      <p:pic>
        <p:nvPicPr>
          <p:cNvPr id="17" name="Picture 16" descr="A picture containing toy, sign&#10;&#10;Description automatically generated">
            <a:extLst>
              <a:ext uri="{FF2B5EF4-FFF2-40B4-BE49-F238E27FC236}">
                <a16:creationId xmlns:a16="http://schemas.microsoft.com/office/drawing/2014/main" id="{B52EB710-3101-44F3-9B6A-B6C7A23A7A2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323494" y="3959348"/>
            <a:ext cx="2045011" cy="1854418"/>
          </a:xfrm>
          <a:prstGeom prst="rect">
            <a:avLst/>
          </a:prstGeom>
        </p:spPr>
      </p:pic>
      <p:pic>
        <p:nvPicPr>
          <p:cNvPr id="21" name="Picture 20" descr="A screenshot of a video game&#10;&#10;Description automatically generated">
            <a:extLst>
              <a:ext uri="{FF2B5EF4-FFF2-40B4-BE49-F238E27FC236}">
                <a16:creationId xmlns:a16="http://schemas.microsoft.com/office/drawing/2014/main" id="{BEE14290-BC7B-4EEB-80AF-347DC4F8E452}"/>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71111" b="96806" l="4176" r="29451">
                        <a14:foregroundMark x1="5055" y1="81250" x2="5055" y2="81250"/>
                        <a14:foregroundMark x1="4176" y1="81250" x2="4176" y2="81250"/>
                        <a14:foregroundMark x1="17253" y1="93194" x2="17253" y2="93194"/>
                        <a14:foregroundMark x1="17363" y1="95278" x2="17363" y2="95278"/>
                        <a14:foregroundMark x1="8022" y1="71250" x2="8022" y2="71250"/>
                        <a14:foregroundMark x1="5165" y1="91389" x2="28571" y2="71528"/>
                        <a14:foregroundMark x1="28571" y1="71528" x2="29011" y2="71389"/>
                        <a14:foregroundMark x1="21538" y1="71528" x2="21538" y2="71528"/>
                        <a14:foregroundMark x1="21429" y1="71111" x2="21429" y2="71111"/>
                        <a14:foregroundMark x1="20000" y1="71111" x2="20000" y2="71111"/>
                        <a14:foregroundMark x1="18132" y1="71111" x2="18132" y2="71111"/>
                        <a14:foregroundMark x1="16044" y1="71528" x2="16044" y2="71528"/>
                        <a14:foregroundMark x1="15385" y1="90694" x2="15385" y2="90694"/>
                        <a14:foregroundMark x1="15495" y1="90556" x2="15495" y2="90556"/>
                        <a14:foregroundMark x1="15934" y1="90417" x2="15934" y2="90417"/>
                        <a14:foregroundMark x1="16923" y1="90417" x2="16923" y2="90417"/>
                        <a14:foregroundMark x1="16813" y1="94028" x2="16813" y2="94028"/>
                        <a14:foregroundMark x1="19231" y1="95694" x2="19231" y2="95694"/>
                        <a14:foregroundMark x1="13407" y1="95694" x2="16154" y2="95417"/>
                        <a14:foregroundMark x1="16154" y1="95417" x2="19890" y2="95417"/>
                        <a14:foregroundMark x1="20659" y1="95417" x2="21209" y2="95417"/>
                        <a14:foregroundMark x1="4505" y1="84444" x2="4505" y2="80972"/>
                      </a14:backgroundRemoval>
                    </a14:imgEffect>
                  </a14:imgLayer>
                </a14:imgProps>
              </a:ext>
            </a:extLst>
          </a:blip>
          <a:srcRect l="2626" t="68215" r="67556"/>
          <a:stretch/>
        </p:blipFill>
        <p:spPr>
          <a:xfrm>
            <a:off x="2692837" y="1678512"/>
            <a:ext cx="2003786" cy="1690028"/>
          </a:xfrm>
          <a:prstGeom prst="rect">
            <a:avLst/>
          </a:prstGeom>
        </p:spPr>
      </p:pic>
      <p:pic>
        <p:nvPicPr>
          <p:cNvPr id="25" name="Picture 24" descr="A group of people posing for the camera&#10;&#10;Description automatically generated">
            <a:extLst>
              <a:ext uri="{FF2B5EF4-FFF2-40B4-BE49-F238E27FC236}">
                <a16:creationId xmlns:a16="http://schemas.microsoft.com/office/drawing/2014/main" id="{866270D4-697B-44D8-A21E-028892908BB5}"/>
              </a:ext>
            </a:extLst>
          </p:cNvPr>
          <p:cNvPicPr>
            <a:picLocks noChangeAspect="1"/>
          </p:cNvPicPr>
          <p:nvPr/>
        </p:nvPicPr>
        <p:blipFill rotWithShape="1">
          <a:blip r:embed="rId12"/>
          <a:srcRect t="34325"/>
          <a:stretch/>
        </p:blipFill>
        <p:spPr>
          <a:xfrm>
            <a:off x="5765693" y="3614331"/>
            <a:ext cx="2533254" cy="1663699"/>
          </a:xfrm>
          <a:prstGeom prst="ellipse">
            <a:avLst/>
          </a:prstGeom>
          <a:ln>
            <a:noFill/>
          </a:ln>
          <a:effectLst>
            <a:softEdge rad="112500"/>
          </a:effectLst>
        </p:spPr>
      </p:pic>
      <p:pic>
        <p:nvPicPr>
          <p:cNvPr id="27" name="Picture 26" descr="A picture containing mirror&#10;&#10;Description automatically generated">
            <a:extLst>
              <a:ext uri="{FF2B5EF4-FFF2-40B4-BE49-F238E27FC236}">
                <a16:creationId xmlns:a16="http://schemas.microsoft.com/office/drawing/2014/main" id="{469B031D-D88D-479E-A019-3191E2C34316}"/>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21045328">
            <a:off x="4861452" y="1969929"/>
            <a:ext cx="1941131" cy="994830"/>
          </a:xfrm>
          <a:prstGeom prst="rect">
            <a:avLst/>
          </a:prstGeom>
        </p:spPr>
      </p:pic>
      <p:pic>
        <p:nvPicPr>
          <p:cNvPr id="29" name="Picture 28" descr="A picture containing graffiti, man&#10;&#10;Description automatically generated">
            <a:extLst>
              <a:ext uri="{FF2B5EF4-FFF2-40B4-BE49-F238E27FC236}">
                <a16:creationId xmlns:a16="http://schemas.microsoft.com/office/drawing/2014/main" id="{D1F63D2F-DDB5-4A06-90C2-201C37C4E92F}"/>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212319" y="1567368"/>
            <a:ext cx="1501162" cy="1518029"/>
          </a:xfrm>
          <a:prstGeom prst="rect">
            <a:avLst/>
          </a:prstGeom>
        </p:spPr>
      </p:pic>
    </p:spTree>
    <p:custDataLst>
      <p:tags r:id="rId1"/>
    </p:custDataLst>
    <p:extLst>
      <p:ext uri="{BB962C8B-B14F-4D97-AF65-F5344CB8AC3E}">
        <p14:creationId xmlns:p14="http://schemas.microsoft.com/office/powerpoint/2010/main" val="30405234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9"/>
          <p:cNvSpPr>
            <a:spLocks noGrp="1"/>
          </p:cNvSpPr>
          <p:nvPr>
            <p:ph type="title"/>
          </p:nvPr>
        </p:nvSpPr>
        <p:spPr>
          <a:xfrm>
            <a:off x="2458958" y="539295"/>
            <a:ext cx="3717789" cy="559131"/>
          </a:xfrm>
        </p:spPr>
        <p:txBody>
          <a:bodyPr>
            <a:normAutofit fontScale="90000"/>
          </a:bodyPr>
          <a:lstStyle/>
          <a:p>
            <a:pPr eaLnBrk="1" hangingPunct="1"/>
            <a:r>
              <a:rPr lang="en-GB" sz="3018" dirty="0">
                <a:latin typeface="Arial" charset="0"/>
                <a:cs typeface="Arial" charset="0"/>
              </a:rPr>
              <a:t>                                    </a:t>
            </a:r>
            <a:br>
              <a:rPr lang="en-GB" sz="3018" dirty="0">
                <a:latin typeface="Arial" charset="0"/>
                <a:cs typeface="Arial" charset="0"/>
              </a:rPr>
            </a:br>
            <a:r>
              <a:rPr lang="en-GB" sz="3018" dirty="0">
                <a:latin typeface="Arial" charset="0"/>
                <a:cs typeface="Arial" charset="0"/>
              </a:rPr>
              <a:t/>
            </a:r>
            <a:br>
              <a:rPr lang="en-GB" sz="3018" dirty="0">
                <a:latin typeface="Arial" charset="0"/>
                <a:cs typeface="Arial" charset="0"/>
              </a:rPr>
            </a:br>
            <a:endParaRPr lang="en-GB" sz="3018" dirty="0">
              <a:latin typeface="Arial" charset="0"/>
              <a:cs typeface="Arial" charset="0"/>
            </a:endParaRPr>
          </a:p>
        </p:txBody>
      </p:sp>
      <p:sp>
        <p:nvSpPr>
          <p:cNvPr id="6" name="Title 9"/>
          <p:cNvSpPr txBox="1">
            <a:spLocks/>
          </p:cNvSpPr>
          <p:nvPr/>
        </p:nvSpPr>
        <p:spPr bwMode="auto">
          <a:xfrm>
            <a:off x="404677" y="100296"/>
            <a:ext cx="8356261" cy="1032381"/>
          </a:xfrm>
          <a:prstGeom prst="rect">
            <a:avLst/>
          </a:prstGeom>
          <a:noFill/>
          <a:ln w="9525">
            <a:noFill/>
            <a:miter lim="800000"/>
            <a:headEnd/>
            <a:tailEnd/>
          </a:ln>
        </p:spPr>
        <p:txBody>
          <a:bodyPr lIns="0" anchor="ctr"/>
          <a:lstStyle/>
          <a:p>
            <a:pPr marL="269463" indent="-269463" defTabSz="862283">
              <a:lnSpc>
                <a:spcPct val="90000"/>
              </a:lnSpc>
              <a:buFont typeface="Arial" charset="0"/>
              <a:buChar char="•"/>
            </a:pPr>
            <a:endParaRPr lang="en-GB" sz="1697" b="1" dirty="0">
              <a:solidFill>
                <a:srgbClr val="FF66CC"/>
              </a:solidFill>
            </a:endParaRPr>
          </a:p>
          <a:p>
            <a:pPr marL="269463" indent="-269463" defTabSz="862283">
              <a:lnSpc>
                <a:spcPct val="150000"/>
              </a:lnSpc>
            </a:pPr>
            <a:r>
              <a:rPr lang="en-GB" sz="1697" b="1" dirty="0">
                <a:solidFill>
                  <a:srgbClr val="009893"/>
                </a:solidFill>
              </a:rPr>
              <a:t>PDSA is made up of lots of different teams. </a:t>
            </a:r>
          </a:p>
          <a:p>
            <a:pPr marL="269463" indent="-269463" defTabSz="862283">
              <a:lnSpc>
                <a:spcPct val="150000"/>
              </a:lnSpc>
            </a:pPr>
            <a:r>
              <a:rPr lang="en-GB" sz="1697" b="1" dirty="0">
                <a:solidFill>
                  <a:srgbClr val="009893"/>
                </a:solidFill>
              </a:rPr>
              <a:t>Here are just some of the jobs people do at PDSA</a:t>
            </a:r>
          </a:p>
          <a:p>
            <a:pPr marL="269463" indent="-269463" defTabSz="862283">
              <a:lnSpc>
                <a:spcPct val="90000"/>
              </a:lnSpc>
              <a:buFont typeface="Arial" charset="0"/>
              <a:buChar char="•"/>
            </a:pPr>
            <a:endParaRPr lang="en-GB" sz="1697" b="1" dirty="0">
              <a:solidFill>
                <a:srgbClr val="FF66CC"/>
              </a:solidFill>
            </a:endParaRPr>
          </a:p>
        </p:txBody>
      </p:sp>
      <p:sp>
        <p:nvSpPr>
          <p:cNvPr id="14" name="Title 9"/>
          <p:cNvSpPr txBox="1">
            <a:spLocks/>
          </p:cNvSpPr>
          <p:nvPr/>
        </p:nvSpPr>
        <p:spPr bwMode="auto">
          <a:xfrm>
            <a:off x="5108706" y="2980163"/>
            <a:ext cx="1590600" cy="301648"/>
          </a:xfrm>
          <a:prstGeom prst="rect">
            <a:avLst/>
          </a:prstGeom>
          <a:noFill/>
          <a:ln w="9525">
            <a:noFill/>
            <a:miter lim="800000"/>
            <a:headEnd/>
            <a:tailEnd/>
          </a:ln>
        </p:spPr>
        <p:txBody>
          <a:bodyPr lIns="0" anchor="ctr"/>
          <a:lstStyle/>
          <a:p>
            <a:pPr marL="269463" indent="-269463" defTabSz="862283">
              <a:lnSpc>
                <a:spcPct val="90000"/>
              </a:lnSpc>
              <a:buFont typeface="Arial" charset="0"/>
              <a:buChar char="•"/>
            </a:pPr>
            <a:endParaRPr lang="en-GB" sz="1697" b="1" dirty="0">
              <a:solidFill>
                <a:srgbClr val="FF66CC"/>
              </a:solidFill>
            </a:endParaRPr>
          </a:p>
          <a:p>
            <a:pPr defTabSz="862283">
              <a:lnSpc>
                <a:spcPct val="90000"/>
              </a:lnSpc>
            </a:pPr>
            <a:r>
              <a:rPr lang="en-GB" sz="1697" b="1" dirty="0">
                <a:solidFill>
                  <a:srgbClr val="009893"/>
                </a:solidFill>
              </a:rPr>
              <a:t>Vet Nurse</a:t>
            </a:r>
          </a:p>
          <a:p>
            <a:pPr marL="269463" indent="-269463" defTabSz="862283">
              <a:lnSpc>
                <a:spcPct val="90000"/>
              </a:lnSpc>
              <a:buFont typeface="Arial" charset="0"/>
              <a:buChar char="•"/>
            </a:pPr>
            <a:endParaRPr lang="en-GB" sz="1697" b="1" dirty="0">
              <a:solidFill>
                <a:srgbClr val="FF66CC"/>
              </a:solidFill>
            </a:endParaRPr>
          </a:p>
        </p:txBody>
      </p:sp>
      <p:sp>
        <p:nvSpPr>
          <p:cNvPr id="15" name="Title 9"/>
          <p:cNvSpPr txBox="1">
            <a:spLocks/>
          </p:cNvSpPr>
          <p:nvPr/>
        </p:nvSpPr>
        <p:spPr bwMode="auto">
          <a:xfrm>
            <a:off x="6659196" y="2950826"/>
            <a:ext cx="2079440" cy="342021"/>
          </a:xfrm>
          <a:prstGeom prst="rect">
            <a:avLst/>
          </a:prstGeom>
          <a:noFill/>
          <a:ln w="9525">
            <a:noFill/>
            <a:miter lim="800000"/>
            <a:headEnd/>
            <a:tailEnd/>
          </a:ln>
        </p:spPr>
        <p:txBody>
          <a:bodyPr lIns="0" anchor="ctr"/>
          <a:lstStyle/>
          <a:p>
            <a:pPr marL="269463" indent="-269463" defTabSz="862283">
              <a:lnSpc>
                <a:spcPct val="90000"/>
              </a:lnSpc>
              <a:buFont typeface="Arial" charset="0"/>
              <a:buChar char="•"/>
            </a:pPr>
            <a:endParaRPr lang="en-GB" sz="1697" b="1" dirty="0">
              <a:solidFill>
                <a:srgbClr val="FF66CC"/>
              </a:solidFill>
            </a:endParaRPr>
          </a:p>
          <a:p>
            <a:pPr algn="ctr" defTabSz="862283">
              <a:lnSpc>
                <a:spcPct val="90000"/>
              </a:lnSpc>
            </a:pPr>
            <a:r>
              <a:rPr lang="en-GB" sz="1697" b="1" dirty="0">
                <a:solidFill>
                  <a:srgbClr val="008A89"/>
                </a:solidFill>
              </a:rPr>
              <a:t>Retail Assistant</a:t>
            </a:r>
          </a:p>
          <a:p>
            <a:pPr marL="269463" indent="-269463" defTabSz="862283">
              <a:lnSpc>
                <a:spcPct val="90000"/>
              </a:lnSpc>
              <a:buFont typeface="Arial" charset="0"/>
              <a:buChar char="•"/>
            </a:pPr>
            <a:endParaRPr lang="en-GB" sz="1697" b="1" dirty="0">
              <a:solidFill>
                <a:srgbClr val="FF66CC"/>
              </a:solidFill>
            </a:endParaRPr>
          </a:p>
        </p:txBody>
      </p:sp>
      <p:sp>
        <p:nvSpPr>
          <p:cNvPr id="16" name="Title 9"/>
          <p:cNvSpPr txBox="1">
            <a:spLocks/>
          </p:cNvSpPr>
          <p:nvPr/>
        </p:nvSpPr>
        <p:spPr bwMode="auto">
          <a:xfrm>
            <a:off x="1019385" y="2994681"/>
            <a:ext cx="1024314" cy="300151"/>
          </a:xfrm>
          <a:prstGeom prst="rect">
            <a:avLst/>
          </a:prstGeom>
          <a:noFill/>
          <a:ln w="9525">
            <a:noFill/>
            <a:miter lim="800000"/>
            <a:headEnd/>
            <a:tailEnd/>
          </a:ln>
        </p:spPr>
        <p:txBody>
          <a:bodyPr lIns="0" anchor="ctr"/>
          <a:lstStyle/>
          <a:p>
            <a:pPr marL="269463" indent="-269463" defTabSz="862283">
              <a:lnSpc>
                <a:spcPct val="90000"/>
              </a:lnSpc>
              <a:buFont typeface="Arial" charset="0"/>
              <a:buChar char="•"/>
            </a:pPr>
            <a:endParaRPr lang="en-GB" sz="1697" b="1" dirty="0">
              <a:solidFill>
                <a:srgbClr val="FF66CC"/>
              </a:solidFill>
            </a:endParaRPr>
          </a:p>
          <a:p>
            <a:pPr defTabSz="862283">
              <a:lnSpc>
                <a:spcPct val="90000"/>
              </a:lnSpc>
            </a:pPr>
            <a:r>
              <a:rPr lang="en-GB" sz="1697" b="1" dirty="0">
                <a:solidFill>
                  <a:srgbClr val="009893"/>
                </a:solidFill>
              </a:rPr>
              <a:t>Director</a:t>
            </a:r>
          </a:p>
          <a:p>
            <a:pPr marL="269463" indent="-269463" defTabSz="862283">
              <a:lnSpc>
                <a:spcPct val="90000"/>
              </a:lnSpc>
              <a:buFont typeface="Arial" charset="0"/>
              <a:buChar char="•"/>
            </a:pPr>
            <a:endParaRPr lang="en-GB" sz="1697" b="1" dirty="0">
              <a:solidFill>
                <a:srgbClr val="FF66CC"/>
              </a:solidFill>
            </a:endParaRPr>
          </a:p>
        </p:txBody>
      </p:sp>
      <p:sp>
        <p:nvSpPr>
          <p:cNvPr id="17" name="Title 9"/>
          <p:cNvSpPr txBox="1">
            <a:spLocks/>
          </p:cNvSpPr>
          <p:nvPr/>
        </p:nvSpPr>
        <p:spPr bwMode="auto">
          <a:xfrm>
            <a:off x="894601" y="5223187"/>
            <a:ext cx="1454380" cy="323259"/>
          </a:xfrm>
          <a:prstGeom prst="rect">
            <a:avLst/>
          </a:prstGeom>
          <a:noFill/>
          <a:ln w="9525">
            <a:noFill/>
            <a:miter lim="800000"/>
            <a:headEnd/>
            <a:tailEnd/>
          </a:ln>
        </p:spPr>
        <p:txBody>
          <a:bodyPr lIns="0" anchor="ctr"/>
          <a:lstStyle/>
          <a:p>
            <a:pPr marL="269463" indent="-269463" defTabSz="862283">
              <a:lnSpc>
                <a:spcPct val="90000"/>
              </a:lnSpc>
              <a:buFont typeface="Arial" charset="0"/>
              <a:buChar char="•"/>
            </a:pPr>
            <a:endParaRPr lang="en-GB" sz="1697" b="1" dirty="0">
              <a:solidFill>
                <a:srgbClr val="ED1C8C"/>
              </a:solidFill>
            </a:endParaRPr>
          </a:p>
          <a:p>
            <a:pPr defTabSz="862283">
              <a:lnSpc>
                <a:spcPct val="90000"/>
              </a:lnSpc>
            </a:pPr>
            <a:r>
              <a:rPr lang="en-GB" sz="1697" b="1" dirty="0">
                <a:solidFill>
                  <a:srgbClr val="ED1C8C"/>
                </a:solidFill>
              </a:rPr>
              <a:t>Volunteer</a:t>
            </a:r>
          </a:p>
          <a:p>
            <a:pPr marL="269463" indent="-269463" defTabSz="862283">
              <a:lnSpc>
                <a:spcPct val="90000"/>
              </a:lnSpc>
              <a:buFont typeface="Arial" charset="0"/>
              <a:buChar char="•"/>
            </a:pPr>
            <a:endParaRPr lang="en-GB" sz="1697" b="1" dirty="0">
              <a:solidFill>
                <a:srgbClr val="ED1C8C"/>
              </a:solidFill>
            </a:endParaRPr>
          </a:p>
        </p:txBody>
      </p:sp>
      <p:pic>
        <p:nvPicPr>
          <p:cNvPr id="21" name="Picture 20"/>
          <p:cNvPicPr>
            <a:picLocks noChangeAspect="1"/>
          </p:cNvPicPr>
          <p:nvPr/>
        </p:nvPicPr>
        <p:blipFill rotWithShape="1">
          <a:blip r:embed="rId4" cstate="screen">
            <a:extLst>
              <a:ext uri="{28A0092B-C50C-407E-A947-70E740481C1C}">
                <a14:useLocalDpi xmlns:a14="http://schemas.microsoft.com/office/drawing/2010/main"/>
              </a:ext>
            </a:extLst>
          </a:blip>
          <a:srcRect l="21140" r="9955" b="-2133"/>
          <a:stretch/>
        </p:blipFill>
        <p:spPr>
          <a:xfrm>
            <a:off x="2515847" y="1137935"/>
            <a:ext cx="1955549" cy="1870771"/>
          </a:xfrm>
          <a:prstGeom prst="rect">
            <a:avLst/>
          </a:prstGeom>
        </p:spPr>
      </p:pic>
      <p:sp>
        <p:nvSpPr>
          <p:cNvPr id="3" name="Rectangle 2"/>
          <p:cNvSpPr/>
          <p:nvPr/>
        </p:nvSpPr>
        <p:spPr>
          <a:xfrm>
            <a:off x="3085004" y="2991680"/>
            <a:ext cx="757266" cy="327397"/>
          </a:xfrm>
          <a:prstGeom prst="rect">
            <a:avLst/>
          </a:prstGeom>
        </p:spPr>
        <p:txBody>
          <a:bodyPr wrap="square">
            <a:spAutoFit/>
          </a:bodyPr>
          <a:lstStyle/>
          <a:p>
            <a:pPr defTabSz="862283">
              <a:lnSpc>
                <a:spcPct val="90000"/>
              </a:lnSpc>
            </a:pPr>
            <a:r>
              <a:rPr lang="en-GB" sz="1697" b="1" dirty="0">
                <a:solidFill>
                  <a:srgbClr val="009893"/>
                </a:solidFill>
              </a:rPr>
              <a:t>Vet</a:t>
            </a:r>
            <a:r>
              <a:rPr lang="en-GB" sz="1697" b="1" dirty="0">
                <a:solidFill>
                  <a:srgbClr val="E92D82"/>
                </a:solidFill>
              </a:rPr>
              <a:t> </a:t>
            </a:r>
          </a:p>
        </p:txBody>
      </p:sp>
      <p:sp>
        <p:nvSpPr>
          <p:cNvPr id="23" name="TextBox 22"/>
          <p:cNvSpPr txBox="1"/>
          <p:nvPr/>
        </p:nvSpPr>
        <p:spPr>
          <a:xfrm>
            <a:off x="4627208" y="5143469"/>
            <a:ext cx="2336074" cy="353495"/>
          </a:xfrm>
          <a:prstGeom prst="rect">
            <a:avLst/>
          </a:prstGeom>
          <a:noFill/>
        </p:spPr>
        <p:txBody>
          <a:bodyPr wrap="square" rtlCol="0">
            <a:spAutoFit/>
          </a:bodyPr>
          <a:lstStyle/>
          <a:p>
            <a:r>
              <a:rPr lang="en-GB" sz="1697" b="1" dirty="0">
                <a:solidFill>
                  <a:srgbClr val="ED1C8C"/>
                </a:solidFill>
              </a:rPr>
              <a:t>Events Manager</a:t>
            </a:r>
          </a:p>
        </p:txBody>
      </p:sp>
      <p:sp>
        <p:nvSpPr>
          <p:cNvPr id="25" name="Rectangle 24"/>
          <p:cNvSpPr/>
          <p:nvPr/>
        </p:nvSpPr>
        <p:spPr>
          <a:xfrm>
            <a:off x="6712907" y="5107208"/>
            <a:ext cx="2004075" cy="353495"/>
          </a:xfrm>
          <a:prstGeom prst="rect">
            <a:avLst/>
          </a:prstGeom>
        </p:spPr>
        <p:txBody>
          <a:bodyPr wrap="none">
            <a:spAutoFit/>
          </a:bodyPr>
          <a:lstStyle/>
          <a:p>
            <a:r>
              <a:rPr lang="en-GB" sz="1697" b="1" dirty="0">
                <a:solidFill>
                  <a:srgbClr val="ED1C8C"/>
                </a:solidFill>
              </a:rPr>
              <a:t>Education Officer</a:t>
            </a:r>
          </a:p>
        </p:txBody>
      </p:sp>
      <p:sp>
        <p:nvSpPr>
          <p:cNvPr id="26" name="Rectangle 25"/>
          <p:cNvSpPr/>
          <p:nvPr/>
        </p:nvSpPr>
        <p:spPr>
          <a:xfrm>
            <a:off x="2502673" y="5108538"/>
            <a:ext cx="2053931" cy="875817"/>
          </a:xfrm>
          <a:prstGeom prst="rect">
            <a:avLst/>
          </a:prstGeom>
        </p:spPr>
        <p:txBody>
          <a:bodyPr wrap="square">
            <a:spAutoFit/>
          </a:bodyPr>
          <a:lstStyle/>
          <a:p>
            <a:pPr lvl="0" algn="ctr"/>
            <a:r>
              <a:rPr lang="en-GB" sz="1697" b="1" dirty="0">
                <a:solidFill>
                  <a:srgbClr val="ED1C8C"/>
                </a:solidFill>
              </a:rPr>
              <a:t>Community &amp; Education Veterinary Nurse</a:t>
            </a:r>
          </a:p>
        </p:txBody>
      </p:sp>
      <p:pic>
        <p:nvPicPr>
          <p:cNvPr id="1026" name="Picture 2" descr="Image preview">
            <a:extLst>
              <a:ext uri="{FF2B5EF4-FFF2-40B4-BE49-F238E27FC236}">
                <a16:creationId xmlns:a16="http://schemas.microsoft.com/office/drawing/2014/main" id="{4DFE7D22-EC1F-4150-8771-486F5C9CA9B2}"/>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t="7933" b="8902"/>
          <a:stretch/>
        </p:blipFill>
        <p:spPr bwMode="auto">
          <a:xfrm>
            <a:off x="6787090" y="3294831"/>
            <a:ext cx="1729210" cy="182407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0C0647C-D9A2-4553-A5B9-439025F9C46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4297"/>
          <a:stretch/>
        </p:blipFill>
        <p:spPr>
          <a:xfrm>
            <a:off x="4627208" y="1132894"/>
            <a:ext cx="1988445" cy="1828667"/>
          </a:xfrm>
          <a:prstGeom prst="rect">
            <a:avLst/>
          </a:prstGeom>
        </p:spPr>
      </p:pic>
      <p:pic>
        <p:nvPicPr>
          <p:cNvPr id="11" name="Picture 10">
            <a:extLst>
              <a:ext uri="{FF2B5EF4-FFF2-40B4-BE49-F238E27FC236}">
                <a16:creationId xmlns:a16="http://schemas.microsoft.com/office/drawing/2014/main" id="{AA6D18BD-C0C4-4FA0-9B0E-C906F78EF40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9036"/>
          <a:stretch/>
        </p:blipFill>
        <p:spPr>
          <a:xfrm>
            <a:off x="2484805" y="3304740"/>
            <a:ext cx="1968299" cy="1814169"/>
          </a:xfrm>
          <a:prstGeom prst="rect">
            <a:avLst/>
          </a:prstGeom>
        </p:spPr>
      </p:pic>
      <p:pic>
        <p:nvPicPr>
          <p:cNvPr id="19" name="Picture 18">
            <a:extLst>
              <a:ext uri="{FF2B5EF4-FFF2-40B4-BE49-F238E27FC236}">
                <a16:creationId xmlns:a16="http://schemas.microsoft.com/office/drawing/2014/main" id="{DF820A3A-88F9-41E9-9398-5801BB04A06E}"/>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5789" r="29548"/>
          <a:stretch/>
        </p:blipFill>
        <p:spPr>
          <a:xfrm>
            <a:off x="589319" y="1137935"/>
            <a:ext cx="1759662" cy="1814170"/>
          </a:xfrm>
          <a:prstGeom prst="rect">
            <a:avLst/>
          </a:prstGeom>
        </p:spPr>
      </p:pic>
      <p:pic>
        <p:nvPicPr>
          <p:cNvPr id="24" name="Picture 23" descr="A person holding a dog&#10;&#10;Description automatically generated">
            <a:extLst>
              <a:ext uri="{FF2B5EF4-FFF2-40B4-BE49-F238E27FC236}">
                <a16:creationId xmlns:a16="http://schemas.microsoft.com/office/drawing/2014/main" id="{5812F96C-93A8-4A5D-8DA6-BDA107CEE38E}"/>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t="5737" r="8624" b="15302"/>
          <a:stretch/>
        </p:blipFill>
        <p:spPr>
          <a:xfrm>
            <a:off x="4583666" y="3319078"/>
            <a:ext cx="2072098" cy="1799832"/>
          </a:xfrm>
          <a:prstGeom prst="rect">
            <a:avLst/>
          </a:prstGeom>
        </p:spPr>
      </p:pic>
      <p:pic>
        <p:nvPicPr>
          <p:cNvPr id="30" name="Picture 29" descr="A group of people posing for a photo&#10;&#10;Description automatically generated">
            <a:extLst>
              <a:ext uri="{FF2B5EF4-FFF2-40B4-BE49-F238E27FC236}">
                <a16:creationId xmlns:a16="http://schemas.microsoft.com/office/drawing/2014/main" id="{6C0C239D-F8B8-4604-A028-C6388676281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70918" y="3319679"/>
            <a:ext cx="1823789" cy="1823789"/>
          </a:xfrm>
          <a:prstGeom prst="rect">
            <a:avLst/>
          </a:prstGeom>
        </p:spPr>
      </p:pic>
      <p:pic>
        <p:nvPicPr>
          <p:cNvPr id="7" name="Picture 6" descr="A person holding a dog posing for the camera&#10;&#10;Description automatically generated">
            <a:extLst>
              <a:ext uri="{FF2B5EF4-FFF2-40B4-BE49-F238E27FC236}">
                <a16:creationId xmlns:a16="http://schemas.microsoft.com/office/drawing/2014/main" id="{0DB640E3-C56A-4414-8FD6-DCFCBFAA8236}"/>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25126" t="10090" r="19105" b="4271"/>
          <a:stretch/>
        </p:blipFill>
        <p:spPr>
          <a:xfrm>
            <a:off x="6749623" y="1132677"/>
            <a:ext cx="1744835" cy="1781888"/>
          </a:xfrm>
          <a:prstGeom prst="rect">
            <a:avLst/>
          </a:prstGeom>
        </p:spPr>
      </p:pic>
    </p:spTree>
    <p:custDataLst>
      <p:tags r:id="rId1"/>
    </p:custDataLst>
    <p:extLst>
      <p:ext uri="{BB962C8B-B14F-4D97-AF65-F5344CB8AC3E}">
        <p14:creationId xmlns:p14="http://schemas.microsoft.com/office/powerpoint/2010/main" val="24024822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9">
            <a:extLst>
              <a:ext uri="{FF2B5EF4-FFF2-40B4-BE49-F238E27FC236}">
                <a16:creationId xmlns:a16="http://schemas.microsoft.com/office/drawing/2014/main" id="{0EE7B9EA-9C57-48C1-840E-DC0ADD666B02}"/>
              </a:ext>
            </a:extLst>
          </p:cNvPr>
          <p:cNvSpPr txBox="1">
            <a:spLocks/>
          </p:cNvSpPr>
          <p:nvPr/>
        </p:nvSpPr>
        <p:spPr>
          <a:xfrm>
            <a:off x="812347" y="1399740"/>
            <a:ext cx="2562414" cy="158294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dirty="0">
                <a:solidFill>
                  <a:schemeClr val="bg1"/>
                </a:solidFill>
                <a:latin typeface="Arial" charset="0"/>
                <a:cs typeface="Arial" charset="0"/>
              </a:rPr>
              <a:t>Team: Money Bunnies</a:t>
            </a:r>
          </a:p>
        </p:txBody>
      </p:sp>
      <p:pic>
        <p:nvPicPr>
          <p:cNvPr id="4" name="Picture 2">
            <a:extLst>
              <a:ext uri="{FF2B5EF4-FFF2-40B4-BE49-F238E27FC236}">
                <a16:creationId xmlns:a16="http://schemas.microsoft.com/office/drawing/2014/main" id="{47D6497F-EA63-432F-A82E-7710F2456F92}"/>
              </a:ext>
            </a:extLst>
          </p:cNvPr>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backgroundRemoval t="9302" b="89480" l="9944" r="89944">
                        <a14:foregroundMark x1="42793" y1="89480" x2="42793" y2="89480"/>
                        <a14:foregroundMark x1="11955" y1="9524" x2="11955" y2="9524"/>
                      </a14:backgroundRemoval>
                    </a14:imgEffect>
                  </a14:imgLayer>
                </a14:imgProps>
              </a:ext>
              <a:ext uri="{28A0092B-C50C-407E-A947-70E740481C1C}">
                <a14:useLocalDpi xmlns:a14="http://schemas.microsoft.com/office/drawing/2010/main"/>
              </a:ext>
            </a:extLst>
          </a:blip>
          <a:srcRect b="6633"/>
          <a:stretch/>
        </p:blipFill>
        <p:spPr bwMode="auto">
          <a:xfrm>
            <a:off x="-351005" y="3429000"/>
            <a:ext cx="4042123" cy="3805986"/>
          </a:xfrm>
          <a:prstGeom prst="rect">
            <a:avLst/>
          </a:prstGeom>
          <a:noFill/>
          <a:ln w="25400">
            <a:noFill/>
            <a:round/>
            <a:headEnd/>
            <a:tailEnd/>
          </a:ln>
        </p:spPr>
      </p:pic>
      <p:sp>
        <p:nvSpPr>
          <p:cNvPr id="7" name="Title 9">
            <a:extLst>
              <a:ext uri="{FF2B5EF4-FFF2-40B4-BE49-F238E27FC236}">
                <a16:creationId xmlns:a16="http://schemas.microsoft.com/office/drawing/2014/main" id="{0C1F3069-BCE1-4244-9AB7-EADAC980A71A}"/>
              </a:ext>
            </a:extLst>
          </p:cNvPr>
          <p:cNvSpPr txBox="1">
            <a:spLocks/>
          </p:cNvSpPr>
          <p:nvPr/>
        </p:nvSpPr>
        <p:spPr bwMode="auto">
          <a:xfrm>
            <a:off x="4215592" y="972471"/>
            <a:ext cx="4576677" cy="4785139"/>
          </a:xfrm>
          <a:prstGeom prst="rect">
            <a:avLst/>
          </a:prstGeom>
          <a:noFill/>
          <a:ln w="9525">
            <a:noFill/>
            <a:miter lim="800000"/>
            <a:headEnd/>
            <a:tailEnd/>
          </a:ln>
        </p:spPr>
        <p:txBody>
          <a:bodyPr lIns="0" anchor="ctr"/>
          <a:lstStyle/>
          <a:p>
            <a:pPr algn="ctr" defTabSz="862283">
              <a:lnSpc>
                <a:spcPct val="90000"/>
              </a:lnSpc>
            </a:pPr>
            <a:r>
              <a:rPr lang="en-GB" sz="2400" b="1" dirty="0">
                <a:solidFill>
                  <a:srgbClr val="E92D82"/>
                </a:solidFill>
                <a:latin typeface="Arial" panose="020B0604020202020204" pitchFamily="34" charset="0"/>
                <a:cs typeface="Arial" panose="020B0604020202020204" pitchFamily="34" charset="0"/>
              </a:rPr>
              <a:t>You’re in charge of anything involving money, such as:</a:t>
            </a:r>
          </a:p>
          <a:p>
            <a:pPr algn="ctr" defTabSz="862283">
              <a:lnSpc>
                <a:spcPct val="90000"/>
              </a:lnSpc>
            </a:pPr>
            <a:endParaRPr lang="en-GB" sz="2400" b="1" dirty="0">
              <a:solidFill>
                <a:srgbClr val="FF66CC"/>
              </a:solidFill>
              <a:latin typeface="Arial" panose="020B0604020202020204" pitchFamily="34" charset="0"/>
              <a:cs typeface="Arial" panose="020B0604020202020204" pitchFamily="34" charset="0"/>
            </a:endParaRPr>
          </a:p>
          <a:p>
            <a:pPr algn="ctr" defTabSz="862283">
              <a:lnSpc>
                <a:spcPct val="90000"/>
              </a:lnSpc>
            </a:pPr>
            <a:endParaRPr lang="en-GB" sz="2400" b="1" dirty="0">
              <a:solidFill>
                <a:srgbClr val="FF66CC"/>
              </a:solidFill>
              <a:latin typeface="Arial" panose="020B0604020202020204" pitchFamily="34" charset="0"/>
              <a:cs typeface="Arial" panose="020B0604020202020204" pitchFamily="34" charset="0"/>
            </a:endParaRPr>
          </a:p>
          <a:p>
            <a:pPr marL="269463" indent="-269463" algn="ctr" defTabSz="862283">
              <a:lnSpc>
                <a:spcPct val="90000"/>
              </a:lnSpc>
              <a:buFont typeface="Arial" panose="020B0604020202020204" pitchFamily="34" charset="0"/>
              <a:buChar char="•"/>
            </a:pPr>
            <a:r>
              <a:rPr lang="en-GB" sz="2400" b="1" dirty="0">
                <a:solidFill>
                  <a:srgbClr val="008B86"/>
                </a:solidFill>
                <a:latin typeface="Arial" panose="020B0604020202020204" pitchFamily="34" charset="0"/>
                <a:cs typeface="Arial" panose="020B0604020202020204" pitchFamily="34" charset="0"/>
              </a:rPr>
              <a:t>How much you spend</a:t>
            </a:r>
          </a:p>
          <a:p>
            <a:pPr marL="269463" indent="-269463" algn="ctr" defTabSz="862283">
              <a:lnSpc>
                <a:spcPct val="90000"/>
              </a:lnSpc>
              <a:buFont typeface="Arial" panose="020B0604020202020204" pitchFamily="34" charset="0"/>
              <a:buChar char="•"/>
            </a:pPr>
            <a:endParaRPr lang="en-GB" sz="2400" b="1" dirty="0">
              <a:solidFill>
                <a:srgbClr val="008B86"/>
              </a:solidFill>
              <a:latin typeface="Arial" panose="020B0604020202020204" pitchFamily="34" charset="0"/>
              <a:cs typeface="Arial" panose="020B0604020202020204" pitchFamily="34" charset="0"/>
            </a:endParaRPr>
          </a:p>
          <a:p>
            <a:pPr marL="269463" indent="-269463" algn="ctr" defTabSz="862283">
              <a:lnSpc>
                <a:spcPct val="90000"/>
              </a:lnSpc>
              <a:buFont typeface="Arial" panose="020B0604020202020204" pitchFamily="34" charset="0"/>
              <a:buChar char="•"/>
            </a:pPr>
            <a:endParaRPr lang="en-GB" sz="2400" b="1" dirty="0">
              <a:solidFill>
                <a:srgbClr val="008B86"/>
              </a:solidFill>
              <a:latin typeface="Arial" panose="020B0604020202020204" pitchFamily="34" charset="0"/>
              <a:cs typeface="Arial" panose="020B0604020202020204" pitchFamily="34" charset="0"/>
            </a:endParaRPr>
          </a:p>
          <a:p>
            <a:pPr marL="269463" indent="-269463" algn="ctr" defTabSz="862283">
              <a:lnSpc>
                <a:spcPct val="90000"/>
              </a:lnSpc>
              <a:buFont typeface="Arial" panose="020B0604020202020204" pitchFamily="34" charset="0"/>
              <a:buChar char="•"/>
            </a:pPr>
            <a:r>
              <a:rPr lang="en-GB" sz="2400" b="1" dirty="0">
                <a:solidFill>
                  <a:srgbClr val="008B86"/>
                </a:solidFill>
                <a:latin typeface="Arial" panose="020B0604020202020204" pitchFamily="34" charset="0"/>
                <a:cs typeface="Arial" panose="020B0604020202020204" pitchFamily="34" charset="0"/>
              </a:rPr>
              <a:t>The price you charge</a:t>
            </a:r>
          </a:p>
          <a:p>
            <a:pPr algn="ctr" defTabSz="862283">
              <a:lnSpc>
                <a:spcPct val="90000"/>
              </a:lnSpc>
              <a:buFontTx/>
              <a:buChar char="-"/>
            </a:pPr>
            <a:endParaRPr lang="en-GB" sz="2400" b="1" dirty="0">
              <a:solidFill>
                <a:srgbClr val="008B86"/>
              </a:solidFill>
              <a:latin typeface="Arial" panose="020B0604020202020204" pitchFamily="34" charset="0"/>
              <a:cs typeface="Arial" panose="020B0604020202020204" pitchFamily="34" charset="0"/>
            </a:endParaRPr>
          </a:p>
          <a:p>
            <a:pPr algn="ctr" defTabSz="862283">
              <a:lnSpc>
                <a:spcPct val="90000"/>
              </a:lnSpc>
              <a:buFontTx/>
              <a:buChar char="-"/>
            </a:pPr>
            <a:endParaRPr lang="en-GB" sz="2400" b="1" dirty="0">
              <a:solidFill>
                <a:srgbClr val="008B86"/>
              </a:solidFill>
              <a:latin typeface="Arial" panose="020B0604020202020204" pitchFamily="34" charset="0"/>
              <a:cs typeface="Arial" panose="020B0604020202020204" pitchFamily="34" charset="0"/>
            </a:endParaRPr>
          </a:p>
          <a:p>
            <a:pPr marL="269463" indent="-269463" algn="ctr" defTabSz="862283">
              <a:lnSpc>
                <a:spcPct val="90000"/>
              </a:lnSpc>
              <a:buFont typeface="Arial" panose="020B0604020202020204" pitchFamily="34" charset="0"/>
              <a:buChar char="•"/>
            </a:pPr>
            <a:r>
              <a:rPr lang="en-GB" sz="2400" b="1" dirty="0">
                <a:solidFill>
                  <a:srgbClr val="008B86"/>
                </a:solidFill>
                <a:latin typeface="Arial" panose="020B0604020202020204" pitchFamily="34" charset="0"/>
                <a:cs typeface="Arial" panose="020B0604020202020204" pitchFamily="34" charset="0"/>
              </a:rPr>
              <a:t>Any offers </a:t>
            </a:r>
          </a:p>
          <a:p>
            <a:pPr algn="ctr" defTabSz="862283">
              <a:lnSpc>
                <a:spcPct val="90000"/>
              </a:lnSpc>
            </a:pPr>
            <a:r>
              <a:rPr lang="en-GB" sz="2400" b="1" dirty="0">
                <a:solidFill>
                  <a:srgbClr val="008B86"/>
                </a:solidFill>
                <a:latin typeface="Arial" panose="020B0604020202020204" pitchFamily="34" charset="0"/>
                <a:cs typeface="Arial" panose="020B0604020202020204" pitchFamily="34" charset="0"/>
              </a:rPr>
              <a:t>   (buy one get one free)</a:t>
            </a:r>
          </a:p>
        </p:txBody>
      </p:sp>
    </p:spTree>
    <p:custDataLst>
      <p:tags r:id="rId1"/>
    </p:custDataLst>
    <p:extLst>
      <p:ext uri="{BB962C8B-B14F-4D97-AF65-F5344CB8AC3E}">
        <p14:creationId xmlns:p14="http://schemas.microsoft.com/office/powerpoint/2010/main" val="573939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E9897F26-E4DB-4F80-9E42-CCAC773B0A5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00" b="96800" l="9867" r="97867">
                        <a14:foregroundMark x1="28267" y1="44000" x2="28267" y2="44000"/>
                        <a14:foregroundMark x1="89067" y1="39000" x2="89067" y2="39000"/>
                        <a14:foregroundMark x1="93333" y1="36200" x2="93333" y2="36200"/>
                        <a14:foregroundMark x1="83733" y1="92400" x2="83733" y2="92400"/>
                        <a14:foregroundMark x1="95733" y1="94200" x2="95733" y2="94200"/>
                        <a14:foregroundMark x1="54667" y1="10600" x2="54667" y2="10600"/>
                        <a14:foregroundMark x1="55467" y1="9600" x2="55467" y2="9600"/>
                        <a14:foregroundMark x1="55467" y1="6000" x2="55467" y2="5600"/>
                        <a14:foregroundMark x1="98133" y1="57000" x2="98133" y2="57000"/>
                        <a14:foregroundMark x1="25333" y1="28200" x2="25333" y2="28200"/>
                        <a14:foregroundMark x1="46933" y1="61200" x2="46933" y2="61200"/>
                        <a14:foregroundMark x1="39733" y1="58000" x2="39733" y2="58000"/>
                        <a14:foregroundMark x1="81333" y1="96800" x2="81333" y2="96800"/>
                        <a14:foregroundMark x1="28267" y1="46600" x2="28267" y2="46600"/>
                        <a14:foregroundMark x1="25333" y1="44800" x2="25333" y2="44800"/>
                        <a14:foregroundMark x1="23467" y1="42600" x2="23467" y2="42600"/>
                        <a14:foregroundMark x1="26400" y1="21800" x2="26400" y2="21800"/>
                        <a14:foregroundMark x1="25333" y1="14600" x2="25333" y2="14600"/>
                        <a14:foregroundMark x1="27733" y1="14600" x2="27733" y2="14600"/>
                        <a14:foregroundMark x1="30667" y1="14600" x2="30667" y2="14600"/>
                        <a14:foregroundMark x1="27733" y1="15000" x2="27733" y2="15000"/>
                      </a14:backgroundRemoval>
                    </a14:imgEffect>
                  </a14:imgLayer>
                </a14:imgProps>
              </a:ext>
            </a:extLst>
          </a:blip>
          <a:srcRect r="13745"/>
          <a:stretch/>
        </p:blipFill>
        <p:spPr bwMode="auto">
          <a:xfrm>
            <a:off x="6029168" y="707926"/>
            <a:ext cx="3114832" cy="4815530"/>
          </a:xfrm>
          <a:prstGeom prst="rect">
            <a:avLst/>
          </a:prstGeom>
          <a:noFill/>
          <a:ln w="9525">
            <a:noFill/>
            <a:miter lim="800000"/>
            <a:headEnd/>
            <a:tailEnd/>
          </a:ln>
        </p:spPr>
      </p:pic>
      <p:pic>
        <p:nvPicPr>
          <p:cNvPr id="5" name="Picture 3" descr="W:\Veterinary_Services\Community and Education\IMAGES\1_Animal_Image_Library\Cats\Archive\Cat_white out.jpg">
            <a:extLst>
              <a:ext uri="{FF2B5EF4-FFF2-40B4-BE49-F238E27FC236}">
                <a16:creationId xmlns:a16="http://schemas.microsoft.com/office/drawing/2014/main" id="{11D61420-D3CA-4AC4-8894-AF0A0D0AE0E6}"/>
              </a:ext>
            </a:extLst>
          </p:cNvPr>
          <p:cNvPicPr>
            <a:picLocks noChangeAspect="1" noChangeArrowheads="1"/>
          </p:cNvPicPr>
          <p:nvPr/>
        </p:nvPicPr>
        <p:blipFill>
          <a:blip r:embed="rId6" cstate="screen">
            <a:extLst>
              <a:ext uri="{BEBA8EAE-BF5A-486C-A8C5-ECC9F3942E4B}">
                <a14:imgProps xmlns:a14="http://schemas.microsoft.com/office/drawing/2010/main">
                  <a14:imgLayer r:embed="rId7">
                    <a14:imgEffect>
                      <a14:backgroundRemoval t="1211" b="96586" l="846" r="92178">
                        <a14:foregroundMark x1="9091" y1="14978" x2="9091" y2="14978"/>
                        <a14:foregroundMark x1="11416" y1="19053" x2="11416" y2="19053"/>
                        <a14:foregroundMark x1="8034" y1="8370" x2="8034" y2="8370"/>
                        <a14:foregroundMark x1="5708" y1="6608" x2="5708" y2="6608"/>
                        <a14:foregroundMark x1="9091" y1="4185" x2="9091" y2="4185"/>
                        <a14:foregroundMark x1="92600" y1="32269" x2="92600" y2="32269"/>
                        <a14:foregroundMark x1="3383" y1="72797" x2="3383" y2="72797"/>
                        <a14:foregroundMark x1="5708" y1="94824" x2="5708" y2="94824"/>
                        <a14:foregroundMark x1="6765" y1="96586" x2="6765" y2="96586"/>
                        <a14:foregroundMark x1="3383" y1="51872" x2="3383" y2="51872"/>
                        <a14:foregroundMark x1="2326" y1="1872" x2="2326" y2="1872"/>
                        <a14:foregroundMark x1="3383" y1="1872" x2="3383" y2="1872"/>
                        <a14:foregroundMark x1="4651" y1="45374" x2="4651" y2="45374"/>
                        <a14:foregroundMark x1="1057" y1="41740" x2="1057" y2="41740"/>
                        <a14:foregroundMark x1="8034" y1="1211" x2="8034" y2="1211"/>
                      </a14:backgroundRemoval>
                    </a14:imgEffect>
                  </a14:imgLayer>
                </a14:imgProps>
              </a:ext>
              <a:ext uri="{28A0092B-C50C-407E-A947-70E740481C1C}">
                <a14:useLocalDpi xmlns:a14="http://schemas.microsoft.com/office/drawing/2010/main"/>
              </a:ext>
            </a:extLst>
          </a:blip>
          <a:srcRect/>
          <a:stretch>
            <a:fillRect/>
          </a:stretch>
        </p:blipFill>
        <p:spPr bwMode="auto">
          <a:xfrm>
            <a:off x="0" y="2175962"/>
            <a:ext cx="1902449" cy="3652498"/>
          </a:xfrm>
          <a:prstGeom prst="rect">
            <a:avLst/>
          </a:prstGeom>
          <a:noFill/>
          <a:ln w="9525">
            <a:noFill/>
            <a:miter lim="800000"/>
            <a:headEnd/>
            <a:tailEnd/>
          </a:ln>
        </p:spPr>
      </p:pic>
      <p:pic>
        <p:nvPicPr>
          <p:cNvPr id="6" name="Picture 5" descr="\\falcon\user_data\SHARING FOLDER\!Temporary Sharing - Items will be deleted when 7 days old!\Vicki from Sarah\shutterstock_127511270.jpg">
            <a:extLst>
              <a:ext uri="{FF2B5EF4-FFF2-40B4-BE49-F238E27FC236}">
                <a16:creationId xmlns:a16="http://schemas.microsoft.com/office/drawing/2014/main" id="{013D2509-A5E5-424A-93AB-4E9D0AF356B7}"/>
              </a:ext>
            </a:extLst>
          </p:cNvPr>
          <p:cNvPicPr>
            <a:picLocks noChangeAspect="1" noChangeArrowheads="1"/>
          </p:cNvPicPr>
          <p:nvPr/>
        </p:nvPicPr>
        <p:blipFill>
          <a:blip r:embed="rId8" cstate="screen">
            <a:extLst>
              <a:ext uri="{BEBA8EAE-BF5A-486C-A8C5-ECC9F3942E4B}">
                <a14:imgProps xmlns:a14="http://schemas.microsoft.com/office/drawing/2010/main">
                  <a14:imgLayer r:embed="rId9">
                    <a14:imgEffect>
                      <a14:backgroundRemoval t="3531" b="92777" l="4321" r="94599">
                        <a14:foregroundMark x1="70988" y1="92937" x2="70988" y2="92937"/>
                        <a14:foregroundMark x1="10031" y1="57464" x2="10031" y2="57464"/>
                        <a14:foregroundMark x1="5093" y1="63403" x2="5093" y2="63403"/>
                        <a14:foregroundMark x1="4321" y1="65169" x2="4321" y2="65169"/>
                        <a14:foregroundMark x1="64506" y1="5939" x2="64506" y2="5939"/>
                        <a14:foregroundMark x1="94599" y1="70947" x2="94599" y2="70947"/>
                        <a14:foregroundMark x1="45833" y1="3531" x2="45833" y2="3531"/>
                      </a14:backgroundRemoval>
                    </a14:imgEffect>
                  </a14:imgLayer>
                </a14:imgProps>
              </a:ext>
              <a:ext uri="{28A0092B-C50C-407E-A947-70E740481C1C}">
                <a14:useLocalDpi xmlns:a14="http://schemas.microsoft.com/office/drawing/2010/main"/>
              </a:ext>
            </a:extLst>
          </a:blip>
          <a:srcRect/>
          <a:stretch>
            <a:fillRect/>
          </a:stretch>
        </p:blipFill>
        <p:spPr bwMode="auto">
          <a:xfrm>
            <a:off x="2735516" y="3173678"/>
            <a:ext cx="3293652" cy="3169364"/>
          </a:xfrm>
          <a:prstGeom prst="rect">
            <a:avLst/>
          </a:prstGeom>
          <a:noFill/>
          <a:ln w="9525">
            <a:noFill/>
            <a:miter lim="800000"/>
            <a:headEnd/>
            <a:tailEnd/>
          </a:ln>
        </p:spPr>
      </p:pic>
      <p:sp>
        <p:nvSpPr>
          <p:cNvPr id="9" name="TextBox 8">
            <a:extLst>
              <a:ext uri="{FF2B5EF4-FFF2-40B4-BE49-F238E27FC236}">
                <a16:creationId xmlns:a16="http://schemas.microsoft.com/office/drawing/2014/main" id="{3AAFD346-D0D5-4593-95A5-F6AC1FBC5281}"/>
              </a:ext>
            </a:extLst>
          </p:cNvPr>
          <p:cNvSpPr txBox="1"/>
          <p:nvPr/>
        </p:nvSpPr>
        <p:spPr>
          <a:xfrm>
            <a:off x="5629052" y="688489"/>
            <a:ext cx="1257764" cy="2231380"/>
          </a:xfrm>
          <a:prstGeom prst="rect">
            <a:avLst/>
          </a:prstGeom>
          <a:noFill/>
        </p:spPr>
        <p:txBody>
          <a:bodyPr wrap="square" rtlCol="0">
            <a:spAutoFit/>
          </a:bodyPr>
          <a:lstStyle/>
          <a:p>
            <a:r>
              <a:rPr lang="en-GB" sz="13900" b="1" dirty="0">
                <a:solidFill>
                  <a:srgbClr val="008988"/>
                </a:solidFill>
              </a:rPr>
              <a:t>?</a:t>
            </a:r>
          </a:p>
        </p:txBody>
      </p:sp>
      <p:grpSp>
        <p:nvGrpSpPr>
          <p:cNvPr id="11" name="Group 10">
            <a:extLst>
              <a:ext uri="{FF2B5EF4-FFF2-40B4-BE49-F238E27FC236}">
                <a16:creationId xmlns:a16="http://schemas.microsoft.com/office/drawing/2014/main" id="{DC5534E7-E5BD-4A0E-B1FC-FB92F9F3227D}"/>
              </a:ext>
            </a:extLst>
          </p:cNvPr>
          <p:cNvGrpSpPr/>
          <p:nvPr/>
        </p:nvGrpSpPr>
        <p:grpSpPr>
          <a:xfrm>
            <a:off x="1837735" y="707926"/>
            <a:ext cx="3968463" cy="2550156"/>
            <a:chOff x="2690497" y="814057"/>
            <a:chExt cx="4436062" cy="2507953"/>
          </a:xfrm>
        </p:grpSpPr>
        <p:pic>
          <p:nvPicPr>
            <p:cNvPr id="12" name="Picture 4">
              <a:extLst>
                <a:ext uri="{FF2B5EF4-FFF2-40B4-BE49-F238E27FC236}">
                  <a16:creationId xmlns:a16="http://schemas.microsoft.com/office/drawing/2014/main" id="{C08A2E2B-69B4-40E0-9D78-8E821C60F1AE}"/>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2690497" y="1045121"/>
              <a:ext cx="4436062" cy="2027419"/>
            </a:xfrm>
            <a:prstGeom prst="rect">
              <a:avLst/>
            </a:prstGeom>
            <a:noFill/>
            <a:ln w="9525">
              <a:noFill/>
              <a:miter lim="800000"/>
              <a:headEnd/>
              <a:tailEnd/>
            </a:ln>
          </p:spPr>
        </p:pic>
        <p:sp>
          <p:nvSpPr>
            <p:cNvPr id="13" name="Rectangle 12">
              <a:extLst>
                <a:ext uri="{FF2B5EF4-FFF2-40B4-BE49-F238E27FC236}">
                  <a16:creationId xmlns:a16="http://schemas.microsoft.com/office/drawing/2014/main" id="{558EEA04-691D-44CD-95E6-2160EE268D0D}"/>
                </a:ext>
              </a:extLst>
            </p:cNvPr>
            <p:cNvSpPr/>
            <p:nvPr/>
          </p:nvSpPr>
          <p:spPr>
            <a:xfrm>
              <a:off x="5188745" y="814057"/>
              <a:ext cx="1867699" cy="6363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67007BE9-374C-458B-88AB-2962868EDB3D}"/>
                </a:ext>
              </a:extLst>
            </p:cNvPr>
            <p:cNvSpPr/>
            <p:nvPr/>
          </p:nvSpPr>
          <p:spPr>
            <a:xfrm>
              <a:off x="3085087" y="2754345"/>
              <a:ext cx="3968463" cy="5676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Rectangle 14">
            <a:extLst>
              <a:ext uri="{FF2B5EF4-FFF2-40B4-BE49-F238E27FC236}">
                <a16:creationId xmlns:a16="http://schemas.microsoft.com/office/drawing/2014/main" id="{FD096678-894C-42F0-8CCA-17ECCD87AA77}"/>
              </a:ext>
            </a:extLst>
          </p:cNvPr>
          <p:cNvSpPr/>
          <p:nvPr/>
        </p:nvSpPr>
        <p:spPr>
          <a:xfrm rot="20277820">
            <a:off x="8043834" y="5465366"/>
            <a:ext cx="1211422" cy="241127"/>
          </a:xfrm>
          <a:prstGeom prst="rect">
            <a:avLst/>
          </a:prstGeom>
          <a:solidFill>
            <a:srgbClr val="47B6B7"/>
          </a:solidFill>
          <a:ln>
            <a:solidFill>
              <a:srgbClr val="47B6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itle 2">
            <a:extLst>
              <a:ext uri="{FF2B5EF4-FFF2-40B4-BE49-F238E27FC236}">
                <a16:creationId xmlns:a16="http://schemas.microsoft.com/office/drawing/2014/main" id="{B4709C10-C62E-4382-A4F3-AD9599FE4E91}"/>
              </a:ext>
            </a:extLst>
          </p:cNvPr>
          <p:cNvSpPr txBox="1">
            <a:spLocks/>
          </p:cNvSpPr>
          <p:nvPr/>
        </p:nvSpPr>
        <p:spPr>
          <a:xfrm>
            <a:off x="772008" y="312924"/>
            <a:ext cx="9286294" cy="152482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solidFill>
                  <a:srgbClr val="ED1C8C"/>
                </a:solidFill>
                <a:latin typeface="Arial" charset="0"/>
                <a:cs typeface="Arial" charset="0"/>
              </a:rPr>
              <a:t>How much do you know about</a:t>
            </a:r>
          </a:p>
        </p:txBody>
      </p:sp>
    </p:spTree>
    <p:custDataLst>
      <p:tags r:id="rId1"/>
    </p:custDataLst>
    <p:extLst>
      <p:ext uri="{BB962C8B-B14F-4D97-AF65-F5344CB8AC3E}">
        <p14:creationId xmlns:p14="http://schemas.microsoft.com/office/powerpoint/2010/main" val="42882422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9">
            <a:extLst>
              <a:ext uri="{FF2B5EF4-FFF2-40B4-BE49-F238E27FC236}">
                <a16:creationId xmlns:a16="http://schemas.microsoft.com/office/drawing/2014/main" id="{0EE7B9EA-9C57-48C1-840E-DC0ADD666B02}"/>
              </a:ext>
            </a:extLst>
          </p:cNvPr>
          <p:cNvSpPr txBox="1">
            <a:spLocks/>
          </p:cNvSpPr>
          <p:nvPr/>
        </p:nvSpPr>
        <p:spPr>
          <a:xfrm>
            <a:off x="812347" y="1247340"/>
            <a:ext cx="2562414" cy="158294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dirty="0">
                <a:solidFill>
                  <a:schemeClr val="bg1"/>
                </a:solidFill>
                <a:latin typeface="Arial" charset="0"/>
                <a:cs typeface="Arial" charset="0"/>
              </a:rPr>
              <a:t>Team: Poster</a:t>
            </a:r>
          </a:p>
          <a:p>
            <a:pPr algn="ctr"/>
            <a:r>
              <a:rPr lang="en-GB" sz="4000" b="1" dirty="0">
                <a:solidFill>
                  <a:schemeClr val="bg1"/>
                </a:solidFill>
                <a:latin typeface="Arial" charset="0"/>
                <a:cs typeface="Arial" charset="0"/>
              </a:rPr>
              <a:t>Puppies</a:t>
            </a:r>
          </a:p>
        </p:txBody>
      </p:sp>
      <p:pic>
        <p:nvPicPr>
          <p:cNvPr id="5" name="Picture 2" descr="\\falcon\user_data\SHARING FOLDER\!Temporary Sharing - Items will be deleted when 7 days old!\Jenna\shutterstock_162290225.jpg">
            <a:extLst>
              <a:ext uri="{FF2B5EF4-FFF2-40B4-BE49-F238E27FC236}">
                <a16:creationId xmlns:a16="http://schemas.microsoft.com/office/drawing/2014/main" id="{4BA00893-E9A5-4F7F-B020-368BEDC08DA1}"/>
              </a:ext>
            </a:extLst>
          </p:cNvPr>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backgroundRemoval t="7902" b="91399" l="28255" r="75716">
                        <a14:foregroundMark x1="30379" y1="53916" x2="30379" y2="53916"/>
                        <a14:foregroundMark x1="54663" y1="9720" x2="54663" y2="9720"/>
                        <a14:foregroundMark x1="60295" y1="7972" x2="60295" y2="7972"/>
                        <a14:foregroundMark x1="50785" y1="91399" x2="50785" y2="91399"/>
                      </a14:backgroundRemoval>
                    </a14:imgEffect>
                  </a14:imgLayer>
                </a14:imgProps>
              </a:ext>
              <a:ext uri="{28A0092B-C50C-407E-A947-70E740481C1C}">
                <a14:useLocalDpi xmlns:a14="http://schemas.microsoft.com/office/drawing/2010/main"/>
              </a:ext>
            </a:extLst>
          </a:blip>
          <a:srcRect l="22494" r="18294"/>
          <a:stretch/>
        </p:blipFill>
        <p:spPr bwMode="auto">
          <a:xfrm>
            <a:off x="2192919" y="1443282"/>
            <a:ext cx="3103916" cy="6470611"/>
          </a:xfrm>
          <a:prstGeom prst="rect">
            <a:avLst/>
          </a:prstGeom>
          <a:noFill/>
          <a:ln w="9525">
            <a:noFill/>
            <a:miter lim="800000"/>
            <a:headEnd/>
            <a:tailEnd/>
          </a:ln>
        </p:spPr>
      </p:pic>
      <p:sp>
        <p:nvSpPr>
          <p:cNvPr id="6" name="Title 9">
            <a:extLst>
              <a:ext uri="{FF2B5EF4-FFF2-40B4-BE49-F238E27FC236}">
                <a16:creationId xmlns:a16="http://schemas.microsoft.com/office/drawing/2014/main" id="{3AA28ADA-8802-4409-8356-167110AE994A}"/>
              </a:ext>
            </a:extLst>
          </p:cNvPr>
          <p:cNvSpPr txBox="1">
            <a:spLocks/>
          </p:cNvSpPr>
          <p:nvPr/>
        </p:nvSpPr>
        <p:spPr bwMode="auto">
          <a:xfrm>
            <a:off x="4814317" y="1819038"/>
            <a:ext cx="3748823" cy="3219923"/>
          </a:xfrm>
          <a:prstGeom prst="rect">
            <a:avLst/>
          </a:prstGeom>
          <a:noFill/>
          <a:ln w="9525">
            <a:noFill/>
            <a:miter lim="800000"/>
            <a:headEnd/>
            <a:tailEnd/>
          </a:ln>
        </p:spPr>
        <p:txBody>
          <a:bodyPr lIns="0" anchor="ctr"/>
          <a:lstStyle/>
          <a:p>
            <a:pPr algn="ctr" defTabSz="862283">
              <a:lnSpc>
                <a:spcPct val="90000"/>
              </a:lnSpc>
            </a:pPr>
            <a:r>
              <a:rPr lang="en-GB" sz="2400" b="1" dirty="0">
                <a:solidFill>
                  <a:srgbClr val="ED1C8C"/>
                </a:solidFill>
                <a:latin typeface="Arial" panose="020B0604020202020204" pitchFamily="34" charset="0"/>
                <a:cs typeface="Arial" panose="020B0604020202020204" pitchFamily="34" charset="0"/>
              </a:rPr>
              <a:t>Every company needs some form of advertising so people know what they’re selling.</a:t>
            </a:r>
          </a:p>
          <a:p>
            <a:pPr algn="ctr" defTabSz="862283">
              <a:lnSpc>
                <a:spcPct val="90000"/>
              </a:lnSpc>
            </a:pPr>
            <a:endParaRPr lang="en-GB" sz="2400" b="1" dirty="0">
              <a:solidFill>
                <a:srgbClr val="ED1C8C"/>
              </a:solidFill>
              <a:latin typeface="Arial" panose="020B0604020202020204" pitchFamily="34" charset="0"/>
              <a:cs typeface="Arial" panose="020B0604020202020204" pitchFamily="34" charset="0"/>
            </a:endParaRPr>
          </a:p>
          <a:p>
            <a:pPr marL="269463" indent="-269463" algn="ctr" defTabSz="862283">
              <a:lnSpc>
                <a:spcPct val="90000"/>
              </a:lnSpc>
              <a:buFont typeface="Arial" panose="020B0604020202020204" pitchFamily="34" charset="0"/>
              <a:buChar char="•"/>
            </a:pPr>
            <a:endParaRPr lang="en-GB" sz="2400" b="1" dirty="0">
              <a:solidFill>
                <a:srgbClr val="ED1C8C"/>
              </a:solidFill>
              <a:latin typeface="Arial" panose="020B0604020202020204" pitchFamily="34" charset="0"/>
              <a:cs typeface="Arial" panose="020B0604020202020204" pitchFamily="34" charset="0"/>
            </a:endParaRPr>
          </a:p>
          <a:p>
            <a:pPr algn="ctr" defTabSz="862283">
              <a:lnSpc>
                <a:spcPct val="90000"/>
              </a:lnSpc>
            </a:pPr>
            <a:r>
              <a:rPr lang="en-GB" sz="2400" b="1" dirty="0">
                <a:solidFill>
                  <a:srgbClr val="ED1C8C"/>
                </a:solidFill>
                <a:latin typeface="Arial" panose="020B0604020202020204" pitchFamily="34" charset="0"/>
                <a:cs typeface="Arial" panose="020B0604020202020204" pitchFamily="34" charset="0"/>
              </a:rPr>
              <a:t>It’s up to the Poster Puppies to decide how you tell people what you’re selling, how much it costs and how to find you. </a:t>
            </a:r>
          </a:p>
          <a:p>
            <a:pPr algn="ctr" defTabSz="862283">
              <a:lnSpc>
                <a:spcPct val="90000"/>
              </a:lnSpc>
            </a:pPr>
            <a:endParaRPr lang="en-GB" sz="2400" b="1" dirty="0">
              <a:solidFill>
                <a:srgbClr val="ED1C8C"/>
              </a:solidFill>
              <a:latin typeface="Arial" panose="020B0604020202020204" pitchFamily="34" charset="0"/>
              <a:cs typeface="Arial" panose="020B0604020202020204" pitchFamily="34" charset="0"/>
            </a:endParaRPr>
          </a:p>
          <a:p>
            <a:pPr marL="269463" indent="-269463" algn="ctr" defTabSz="862283">
              <a:lnSpc>
                <a:spcPct val="90000"/>
              </a:lnSpc>
              <a:buFont typeface="Arial" panose="020B0604020202020204" pitchFamily="34" charset="0"/>
              <a:buChar char="•"/>
            </a:pPr>
            <a:endParaRPr lang="en-GB" sz="1697" b="1" dirty="0">
              <a:solidFill>
                <a:srgbClr val="E210B5"/>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0388382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9">
            <a:extLst>
              <a:ext uri="{FF2B5EF4-FFF2-40B4-BE49-F238E27FC236}">
                <a16:creationId xmlns:a16="http://schemas.microsoft.com/office/drawing/2014/main" id="{0EE7B9EA-9C57-48C1-840E-DC0ADD666B02}"/>
              </a:ext>
            </a:extLst>
          </p:cNvPr>
          <p:cNvSpPr txBox="1">
            <a:spLocks/>
          </p:cNvSpPr>
          <p:nvPr/>
        </p:nvSpPr>
        <p:spPr>
          <a:xfrm>
            <a:off x="812347" y="1247340"/>
            <a:ext cx="2562414" cy="158294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dirty="0">
                <a:solidFill>
                  <a:schemeClr val="bg1"/>
                </a:solidFill>
                <a:latin typeface="Arial" charset="0"/>
                <a:cs typeface="Arial" charset="0"/>
              </a:rPr>
              <a:t>Team: Creative</a:t>
            </a:r>
          </a:p>
          <a:p>
            <a:pPr algn="ctr"/>
            <a:r>
              <a:rPr lang="en-GB" sz="4000" b="1" dirty="0">
                <a:solidFill>
                  <a:schemeClr val="bg1"/>
                </a:solidFill>
                <a:latin typeface="Arial" charset="0"/>
                <a:cs typeface="Arial" charset="0"/>
              </a:rPr>
              <a:t>Kitties</a:t>
            </a:r>
          </a:p>
        </p:txBody>
      </p:sp>
      <p:sp>
        <p:nvSpPr>
          <p:cNvPr id="6" name="Title 9">
            <a:extLst>
              <a:ext uri="{FF2B5EF4-FFF2-40B4-BE49-F238E27FC236}">
                <a16:creationId xmlns:a16="http://schemas.microsoft.com/office/drawing/2014/main" id="{3AA28ADA-8802-4409-8356-167110AE994A}"/>
              </a:ext>
            </a:extLst>
          </p:cNvPr>
          <p:cNvSpPr txBox="1">
            <a:spLocks/>
          </p:cNvSpPr>
          <p:nvPr/>
        </p:nvSpPr>
        <p:spPr bwMode="auto">
          <a:xfrm>
            <a:off x="4425696" y="1819038"/>
            <a:ext cx="4700016" cy="3219923"/>
          </a:xfrm>
          <a:prstGeom prst="rect">
            <a:avLst/>
          </a:prstGeom>
          <a:noFill/>
          <a:ln w="9525">
            <a:noFill/>
            <a:miter lim="800000"/>
            <a:headEnd/>
            <a:tailEnd/>
          </a:ln>
        </p:spPr>
        <p:txBody>
          <a:bodyPr lIns="0" anchor="ctr"/>
          <a:lstStyle/>
          <a:p>
            <a:pPr algn="ctr" defTabSz="862283">
              <a:lnSpc>
                <a:spcPct val="90000"/>
              </a:lnSpc>
            </a:pPr>
            <a:r>
              <a:rPr lang="en-GB" sz="2400" b="1" dirty="0">
                <a:solidFill>
                  <a:srgbClr val="E92D82"/>
                </a:solidFill>
                <a:latin typeface="Arial" panose="020B0604020202020204" pitchFamily="34" charset="0"/>
                <a:cs typeface="Arial" panose="020B0604020202020204" pitchFamily="34" charset="0"/>
              </a:rPr>
              <a:t>This is a very important team as you’re in charge of making your item.</a:t>
            </a:r>
          </a:p>
          <a:p>
            <a:pPr marL="269463" indent="-269463" algn="ctr" defTabSz="862283">
              <a:lnSpc>
                <a:spcPct val="90000"/>
              </a:lnSpc>
              <a:buFont typeface="Arial" panose="020B0604020202020204" pitchFamily="34" charset="0"/>
              <a:buChar char="•"/>
            </a:pPr>
            <a:endParaRPr lang="en-GB" sz="900" b="1" dirty="0">
              <a:solidFill>
                <a:srgbClr val="E92D82"/>
              </a:solidFill>
              <a:latin typeface="Arial" panose="020B0604020202020204" pitchFamily="34" charset="0"/>
              <a:cs typeface="Arial" panose="020B0604020202020204" pitchFamily="34" charset="0"/>
            </a:endParaRPr>
          </a:p>
          <a:p>
            <a:pPr marL="269463" indent="-269463" algn="ctr" defTabSz="862283">
              <a:lnSpc>
                <a:spcPct val="90000"/>
              </a:lnSpc>
              <a:buFont typeface="Arial" panose="020B0604020202020204" pitchFamily="34" charset="0"/>
              <a:buChar char="•"/>
            </a:pPr>
            <a:endParaRPr lang="en-GB" sz="900" b="1" dirty="0">
              <a:solidFill>
                <a:srgbClr val="E92D82"/>
              </a:solidFill>
              <a:latin typeface="Arial" panose="020B0604020202020204" pitchFamily="34" charset="0"/>
              <a:cs typeface="Arial" panose="020B0604020202020204" pitchFamily="34" charset="0"/>
            </a:endParaRPr>
          </a:p>
          <a:p>
            <a:pPr algn="ctr" defTabSz="862283">
              <a:lnSpc>
                <a:spcPct val="90000"/>
              </a:lnSpc>
            </a:pPr>
            <a:r>
              <a:rPr lang="en-GB" sz="2400" b="1" dirty="0">
                <a:solidFill>
                  <a:srgbClr val="008988"/>
                </a:solidFill>
                <a:latin typeface="Arial" panose="020B0604020202020204" pitchFamily="34" charset="0"/>
                <a:cs typeface="Arial" panose="020B0604020202020204" pitchFamily="34" charset="0"/>
              </a:rPr>
              <a:t>Your item(s) will need to be well made – think about whether you would want to spend your pocket money on it.</a:t>
            </a:r>
          </a:p>
          <a:p>
            <a:pPr marL="269463" indent="-269463" algn="ctr" defTabSz="862283">
              <a:lnSpc>
                <a:spcPct val="90000"/>
              </a:lnSpc>
              <a:buFont typeface="Arial" panose="020B0604020202020204" pitchFamily="34" charset="0"/>
              <a:buChar char="•"/>
            </a:pPr>
            <a:endParaRPr lang="en-GB" sz="900" b="1" dirty="0">
              <a:solidFill>
                <a:srgbClr val="E92D82"/>
              </a:solidFill>
              <a:latin typeface="Arial" panose="020B0604020202020204" pitchFamily="34" charset="0"/>
              <a:cs typeface="Arial" panose="020B0604020202020204" pitchFamily="34" charset="0"/>
            </a:endParaRPr>
          </a:p>
          <a:p>
            <a:pPr marL="269463" indent="-269463" algn="ctr" defTabSz="862283">
              <a:lnSpc>
                <a:spcPct val="90000"/>
              </a:lnSpc>
              <a:buFont typeface="Arial" panose="020B0604020202020204" pitchFamily="34" charset="0"/>
              <a:buChar char="•"/>
            </a:pPr>
            <a:endParaRPr lang="en-GB" sz="900" b="1" dirty="0">
              <a:solidFill>
                <a:srgbClr val="E92D82"/>
              </a:solidFill>
              <a:latin typeface="Arial" panose="020B0604020202020204" pitchFamily="34" charset="0"/>
              <a:cs typeface="Arial" panose="020B0604020202020204" pitchFamily="34" charset="0"/>
            </a:endParaRPr>
          </a:p>
          <a:p>
            <a:pPr algn="ctr" defTabSz="862283">
              <a:lnSpc>
                <a:spcPct val="90000"/>
              </a:lnSpc>
            </a:pPr>
            <a:r>
              <a:rPr lang="en-GB" sz="2400" b="1" dirty="0">
                <a:solidFill>
                  <a:srgbClr val="E92D82"/>
                </a:solidFill>
                <a:latin typeface="Arial" panose="020B0604020202020204" pitchFamily="34" charset="0"/>
                <a:cs typeface="Arial" panose="020B0604020202020204" pitchFamily="34" charset="0"/>
              </a:rPr>
              <a:t>One person in your team will need to check all the products are well made so they’re not going to fall apart as soon as someone touches them!</a:t>
            </a:r>
          </a:p>
          <a:p>
            <a:pPr marL="269463" indent="-269463" algn="ctr" defTabSz="862283">
              <a:lnSpc>
                <a:spcPct val="90000"/>
              </a:lnSpc>
              <a:buFont typeface="Arial" panose="020B0604020202020204" pitchFamily="34" charset="0"/>
              <a:buChar char="•"/>
            </a:pPr>
            <a:endParaRPr lang="en-GB" sz="1697" b="1" dirty="0">
              <a:solidFill>
                <a:srgbClr val="E210B5"/>
              </a:solidFill>
              <a:latin typeface="Arial" panose="020B0604020202020204" pitchFamily="34" charset="0"/>
              <a:cs typeface="Arial" panose="020B0604020202020204" pitchFamily="34" charset="0"/>
            </a:endParaRPr>
          </a:p>
        </p:txBody>
      </p:sp>
      <p:pic>
        <p:nvPicPr>
          <p:cNvPr id="7" name="Picture 3" descr="\\Falcon\user_data\Veterinary_Services\Community and Education\IMAGES\1_Animal_Image_Library\Cats\Archive\Kitten playing.jpg">
            <a:extLst>
              <a:ext uri="{FF2B5EF4-FFF2-40B4-BE49-F238E27FC236}">
                <a16:creationId xmlns:a16="http://schemas.microsoft.com/office/drawing/2014/main" id="{2C51C101-8B6B-45CF-BA66-2FBDC46DA9CF}"/>
              </a:ext>
            </a:extLst>
          </p:cNvPr>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backgroundRemoval t="15133" b="89264" l="11004" r="86092">
                        <a14:foregroundMark x1="24032" y1="22597" x2="24032" y2="22597"/>
                        <a14:foregroundMark x1="26585" y1="26789" x2="26585" y2="26789"/>
                        <a14:foregroundMark x1="24912" y1="19121" x2="24912" y2="19121"/>
                        <a14:foregroundMark x1="24912" y1="19121" x2="24912" y2="19121"/>
                        <a14:foregroundMark x1="28257" y1="19121" x2="28257" y2="19121"/>
                        <a14:foregroundMark x1="19014" y1="23006" x2="19014" y2="23006"/>
                        <a14:foregroundMark x1="22799" y1="16667" x2="22799" y2="16667"/>
                        <a14:foregroundMark x1="24912" y1="15337" x2="24912" y2="15337"/>
                        <a14:foregroundMark x1="19894" y1="20041" x2="19894" y2="20041"/>
                        <a14:foregroundMark x1="65405" y1="56135" x2="65405" y2="56135"/>
                        <a14:foregroundMark x1="52025" y1="86299" x2="53345" y2="85890"/>
                        <a14:foregroundMark x1="83011" y1="74438" x2="83011" y2="74438"/>
                        <a14:foregroundMark x1="77553" y1="87628" x2="77553" y2="87628"/>
                        <a14:foregroundMark x1="50880" y1="88446" x2="50880" y2="88446"/>
                        <a14:foregroundMark x1="51144" y1="85378" x2="51144" y2="85378"/>
                        <a14:foregroundMark x1="49824" y1="86196" x2="49824" y2="86196"/>
                        <a14:foregroundMark x1="49208" y1="87117" x2="49208" y2="87117"/>
                        <a14:foregroundMark x1="48944" y1="88241" x2="48944" y2="88241"/>
                        <a14:foregroundMark x1="86092" y1="75153" x2="86092" y2="75153"/>
                        <a14:foregroundMark x1="78961" y1="89366" x2="78961" y2="89366"/>
                        <a14:foregroundMark x1="80018" y1="89366" x2="80018" y2="89366"/>
                        <a14:foregroundMark x1="80194" y1="87321" x2="80194" y2="87321"/>
                        <a14:foregroundMark x1="81338" y1="87321" x2="81338" y2="87321"/>
                        <a14:foregroundMark x1="81338" y1="87321" x2="81338" y2="87321"/>
                        <a14:foregroundMark x1="78961" y1="75153" x2="78961" y2="75153"/>
                        <a14:foregroundMark x1="11004" y1="16462" x2="11004" y2="16462"/>
                        <a14:foregroundMark x1="11708" y1="16462" x2="11708" y2="16462"/>
                        <a14:backgroundMark x1="46655" y1="74438" x2="46655" y2="74438"/>
                        <a14:backgroundMark x1="66285" y1="85072" x2="66285" y2="85072"/>
                        <a14:backgroundMark x1="65405" y1="84254" x2="65405" y2="84254"/>
                        <a14:backgroundMark x1="81514" y1="78323" x2="81514" y2="78323"/>
                        <a14:backgroundMark x1="63732" y1="85787" x2="63732" y2="85787"/>
                        <a14:backgroundMark x1="64173" y1="88855" x2="64173" y2="88855"/>
                        <a14:backgroundMark x1="79577" y1="89571" x2="79577" y2="89571"/>
                      </a14:backgroundRemoval>
                    </a14:imgEffect>
                  </a14:imgLayer>
                </a14:imgProps>
              </a:ext>
              <a:ext uri="{28A0092B-C50C-407E-A947-70E740481C1C}">
                <a14:useLocalDpi xmlns:a14="http://schemas.microsoft.com/office/drawing/2010/main"/>
              </a:ext>
            </a:extLst>
          </a:blip>
          <a:srcRect l="9470" t="7909" r="8052" b="7080"/>
          <a:stretch/>
        </p:blipFill>
        <p:spPr bwMode="auto">
          <a:xfrm>
            <a:off x="-43542" y="2721431"/>
            <a:ext cx="4965315" cy="5033489"/>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8321412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17A1BDB5-36E5-475C-A14F-BF62AC2F4CD8}"/>
              </a:ext>
            </a:extLst>
          </p:cNvPr>
          <p:cNvSpPr/>
          <p:nvPr/>
        </p:nvSpPr>
        <p:spPr>
          <a:xfrm>
            <a:off x="812347" y="-620486"/>
            <a:ext cx="10965996" cy="8675915"/>
          </a:xfrm>
          <a:prstGeom prst="ellipse">
            <a:avLst/>
          </a:prstGeom>
          <a:solidFill>
            <a:srgbClr val="B5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40F63E63-52B1-4110-AD03-9A0FAB759577}"/>
              </a:ext>
            </a:extLst>
          </p:cNvPr>
          <p:cNvSpPr/>
          <p:nvPr/>
        </p:nvSpPr>
        <p:spPr>
          <a:xfrm>
            <a:off x="1699533" y="-468086"/>
            <a:ext cx="10965996" cy="86759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9">
            <a:extLst>
              <a:ext uri="{FF2B5EF4-FFF2-40B4-BE49-F238E27FC236}">
                <a16:creationId xmlns:a16="http://schemas.microsoft.com/office/drawing/2014/main" id="{0EE7B9EA-9C57-48C1-840E-DC0ADD666B02}"/>
              </a:ext>
            </a:extLst>
          </p:cNvPr>
          <p:cNvSpPr txBox="1">
            <a:spLocks/>
          </p:cNvSpPr>
          <p:nvPr/>
        </p:nvSpPr>
        <p:spPr>
          <a:xfrm>
            <a:off x="812347" y="1929958"/>
            <a:ext cx="2562414" cy="158294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dirty="0">
                <a:solidFill>
                  <a:schemeClr val="bg1"/>
                </a:solidFill>
                <a:latin typeface="Arial" charset="0"/>
                <a:cs typeface="Arial" charset="0"/>
              </a:rPr>
              <a:t>Selling</a:t>
            </a:r>
          </a:p>
        </p:txBody>
      </p:sp>
      <p:sp>
        <p:nvSpPr>
          <p:cNvPr id="6" name="Title 9">
            <a:extLst>
              <a:ext uri="{FF2B5EF4-FFF2-40B4-BE49-F238E27FC236}">
                <a16:creationId xmlns:a16="http://schemas.microsoft.com/office/drawing/2014/main" id="{3AA28ADA-8802-4409-8356-167110AE994A}"/>
              </a:ext>
            </a:extLst>
          </p:cNvPr>
          <p:cNvSpPr txBox="1">
            <a:spLocks/>
          </p:cNvSpPr>
          <p:nvPr/>
        </p:nvSpPr>
        <p:spPr bwMode="auto">
          <a:xfrm>
            <a:off x="4126356" y="551445"/>
            <a:ext cx="4832642" cy="3219923"/>
          </a:xfrm>
          <a:prstGeom prst="rect">
            <a:avLst/>
          </a:prstGeom>
          <a:noFill/>
          <a:ln w="9525">
            <a:noFill/>
            <a:miter lim="800000"/>
            <a:headEnd/>
            <a:tailEnd/>
          </a:ln>
        </p:spPr>
        <p:txBody>
          <a:bodyPr lIns="0" anchor="ctr"/>
          <a:lstStyle/>
          <a:p>
            <a:pPr defTabSz="862283">
              <a:lnSpc>
                <a:spcPct val="90000"/>
              </a:lnSpc>
            </a:pPr>
            <a:r>
              <a:rPr lang="en-GB" sz="2400" b="1" dirty="0">
                <a:solidFill>
                  <a:srgbClr val="ED1C8C"/>
                </a:solidFill>
                <a:latin typeface="Arial" panose="020B0604020202020204" pitchFamily="34" charset="0"/>
                <a:cs typeface="Arial" panose="020B0604020202020204" pitchFamily="34" charset="0"/>
              </a:rPr>
              <a:t>Everybody is in charge of selling your items.</a:t>
            </a:r>
          </a:p>
          <a:p>
            <a:pPr marL="269463" indent="-269463" defTabSz="862283">
              <a:lnSpc>
                <a:spcPct val="90000"/>
              </a:lnSpc>
              <a:buFont typeface="Arial" panose="020B0604020202020204" pitchFamily="34" charset="0"/>
              <a:buChar char="•"/>
            </a:pPr>
            <a:endParaRPr lang="en-GB" sz="2400" b="1" dirty="0">
              <a:solidFill>
                <a:srgbClr val="ED1C8C"/>
              </a:solidFill>
              <a:latin typeface="Arial" panose="020B0604020202020204" pitchFamily="34" charset="0"/>
              <a:cs typeface="Arial" panose="020B0604020202020204" pitchFamily="34" charset="0"/>
            </a:endParaRPr>
          </a:p>
          <a:p>
            <a:pPr marL="269463" indent="-269463" defTabSz="862283">
              <a:lnSpc>
                <a:spcPct val="90000"/>
              </a:lnSpc>
              <a:buFont typeface="Arial" panose="020B0604020202020204" pitchFamily="34" charset="0"/>
              <a:buChar char="•"/>
            </a:pPr>
            <a:endParaRPr lang="en-GB" sz="2400" b="1" dirty="0">
              <a:solidFill>
                <a:srgbClr val="ED1C8C"/>
              </a:solidFill>
              <a:latin typeface="Arial" panose="020B0604020202020204" pitchFamily="34" charset="0"/>
              <a:cs typeface="Arial" panose="020B0604020202020204" pitchFamily="34" charset="0"/>
            </a:endParaRPr>
          </a:p>
          <a:p>
            <a:pPr defTabSz="862283">
              <a:lnSpc>
                <a:spcPct val="90000"/>
              </a:lnSpc>
            </a:pPr>
            <a:r>
              <a:rPr lang="en-GB" sz="2400" b="1" dirty="0">
                <a:solidFill>
                  <a:srgbClr val="ED1C8C"/>
                </a:solidFill>
                <a:latin typeface="Arial" panose="020B0604020202020204" pitchFamily="34" charset="0"/>
                <a:cs typeface="Arial" panose="020B0604020202020204" pitchFamily="34" charset="0"/>
              </a:rPr>
              <a:t>You need to make sure you’ve got enough to sell so you’re not standing on an empty stall or selling more stock than you have!</a:t>
            </a:r>
          </a:p>
          <a:p>
            <a:pPr defTabSz="862283">
              <a:lnSpc>
                <a:spcPct val="90000"/>
              </a:lnSpc>
            </a:pPr>
            <a:endParaRPr lang="en-GB" sz="2400" b="1" dirty="0">
              <a:solidFill>
                <a:srgbClr val="ED1C8C"/>
              </a:solidFill>
              <a:latin typeface="Arial" panose="020B0604020202020204" pitchFamily="34" charset="0"/>
              <a:cs typeface="Arial" panose="020B0604020202020204" pitchFamily="34" charset="0"/>
            </a:endParaRPr>
          </a:p>
          <a:p>
            <a:pPr marL="269463" indent="-269463" defTabSz="862283">
              <a:lnSpc>
                <a:spcPct val="90000"/>
              </a:lnSpc>
              <a:buFont typeface="Arial" panose="020B0604020202020204" pitchFamily="34" charset="0"/>
              <a:buChar char="•"/>
            </a:pPr>
            <a:endParaRPr lang="en-GB" sz="1697" b="1" dirty="0">
              <a:solidFill>
                <a:srgbClr val="E210B5"/>
              </a:solidFill>
              <a:latin typeface="Arial" panose="020B0604020202020204" pitchFamily="34" charset="0"/>
              <a:cs typeface="Arial" panose="020B0604020202020204" pitchFamily="34" charset="0"/>
            </a:endParaRPr>
          </a:p>
        </p:txBody>
      </p:sp>
      <p:pic>
        <p:nvPicPr>
          <p:cNvPr id="3" name="Picture 2" descr="A close up of a sign&#10;&#10;Description automatically generated">
            <a:extLst>
              <a:ext uri="{FF2B5EF4-FFF2-40B4-BE49-F238E27FC236}">
                <a16:creationId xmlns:a16="http://schemas.microsoft.com/office/drawing/2014/main" id="{BF7B5320-C9D0-4FB0-8409-990718A8BC45}"/>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126356" y="3366413"/>
            <a:ext cx="5017644" cy="3345096"/>
          </a:xfrm>
          <a:prstGeom prst="rect">
            <a:avLst/>
          </a:prstGeom>
        </p:spPr>
      </p:pic>
      <p:pic>
        <p:nvPicPr>
          <p:cNvPr id="5" name="Picture 4" descr="A picture containing toy, room, table&#10;&#10;Description automatically generated">
            <a:extLst>
              <a:ext uri="{FF2B5EF4-FFF2-40B4-BE49-F238E27FC236}">
                <a16:creationId xmlns:a16="http://schemas.microsoft.com/office/drawing/2014/main" id="{C9711009-EDB5-452E-8558-769973021EB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31111"/>
          <a:stretch/>
        </p:blipFill>
        <p:spPr>
          <a:xfrm>
            <a:off x="321867" y="3773794"/>
            <a:ext cx="4295445" cy="2714092"/>
          </a:xfrm>
          <a:prstGeom prst="rect">
            <a:avLst/>
          </a:prstGeom>
        </p:spPr>
      </p:pic>
      <p:sp>
        <p:nvSpPr>
          <p:cNvPr id="11" name="Oval 10">
            <a:extLst>
              <a:ext uri="{FF2B5EF4-FFF2-40B4-BE49-F238E27FC236}">
                <a16:creationId xmlns:a16="http://schemas.microsoft.com/office/drawing/2014/main" id="{ED01BA9C-018C-4C5D-BE55-A5B0AEF9FE6D}"/>
              </a:ext>
            </a:extLst>
          </p:cNvPr>
          <p:cNvSpPr/>
          <p:nvPr/>
        </p:nvSpPr>
        <p:spPr>
          <a:xfrm>
            <a:off x="399092" y="370113"/>
            <a:ext cx="3388924" cy="2996299"/>
          </a:xfrm>
          <a:prstGeom prst="ellipse">
            <a:avLst/>
          </a:prstGeom>
          <a:solidFill>
            <a:srgbClr val="52B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9">
            <a:extLst>
              <a:ext uri="{FF2B5EF4-FFF2-40B4-BE49-F238E27FC236}">
                <a16:creationId xmlns:a16="http://schemas.microsoft.com/office/drawing/2014/main" id="{BA66801A-C5F9-49AE-9222-7258D3172749}"/>
              </a:ext>
            </a:extLst>
          </p:cNvPr>
          <p:cNvSpPr txBox="1">
            <a:spLocks/>
          </p:cNvSpPr>
          <p:nvPr/>
        </p:nvSpPr>
        <p:spPr>
          <a:xfrm>
            <a:off x="1013775" y="1485479"/>
            <a:ext cx="2257775" cy="660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Arial" charset="0"/>
                <a:cs typeface="Arial" charset="0"/>
              </a:rPr>
              <a:t>Selling</a:t>
            </a:r>
          </a:p>
        </p:txBody>
      </p:sp>
    </p:spTree>
    <p:custDataLst>
      <p:tags r:id="rId1"/>
    </p:custDataLst>
    <p:extLst>
      <p:ext uri="{BB962C8B-B14F-4D97-AF65-F5344CB8AC3E}">
        <p14:creationId xmlns:p14="http://schemas.microsoft.com/office/powerpoint/2010/main" val="27355461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9"/>
          <p:cNvSpPr>
            <a:spLocks noGrp="1"/>
          </p:cNvSpPr>
          <p:nvPr>
            <p:ph type="title" idx="4294967295"/>
          </p:nvPr>
        </p:nvSpPr>
        <p:spPr>
          <a:xfrm>
            <a:off x="5399314" y="1916498"/>
            <a:ext cx="3270817" cy="660400"/>
          </a:xfrm>
          <a:prstGeom prst="rect">
            <a:avLst/>
          </a:prstGeom>
        </p:spPr>
        <p:txBody>
          <a:bodyPr/>
          <a:lstStyle/>
          <a:p>
            <a:pPr eaLnBrk="1" hangingPunct="1"/>
            <a:r>
              <a:rPr lang="en-GB" b="1" dirty="0">
                <a:solidFill>
                  <a:schemeClr val="bg1"/>
                </a:solidFill>
                <a:latin typeface="Arial" charset="0"/>
                <a:cs typeface="Arial" charset="0"/>
              </a:rPr>
              <a:t>Evaluation</a:t>
            </a:r>
          </a:p>
        </p:txBody>
      </p:sp>
      <p:sp>
        <p:nvSpPr>
          <p:cNvPr id="71682" name="Rectangle 2"/>
          <p:cNvSpPr>
            <a:spLocks noChangeArrowheads="1"/>
          </p:cNvSpPr>
          <p:nvPr/>
        </p:nvSpPr>
        <p:spPr bwMode="auto">
          <a:xfrm>
            <a:off x="291873" y="334625"/>
            <a:ext cx="6152470" cy="6740307"/>
          </a:xfrm>
          <a:prstGeom prst="rect">
            <a:avLst/>
          </a:prstGeom>
          <a:noFill/>
          <a:ln w="9525">
            <a:noFill/>
            <a:miter lim="800000"/>
            <a:headEnd/>
            <a:tailEnd/>
          </a:ln>
        </p:spPr>
        <p:txBody>
          <a:bodyPr wrap="square">
            <a:spAutoFit/>
          </a:bodyPr>
          <a:lstStyle/>
          <a:p>
            <a:r>
              <a:rPr lang="en-GB" sz="2400" dirty="0">
                <a:solidFill>
                  <a:srgbClr val="ED1C8C"/>
                </a:solidFill>
                <a:latin typeface="Arial" panose="020B0604020202020204" pitchFamily="34" charset="0"/>
                <a:cs typeface="Arial" panose="020B0604020202020204" pitchFamily="34" charset="0"/>
              </a:rPr>
              <a:t>What have you learnt about selling </a:t>
            </a:r>
          </a:p>
          <a:p>
            <a:r>
              <a:rPr lang="en-GB" sz="2400" dirty="0">
                <a:solidFill>
                  <a:srgbClr val="ED1C8C"/>
                </a:solidFill>
                <a:latin typeface="Arial" panose="020B0604020202020204" pitchFamily="34" charset="0"/>
                <a:cs typeface="Arial" panose="020B0604020202020204" pitchFamily="34" charset="0"/>
              </a:rPr>
              <a:t>the items you’ve made? </a:t>
            </a:r>
          </a:p>
          <a:p>
            <a:pPr marL="269463" indent="-269463">
              <a:buFont typeface="Arial" panose="020B0604020202020204" pitchFamily="34" charset="0"/>
              <a:buChar char="•"/>
            </a:pPr>
            <a:endParaRPr lang="en-GB" sz="2400" dirty="0">
              <a:solidFill>
                <a:srgbClr val="ED1C8C"/>
              </a:solidFill>
              <a:latin typeface="Arial" panose="020B0604020202020204" pitchFamily="34" charset="0"/>
              <a:cs typeface="Arial" panose="020B0604020202020204" pitchFamily="34" charset="0"/>
            </a:endParaRPr>
          </a:p>
          <a:p>
            <a:r>
              <a:rPr lang="en-GB" sz="2400" dirty="0">
                <a:solidFill>
                  <a:srgbClr val="ED1C8C"/>
                </a:solidFill>
                <a:latin typeface="Arial" panose="020B0604020202020204" pitchFamily="34" charset="0"/>
                <a:cs typeface="Arial" panose="020B0604020202020204" pitchFamily="34" charset="0"/>
              </a:rPr>
              <a:t>Did you work well as a team?</a:t>
            </a:r>
          </a:p>
          <a:p>
            <a:pPr marL="269463" indent="-269463">
              <a:buFont typeface="Arial" panose="020B0604020202020204" pitchFamily="34" charset="0"/>
              <a:buChar char="•"/>
            </a:pPr>
            <a:endParaRPr lang="en-GB" sz="2400" dirty="0">
              <a:solidFill>
                <a:srgbClr val="ED1C8C"/>
              </a:solidFill>
              <a:latin typeface="Arial" panose="020B0604020202020204" pitchFamily="34" charset="0"/>
              <a:cs typeface="Arial" panose="020B0604020202020204" pitchFamily="34" charset="0"/>
            </a:endParaRPr>
          </a:p>
          <a:p>
            <a:r>
              <a:rPr lang="en-GB" sz="2400" dirty="0">
                <a:solidFill>
                  <a:srgbClr val="ED1C8C"/>
                </a:solidFill>
                <a:latin typeface="Arial" panose="020B0604020202020204" pitchFamily="34" charset="0"/>
                <a:cs typeface="Arial" panose="020B0604020202020204" pitchFamily="34" charset="0"/>
              </a:rPr>
              <a:t>Did your items turn out as you </a:t>
            </a:r>
          </a:p>
          <a:p>
            <a:r>
              <a:rPr lang="en-GB" sz="2400" dirty="0">
                <a:solidFill>
                  <a:srgbClr val="ED1C8C"/>
                </a:solidFill>
                <a:latin typeface="Arial" panose="020B0604020202020204" pitchFamily="34" charset="0"/>
                <a:cs typeface="Arial" panose="020B0604020202020204" pitchFamily="34" charset="0"/>
              </a:rPr>
              <a:t>wanted them to?</a:t>
            </a:r>
          </a:p>
          <a:p>
            <a:endParaRPr lang="en-GB" sz="2400" dirty="0">
              <a:solidFill>
                <a:srgbClr val="ED1C8C"/>
              </a:solidFill>
              <a:latin typeface="Arial" panose="020B0604020202020204" pitchFamily="34" charset="0"/>
              <a:cs typeface="Arial" panose="020B0604020202020204" pitchFamily="34" charset="0"/>
            </a:endParaRPr>
          </a:p>
          <a:p>
            <a:r>
              <a:rPr lang="en-GB" sz="2400" dirty="0">
                <a:solidFill>
                  <a:srgbClr val="ED1C8C"/>
                </a:solidFill>
                <a:latin typeface="Arial" panose="020B0604020202020204" pitchFamily="34" charset="0"/>
                <a:cs typeface="Arial" panose="020B0604020202020204" pitchFamily="34" charset="0"/>
              </a:rPr>
              <a:t>How much money did you make? </a:t>
            </a:r>
          </a:p>
          <a:p>
            <a:pPr marL="269463" indent="-269463">
              <a:buFont typeface="Arial" panose="020B0604020202020204" pitchFamily="34" charset="0"/>
              <a:buChar char="•"/>
            </a:pPr>
            <a:endParaRPr lang="en-GB" sz="2400" dirty="0">
              <a:solidFill>
                <a:srgbClr val="ED1C8C"/>
              </a:solidFill>
              <a:latin typeface="Arial" panose="020B0604020202020204" pitchFamily="34" charset="0"/>
              <a:cs typeface="Arial" panose="020B0604020202020204" pitchFamily="34" charset="0"/>
            </a:endParaRPr>
          </a:p>
          <a:p>
            <a:r>
              <a:rPr lang="en-GB" sz="2400" dirty="0">
                <a:solidFill>
                  <a:srgbClr val="ED1C8C"/>
                </a:solidFill>
                <a:latin typeface="Arial" panose="020B0604020202020204" pitchFamily="34" charset="0"/>
                <a:cs typeface="Arial" panose="020B0604020202020204" pitchFamily="34" charset="0"/>
              </a:rPr>
              <a:t>What was your favourite part of the project?</a:t>
            </a:r>
          </a:p>
          <a:p>
            <a:pPr marL="269463" indent="-269463">
              <a:buFont typeface="Arial" panose="020B0604020202020204" pitchFamily="34" charset="0"/>
              <a:buChar char="•"/>
            </a:pPr>
            <a:endParaRPr lang="en-GB" sz="2400" dirty="0">
              <a:solidFill>
                <a:srgbClr val="ED1C8C"/>
              </a:solidFill>
              <a:latin typeface="Arial" panose="020B0604020202020204" pitchFamily="34" charset="0"/>
              <a:cs typeface="Arial" panose="020B0604020202020204" pitchFamily="34" charset="0"/>
            </a:endParaRPr>
          </a:p>
          <a:p>
            <a:r>
              <a:rPr lang="en-GB" sz="2400" dirty="0">
                <a:solidFill>
                  <a:srgbClr val="ED1C8C"/>
                </a:solidFill>
                <a:latin typeface="Arial" panose="020B0604020202020204" pitchFamily="34" charset="0"/>
                <a:cs typeface="Arial" panose="020B0604020202020204" pitchFamily="34" charset="0"/>
              </a:rPr>
              <a:t>Was there anything you didn’t like doing?</a:t>
            </a:r>
          </a:p>
          <a:p>
            <a:pPr marL="269463" indent="-269463">
              <a:buFont typeface="Arial" panose="020B0604020202020204" pitchFamily="34" charset="0"/>
              <a:buChar char="•"/>
            </a:pPr>
            <a:endParaRPr lang="en-GB" sz="2400" dirty="0">
              <a:solidFill>
                <a:srgbClr val="ED1C8C"/>
              </a:solidFill>
              <a:latin typeface="Arial" panose="020B0604020202020204" pitchFamily="34" charset="0"/>
              <a:cs typeface="Arial" panose="020B0604020202020204" pitchFamily="34" charset="0"/>
            </a:endParaRPr>
          </a:p>
          <a:p>
            <a:r>
              <a:rPr lang="en-GB" sz="2400" dirty="0">
                <a:solidFill>
                  <a:srgbClr val="ED1C8C"/>
                </a:solidFill>
                <a:latin typeface="Arial" panose="020B0604020202020204" pitchFamily="34" charset="0"/>
                <a:cs typeface="Arial" panose="020B0604020202020204" pitchFamily="34" charset="0"/>
              </a:rPr>
              <a:t>What would you do differently next time?</a:t>
            </a:r>
          </a:p>
          <a:p>
            <a:pPr marL="269463" indent="-269463">
              <a:buFont typeface="Arial" panose="020B0604020202020204" pitchFamily="34" charset="0"/>
              <a:buChar char="•"/>
            </a:pPr>
            <a:endParaRPr lang="en-GB" sz="2400" dirty="0">
              <a:solidFill>
                <a:srgbClr val="ED1C8C"/>
              </a:solidFill>
              <a:latin typeface="Arial" panose="020B0604020202020204" pitchFamily="34" charset="0"/>
              <a:cs typeface="Arial" panose="020B0604020202020204" pitchFamily="34" charset="0"/>
            </a:endParaRPr>
          </a:p>
          <a:p>
            <a:r>
              <a:rPr lang="en-GB" sz="2400" dirty="0">
                <a:solidFill>
                  <a:srgbClr val="ED1C8C"/>
                </a:solidFill>
                <a:latin typeface="Arial" panose="020B0604020202020204" pitchFamily="34" charset="0"/>
                <a:cs typeface="Arial" panose="020B0604020202020204" pitchFamily="34" charset="0"/>
              </a:rPr>
              <a:t>How could the teachers make it better?</a:t>
            </a:r>
          </a:p>
          <a:p>
            <a:pPr marL="269463" indent="-269463">
              <a:buFont typeface="Arial" panose="020B0604020202020204" pitchFamily="34" charset="0"/>
              <a:buChar char="•"/>
            </a:pPr>
            <a:endParaRPr lang="en-GB" sz="2400" dirty="0">
              <a:solidFill>
                <a:srgbClr val="E210B5"/>
              </a:solidFill>
              <a:latin typeface="Calibri" pitchFamily="34" charset="0"/>
            </a:endParaRPr>
          </a:p>
        </p:txBody>
      </p:sp>
    </p:spTree>
    <p:custDataLst>
      <p:tags r:id="rId1"/>
    </p:custDataLst>
    <p:extLst>
      <p:ext uri="{BB962C8B-B14F-4D97-AF65-F5344CB8AC3E}">
        <p14:creationId xmlns:p14="http://schemas.microsoft.com/office/powerpoint/2010/main" val="15876020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686258" y="835226"/>
            <a:ext cx="2902368" cy="2618509"/>
          </a:xfrm>
        </p:spPr>
        <p:txBody>
          <a:bodyPr/>
          <a:lstStyle/>
          <a:p>
            <a:r>
              <a:rPr lang="en-GB" sz="5400" dirty="0"/>
              <a:t>Thanks!</a:t>
            </a:r>
          </a:p>
        </p:txBody>
      </p:sp>
      <p:sp>
        <p:nvSpPr>
          <p:cNvPr id="3" name="Text Placeholder 2"/>
          <p:cNvSpPr>
            <a:spLocks noGrp="1"/>
          </p:cNvSpPr>
          <p:nvPr>
            <p:ph type="body" sz="quarter" idx="11"/>
          </p:nvPr>
        </p:nvSpPr>
        <p:spPr>
          <a:xfrm>
            <a:off x="314844" y="3860384"/>
            <a:ext cx="2409027" cy="1030162"/>
          </a:xfrm>
        </p:spPr>
        <p:txBody>
          <a:bodyPr/>
          <a:lstStyle/>
          <a:p>
            <a:r>
              <a:rPr lang="en-GB" dirty="0"/>
              <a:t>On behalf of all the sick and injured pets at PDSA</a:t>
            </a:r>
          </a:p>
        </p:txBody>
      </p:sp>
    </p:spTree>
    <p:custDataLst>
      <p:tags r:id="rId1"/>
    </p:custDataLst>
    <p:extLst>
      <p:ext uri="{BB962C8B-B14F-4D97-AF65-F5344CB8AC3E}">
        <p14:creationId xmlns:p14="http://schemas.microsoft.com/office/powerpoint/2010/main" val="13941963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D1C74FE-0C25-4463-958A-8719F64695F7}"/>
              </a:ext>
            </a:extLst>
          </p:cNvPr>
          <p:cNvSpPr txBox="1">
            <a:spLocks noChangeArrowheads="1"/>
          </p:cNvSpPr>
          <p:nvPr/>
        </p:nvSpPr>
        <p:spPr bwMode="auto">
          <a:xfrm>
            <a:off x="3153234" y="377163"/>
            <a:ext cx="5864225" cy="357187"/>
          </a:xfrm>
          <a:prstGeom prst="rect">
            <a:avLst/>
          </a:prstGeom>
          <a:noFill/>
          <a:ln w="9525">
            <a:noFill/>
            <a:miter lim="800000"/>
            <a:headEnd/>
            <a:tailEnd/>
          </a:ln>
        </p:spPr>
        <p:txBody>
          <a:bodyPr lIns="80147" tIns="40074" rIns="80147" bIns="40074">
            <a:spAutoFit/>
          </a:bodyPr>
          <a:lstStyle/>
          <a:p>
            <a:endParaRPr lang="en-GB">
              <a:latin typeface="Calibri" pitchFamily="34" charset="0"/>
            </a:endParaRPr>
          </a:p>
        </p:txBody>
      </p:sp>
      <p:pic>
        <p:nvPicPr>
          <p:cNvPr id="5" name="Picture 4" descr="old faithful.jpg">
            <a:extLst>
              <a:ext uri="{FF2B5EF4-FFF2-40B4-BE49-F238E27FC236}">
                <a16:creationId xmlns:a16="http://schemas.microsoft.com/office/drawing/2014/main" id="{29697162-D9BD-466C-94E1-6D279904FC8B}"/>
              </a:ext>
            </a:extLst>
          </p:cNvPr>
          <p:cNvPicPr>
            <a:picLocks noChangeAspect="1"/>
          </p:cNvPicPr>
          <p:nvPr/>
        </p:nvPicPr>
        <p:blipFill>
          <a:blip r:embed="rId4" cstate="print"/>
          <a:stretch>
            <a:fillRect/>
          </a:stretch>
        </p:blipFill>
        <p:spPr>
          <a:xfrm rot="20852158">
            <a:off x="614733" y="520373"/>
            <a:ext cx="2942505" cy="2623383"/>
          </a:xfrm>
          <a:prstGeom prst="rect">
            <a:avLst/>
          </a:prstGeom>
          <a:ln>
            <a:noFill/>
          </a:ln>
          <a:effectLst>
            <a:outerShdw blurRad="292100" dist="139700" dir="2700000" algn="tl" rotWithShape="0">
              <a:srgbClr val="333333">
                <a:alpha val="65000"/>
              </a:srgbClr>
            </a:outerShdw>
            <a:softEdge rad="31750"/>
          </a:effectLst>
        </p:spPr>
      </p:pic>
      <p:pic>
        <p:nvPicPr>
          <p:cNvPr id="6" name="Picture 5">
            <a:extLst>
              <a:ext uri="{FF2B5EF4-FFF2-40B4-BE49-F238E27FC236}">
                <a16:creationId xmlns:a16="http://schemas.microsoft.com/office/drawing/2014/main" id="{F551F0F5-3CDB-4396-B53F-86640C445A3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8118" y="3465558"/>
            <a:ext cx="3486511" cy="2409872"/>
          </a:xfrm>
          <a:prstGeom prst="rect">
            <a:avLst/>
          </a:prstGeom>
          <a:ln>
            <a:noFill/>
          </a:ln>
          <a:effectLst>
            <a:outerShdw blurRad="292100" dist="139700" dir="2700000" algn="tl" rotWithShape="0">
              <a:srgbClr val="333333">
                <a:alpha val="65000"/>
              </a:srgbClr>
            </a:outerShdw>
            <a:softEdge rad="31750"/>
          </a:effectLst>
        </p:spPr>
      </p:pic>
      <p:sp>
        <p:nvSpPr>
          <p:cNvPr id="7" name="TextBox 6">
            <a:extLst>
              <a:ext uri="{FF2B5EF4-FFF2-40B4-BE49-F238E27FC236}">
                <a16:creationId xmlns:a16="http://schemas.microsoft.com/office/drawing/2014/main" id="{50DCA07C-6DDB-49BC-9194-C1553DD67244}"/>
              </a:ext>
            </a:extLst>
          </p:cNvPr>
          <p:cNvSpPr txBox="1">
            <a:spLocks noChangeArrowheads="1"/>
          </p:cNvSpPr>
          <p:nvPr/>
        </p:nvSpPr>
        <p:spPr bwMode="auto">
          <a:xfrm>
            <a:off x="4248029" y="414374"/>
            <a:ext cx="4897437" cy="1373592"/>
          </a:xfrm>
          <a:prstGeom prst="rect">
            <a:avLst/>
          </a:prstGeom>
          <a:noFill/>
          <a:ln w="9525">
            <a:noFill/>
            <a:miter lim="800000"/>
            <a:headEnd/>
            <a:tailEnd/>
          </a:ln>
        </p:spPr>
        <p:txBody>
          <a:bodyPr wrap="square" lIns="80147" tIns="40074" rIns="80147" bIns="40074">
            <a:spAutoFit/>
          </a:bodyPr>
          <a:lstStyle/>
          <a:p>
            <a:pPr>
              <a:buFont typeface="Arial" charset="0"/>
              <a:buNone/>
            </a:pPr>
            <a:endParaRPr lang="en-GB" dirty="0">
              <a:latin typeface="Calibri" pitchFamily="34" charset="0"/>
            </a:endParaRPr>
          </a:p>
          <a:p>
            <a:pPr>
              <a:buClr>
                <a:srgbClr val="008988"/>
              </a:buClr>
              <a:buFont typeface="Arial" charset="0"/>
              <a:buChar char="•"/>
            </a:pPr>
            <a:r>
              <a:rPr lang="en-GB" dirty="0">
                <a:latin typeface="Calibri" pitchFamily="34" charset="0"/>
              </a:rPr>
              <a:t> </a:t>
            </a:r>
            <a:r>
              <a:rPr lang="en-GB" sz="2200" dirty="0">
                <a:solidFill>
                  <a:srgbClr val="008988"/>
                </a:solidFill>
              </a:rPr>
              <a:t>The charity is over </a:t>
            </a:r>
            <a:r>
              <a:rPr lang="en-GB" sz="2200" b="1" dirty="0">
                <a:solidFill>
                  <a:srgbClr val="008988"/>
                </a:solidFill>
              </a:rPr>
              <a:t>100</a:t>
            </a:r>
            <a:r>
              <a:rPr lang="en-GB" sz="2200" dirty="0">
                <a:solidFill>
                  <a:srgbClr val="008988"/>
                </a:solidFill>
              </a:rPr>
              <a:t> years old as they’ve been treating sick and injured pets since 1917</a:t>
            </a:r>
          </a:p>
        </p:txBody>
      </p:sp>
      <p:sp>
        <p:nvSpPr>
          <p:cNvPr id="8" name="TextBox 7">
            <a:extLst>
              <a:ext uri="{FF2B5EF4-FFF2-40B4-BE49-F238E27FC236}">
                <a16:creationId xmlns:a16="http://schemas.microsoft.com/office/drawing/2014/main" id="{779EC07B-A985-449E-944C-7BDD5C8CE352}"/>
              </a:ext>
            </a:extLst>
          </p:cNvPr>
          <p:cNvSpPr txBox="1">
            <a:spLocks noChangeArrowheads="1"/>
          </p:cNvSpPr>
          <p:nvPr/>
        </p:nvSpPr>
        <p:spPr bwMode="auto">
          <a:xfrm>
            <a:off x="4248029" y="3244700"/>
            <a:ext cx="4951412" cy="1096593"/>
          </a:xfrm>
          <a:prstGeom prst="rect">
            <a:avLst/>
          </a:prstGeom>
          <a:noFill/>
          <a:ln w="9525">
            <a:noFill/>
            <a:miter lim="800000"/>
            <a:headEnd/>
            <a:tailEnd/>
          </a:ln>
        </p:spPr>
        <p:txBody>
          <a:bodyPr lIns="80147" tIns="40074" rIns="80147" bIns="40074">
            <a:spAutoFit/>
          </a:bodyPr>
          <a:lstStyle/>
          <a:p>
            <a:pPr>
              <a:buClr>
                <a:srgbClr val="008988"/>
              </a:buClr>
              <a:buFont typeface="Arial" charset="0"/>
              <a:buChar char="•"/>
            </a:pPr>
            <a:r>
              <a:rPr lang="en-GB" dirty="0">
                <a:solidFill>
                  <a:srgbClr val="008988"/>
                </a:solidFill>
                <a:latin typeface="Calibri" pitchFamily="34" charset="0"/>
              </a:rPr>
              <a:t> </a:t>
            </a:r>
            <a:r>
              <a:rPr lang="en-GB" sz="2200" dirty="0">
                <a:solidFill>
                  <a:srgbClr val="008988"/>
                </a:solidFill>
              </a:rPr>
              <a:t>Around half a million sick and injured pets are treated in their Pet Hospitals </a:t>
            </a:r>
          </a:p>
          <a:p>
            <a:pPr>
              <a:buClr>
                <a:srgbClr val="008988"/>
              </a:buClr>
            </a:pPr>
            <a:r>
              <a:rPr lang="en-GB" sz="2200" dirty="0">
                <a:solidFill>
                  <a:srgbClr val="008988"/>
                </a:solidFill>
              </a:rPr>
              <a:t>every year</a:t>
            </a:r>
          </a:p>
        </p:txBody>
      </p:sp>
      <p:sp>
        <p:nvSpPr>
          <p:cNvPr id="9" name="TextBox 8">
            <a:extLst>
              <a:ext uri="{FF2B5EF4-FFF2-40B4-BE49-F238E27FC236}">
                <a16:creationId xmlns:a16="http://schemas.microsoft.com/office/drawing/2014/main" id="{3059E320-2E03-470B-869C-4C8C4C7EE1BA}"/>
              </a:ext>
            </a:extLst>
          </p:cNvPr>
          <p:cNvSpPr txBox="1">
            <a:spLocks noChangeArrowheads="1"/>
          </p:cNvSpPr>
          <p:nvPr/>
        </p:nvSpPr>
        <p:spPr bwMode="auto">
          <a:xfrm>
            <a:off x="4248029" y="2184250"/>
            <a:ext cx="4951412" cy="758825"/>
          </a:xfrm>
          <a:prstGeom prst="rect">
            <a:avLst/>
          </a:prstGeom>
          <a:noFill/>
          <a:ln w="9525">
            <a:noFill/>
            <a:miter lim="800000"/>
            <a:headEnd/>
            <a:tailEnd/>
          </a:ln>
        </p:spPr>
        <p:txBody>
          <a:bodyPr lIns="80147" tIns="40074" rIns="80147" bIns="40074">
            <a:spAutoFit/>
          </a:bodyPr>
          <a:lstStyle/>
          <a:p>
            <a:pPr>
              <a:buClr>
                <a:srgbClr val="008988"/>
              </a:buClr>
              <a:buFont typeface="Arial" charset="0"/>
              <a:buChar char="•"/>
            </a:pPr>
            <a:r>
              <a:rPr lang="en-GB" dirty="0">
                <a:solidFill>
                  <a:srgbClr val="008988"/>
                </a:solidFill>
                <a:latin typeface="Calibri" pitchFamily="34" charset="0"/>
              </a:rPr>
              <a:t> </a:t>
            </a:r>
            <a:r>
              <a:rPr lang="en-GB" sz="2200" dirty="0">
                <a:solidFill>
                  <a:srgbClr val="008988"/>
                </a:solidFill>
              </a:rPr>
              <a:t>They have Pet Hospitals spread across the UK</a:t>
            </a:r>
          </a:p>
        </p:txBody>
      </p:sp>
      <p:sp>
        <p:nvSpPr>
          <p:cNvPr id="10" name="Rectangle 16">
            <a:extLst>
              <a:ext uri="{FF2B5EF4-FFF2-40B4-BE49-F238E27FC236}">
                <a16:creationId xmlns:a16="http://schemas.microsoft.com/office/drawing/2014/main" id="{B5B974B9-4D21-4478-9424-91C292EC3744}"/>
              </a:ext>
            </a:extLst>
          </p:cNvPr>
          <p:cNvSpPr>
            <a:spLocks noChangeArrowheads="1"/>
          </p:cNvSpPr>
          <p:nvPr/>
        </p:nvSpPr>
        <p:spPr bwMode="auto">
          <a:xfrm>
            <a:off x="3478672" y="3417225"/>
            <a:ext cx="4572000" cy="357188"/>
          </a:xfrm>
          <a:prstGeom prst="rect">
            <a:avLst/>
          </a:prstGeom>
          <a:noFill/>
          <a:ln w="9525">
            <a:noFill/>
            <a:miter lim="800000"/>
            <a:headEnd/>
            <a:tailEnd/>
          </a:ln>
        </p:spPr>
        <p:txBody>
          <a:bodyPr lIns="80147" tIns="40074" rIns="80147" bIns="40074">
            <a:spAutoFit/>
          </a:bodyPr>
          <a:lstStyle/>
          <a:p>
            <a:r>
              <a:rPr lang="en-GB">
                <a:latin typeface="Calibri" pitchFamily="34" charset="0"/>
              </a:rPr>
              <a:t>  </a:t>
            </a:r>
          </a:p>
        </p:txBody>
      </p:sp>
      <p:sp>
        <p:nvSpPr>
          <p:cNvPr id="11" name="Rectangle 10">
            <a:extLst>
              <a:ext uri="{FF2B5EF4-FFF2-40B4-BE49-F238E27FC236}">
                <a16:creationId xmlns:a16="http://schemas.microsoft.com/office/drawing/2014/main" id="{36221E8C-11AD-4E05-B3A3-05002AA0704E}"/>
              </a:ext>
            </a:extLst>
          </p:cNvPr>
          <p:cNvSpPr>
            <a:spLocks noChangeArrowheads="1"/>
          </p:cNvSpPr>
          <p:nvPr/>
        </p:nvSpPr>
        <p:spPr bwMode="auto">
          <a:xfrm>
            <a:off x="4248029" y="4767112"/>
            <a:ext cx="4572000" cy="758825"/>
          </a:xfrm>
          <a:prstGeom prst="rect">
            <a:avLst/>
          </a:prstGeom>
          <a:noFill/>
          <a:ln w="9525">
            <a:noFill/>
            <a:miter lim="800000"/>
            <a:headEnd/>
            <a:tailEnd/>
          </a:ln>
        </p:spPr>
        <p:txBody>
          <a:bodyPr lIns="80147" tIns="40074" rIns="80147" bIns="40074">
            <a:spAutoFit/>
          </a:bodyPr>
          <a:lstStyle/>
          <a:p>
            <a:pPr>
              <a:buFont typeface="Arial" charset="0"/>
              <a:buChar char="•"/>
            </a:pPr>
            <a:r>
              <a:rPr lang="en-GB" dirty="0">
                <a:solidFill>
                  <a:srgbClr val="008988"/>
                </a:solidFill>
                <a:latin typeface="Calibri" pitchFamily="34" charset="0"/>
              </a:rPr>
              <a:t> </a:t>
            </a:r>
            <a:r>
              <a:rPr lang="en-GB" sz="2200" dirty="0">
                <a:solidFill>
                  <a:srgbClr val="008988"/>
                </a:solidFill>
              </a:rPr>
              <a:t>It costs more than </a:t>
            </a:r>
            <a:r>
              <a:rPr lang="en-GB" sz="2200" b="1" dirty="0">
                <a:solidFill>
                  <a:srgbClr val="008988"/>
                </a:solidFill>
              </a:rPr>
              <a:t>£1 million </a:t>
            </a:r>
            <a:r>
              <a:rPr lang="en-GB" sz="2200" dirty="0">
                <a:solidFill>
                  <a:srgbClr val="008988"/>
                </a:solidFill>
                <a:latin typeface="Calibri" pitchFamily="34" charset="0"/>
              </a:rPr>
              <a:t>every week</a:t>
            </a:r>
            <a:r>
              <a:rPr lang="en-GB" sz="2200" dirty="0">
                <a:solidFill>
                  <a:srgbClr val="008988"/>
                </a:solidFill>
              </a:rPr>
              <a:t> to do their work</a:t>
            </a:r>
          </a:p>
        </p:txBody>
      </p:sp>
      <p:sp>
        <p:nvSpPr>
          <p:cNvPr id="12" name="TextBox 2">
            <a:extLst>
              <a:ext uri="{FF2B5EF4-FFF2-40B4-BE49-F238E27FC236}">
                <a16:creationId xmlns:a16="http://schemas.microsoft.com/office/drawing/2014/main" id="{B36E424A-3619-4650-9B6F-6BC58EE31291}"/>
              </a:ext>
            </a:extLst>
          </p:cNvPr>
          <p:cNvSpPr txBox="1">
            <a:spLocks noChangeArrowheads="1"/>
          </p:cNvSpPr>
          <p:nvPr/>
        </p:nvSpPr>
        <p:spPr bwMode="auto">
          <a:xfrm>
            <a:off x="1707247" y="246531"/>
            <a:ext cx="1917700" cy="368300"/>
          </a:xfrm>
          <a:prstGeom prst="rect">
            <a:avLst/>
          </a:prstGeom>
          <a:noFill/>
          <a:ln w="9525">
            <a:noFill/>
            <a:miter lim="800000"/>
            <a:headEnd/>
            <a:tailEnd/>
          </a:ln>
        </p:spPr>
        <p:txBody>
          <a:bodyPr>
            <a:spAutoFit/>
          </a:bodyPr>
          <a:lstStyle/>
          <a:p>
            <a:endParaRPr lang="en-GB">
              <a:latin typeface="Calibri" pitchFamily="34" charset="0"/>
            </a:endParaRPr>
          </a:p>
        </p:txBody>
      </p:sp>
      <p:pic>
        <p:nvPicPr>
          <p:cNvPr id="13" name="Picture 12">
            <a:extLst>
              <a:ext uri="{FF2B5EF4-FFF2-40B4-BE49-F238E27FC236}">
                <a16:creationId xmlns:a16="http://schemas.microsoft.com/office/drawing/2014/main" id="{F9C65B27-2C5A-4A50-B16E-2C641D5333CC}"/>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rot="-720000">
            <a:off x="329297" y="438618"/>
            <a:ext cx="3406775" cy="2690813"/>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40065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1000"/>
                                        <p:tgtEl>
                                          <p:spTgt spid="1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1000"/>
                                        <p:tgtEl>
                                          <p:spTgt spid="9"/>
                                        </p:tgtEl>
                                      </p:cBhvr>
                                    </p:animEffect>
                                  </p:childTnLst>
                                </p:cTn>
                              </p:par>
                            </p:childTnLst>
                          </p:cTn>
                        </p:par>
                        <p:par>
                          <p:cTn id="11" fill="hold">
                            <p:stCondLst>
                              <p:cond delay="1000"/>
                            </p:stCondLst>
                            <p:childTnLst>
                              <p:par>
                                <p:cTn id="12" presetID="1"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1000"/>
                                        <p:tgtEl>
                                          <p:spTgt spid="8"/>
                                        </p:tgtEl>
                                      </p:cBhvr>
                                    </p:animEffect>
                                  </p:childTnLst>
                                </p:cTn>
                              </p:par>
                              <p:par>
                                <p:cTn id="19" presetID="6" presetClass="entr" presetSubtype="16"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1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circle(in)">
                                      <p:cBhvr>
                                        <p:cTn id="26" dur="1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Tour of Oldbury PDSA Pet Hospital">
            <a:hlinkClick r:id="" action="ppaction://media"/>
            <a:extLst>
              <a:ext uri="{FF2B5EF4-FFF2-40B4-BE49-F238E27FC236}">
                <a16:creationId xmlns:a16="http://schemas.microsoft.com/office/drawing/2014/main" id="{BBB8B52F-EF13-4462-B35A-8650C0481903}"/>
              </a:ext>
            </a:extLst>
          </p:cNvPr>
          <p:cNvPicPr>
            <a:picLocks noRot="1" noChangeAspect="1"/>
          </p:cNvPicPr>
          <p:nvPr>
            <a:videoFile r:link="rId2"/>
          </p:nvPr>
        </p:nvPicPr>
        <p:blipFill>
          <a:blip r:embed="rId5"/>
          <a:stretch>
            <a:fillRect/>
          </a:stretch>
        </p:blipFill>
        <p:spPr>
          <a:xfrm>
            <a:off x="774095" y="587829"/>
            <a:ext cx="7595810" cy="4272643"/>
          </a:xfrm>
          <a:prstGeom prst="rect">
            <a:avLst/>
          </a:prstGeom>
        </p:spPr>
      </p:pic>
    </p:spTree>
    <p:custDataLst>
      <p:tags r:id="rId1"/>
    </p:custDataLst>
    <p:extLst>
      <p:ext uri="{BB962C8B-B14F-4D97-AF65-F5344CB8AC3E}">
        <p14:creationId xmlns:p14="http://schemas.microsoft.com/office/powerpoint/2010/main" val="1073444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alcon\user_data\Veterinary_Services\Community and Education\PET PROTECTORS\Characters\Rebranded characters\Characters 2015\sean 2014 1b hi.JPG"/>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5722" b="95218" l="7288" r="66189">
                        <a14:foregroundMark x1="55795" y1="93766" x2="55795" y2="93766"/>
                        <a14:foregroundMark x1="40263" y1="95218" x2="40263" y2="95218"/>
                        <a14:foregroundMark x1="58423" y1="95218" x2="58423" y2="95218"/>
                        <a14:foregroundMark x1="42891" y1="5722" x2="42891" y2="5722"/>
                        <a14:foregroundMark x1="42891" y1="5722" x2="42891" y2="5722"/>
                      </a14:backgroundRemoval>
                    </a14:imgEffect>
                  </a14:imgLayer>
                </a14:imgProps>
              </a:ext>
              <a:ext uri="{28A0092B-C50C-407E-A947-70E740481C1C}">
                <a14:useLocalDpi xmlns:a14="http://schemas.microsoft.com/office/drawing/2010/main"/>
              </a:ext>
            </a:extLst>
          </a:blip>
          <a:srcRect r="26202"/>
          <a:stretch>
            <a:fillRect/>
          </a:stretch>
        </p:blipFill>
        <p:spPr bwMode="auto">
          <a:xfrm>
            <a:off x="6391288" y="501550"/>
            <a:ext cx="2666904" cy="4925268"/>
          </a:xfrm>
          <a:prstGeom prst="rect">
            <a:avLst/>
          </a:prstGeom>
          <a:noFill/>
          <a:ln w="9525">
            <a:noFill/>
            <a:miter lim="800000"/>
            <a:headEnd/>
            <a:tailEnd/>
          </a:ln>
        </p:spPr>
      </p:pic>
      <p:sp>
        <p:nvSpPr>
          <p:cNvPr id="5" name="Title 1"/>
          <p:cNvSpPr>
            <a:spLocks noGrp="1"/>
          </p:cNvSpPr>
          <p:nvPr>
            <p:ph type="title"/>
          </p:nvPr>
        </p:nvSpPr>
        <p:spPr>
          <a:xfrm>
            <a:off x="77796" y="161739"/>
            <a:ext cx="4723230" cy="553853"/>
          </a:xfrm>
        </p:spPr>
        <p:txBody>
          <a:bodyPr/>
          <a:lstStyle/>
          <a:p>
            <a:pPr algn="ctr" eaLnBrk="1" hangingPunct="1"/>
            <a:r>
              <a:rPr lang="en-GB" sz="3078" dirty="0">
                <a:solidFill>
                  <a:srgbClr val="009893"/>
                </a:solidFill>
                <a:latin typeface="Arial" charset="0"/>
                <a:cs typeface="Arial" charset="0"/>
              </a:rPr>
              <a:t>What do pets need?...</a:t>
            </a:r>
          </a:p>
        </p:txBody>
      </p:sp>
      <p:sp>
        <p:nvSpPr>
          <p:cNvPr id="6" name="Rectangle 16"/>
          <p:cNvSpPr>
            <a:spLocks noChangeArrowheads="1"/>
          </p:cNvSpPr>
          <p:nvPr/>
        </p:nvSpPr>
        <p:spPr bwMode="auto">
          <a:xfrm>
            <a:off x="3241086" y="3341888"/>
            <a:ext cx="3909549" cy="306065"/>
          </a:xfrm>
          <a:prstGeom prst="rect">
            <a:avLst/>
          </a:prstGeom>
          <a:noFill/>
          <a:ln w="9525">
            <a:noFill/>
            <a:miter lim="800000"/>
            <a:headEnd/>
            <a:tailEnd/>
          </a:ln>
        </p:spPr>
        <p:txBody>
          <a:bodyPr lIns="68534" tIns="34268" rIns="68534" bIns="34268">
            <a:spAutoFit/>
          </a:bodyPr>
          <a:lstStyle/>
          <a:p>
            <a:r>
              <a:rPr lang="en-GB" sz="1539">
                <a:latin typeface="Calibri" pitchFamily="34" charset="0"/>
              </a:rPr>
              <a:t>  </a:t>
            </a:r>
          </a:p>
        </p:txBody>
      </p:sp>
      <p:pic>
        <p:nvPicPr>
          <p:cNvPr id="8" name="Picture 3" descr="C:\Documents and Settings\Henson_A\My Documents\Amy's\Talkies\New Welfare Symbols\Diet Icon.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43598" y="3587462"/>
            <a:ext cx="1901525" cy="1901525"/>
          </a:xfrm>
          <a:prstGeom prst="ellipse">
            <a:avLst/>
          </a:prstGeom>
          <a:noFill/>
        </p:spPr>
      </p:pic>
      <p:pic>
        <p:nvPicPr>
          <p:cNvPr id="9" name="Picture 4" descr="C:\Documents and Settings\Henson_A\My Documents\Amy's\Talkies\New Welfare Symbols\Behaviour Icon.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166432" y="877242"/>
            <a:ext cx="1901524" cy="1901524"/>
          </a:xfrm>
          <a:prstGeom prst="ellipse">
            <a:avLst/>
          </a:prstGeom>
          <a:noFill/>
        </p:spPr>
      </p:pic>
      <p:pic>
        <p:nvPicPr>
          <p:cNvPr id="10" name="Picture 5" descr="C:\Documents and Settings\Henson_A\My Documents\Amy's\Talkies\New Welfare Symbols\Companionship Icon.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046706" y="3756143"/>
            <a:ext cx="1904346" cy="1911501"/>
          </a:xfrm>
          <a:prstGeom prst="ellipse">
            <a:avLst/>
          </a:prstGeom>
          <a:noFill/>
        </p:spPr>
      </p:pic>
      <p:pic>
        <p:nvPicPr>
          <p:cNvPr id="11" name="Picture 10" descr="Health Icon.jpg"/>
          <p:cNvPicPr>
            <a:picLocks noChangeAspect="1"/>
          </p:cNvPicPr>
          <p:nvPr/>
        </p:nvPicPr>
        <p:blipFill>
          <a:blip r:embed="rId9"/>
          <a:srcRect/>
          <a:stretch>
            <a:fillRect/>
          </a:stretch>
        </p:blipFill>
        <p:spPr bwMode="auto">
          <a:xfrm>
            <a:off x="2720863" y="1735103"/>
            <a:ext cx="2080163" cy="1901524"/>
          </a:xfrm>
          <a:prstGeom prst="rect">
            <a:avLst/>
          </a:prstGeom>
          <a:noFill/>
          <a:ln w="9525">
            <a:noFill/>
            <a:miter lim="800000"/>
            <a:headEnd/>
            <a:tailEnd/>
          </a:ln>
        </p:spPr>
      </p:pic>
      <p:sp>
        <p:nvSpPr>
          <p:cNvPr id="12" name="TextBox 11"/>
          <p:cNvSpPr txBox="1"/>
          <p:nvPr/>
        </p:nvSpPr>
        <p:spPr>
          <a:xfrm>
            <a:off x="504198" y="2810495"/>
            <a:ext cx="1847533" cy="776559"/>
          </a:xfrm>
          <a:prstGeom prst="rect">
            <a:avLst/>
          </a:prstGeom>
          <a:noFill/>
        </p:spPr>
        <p:txBody>
          <a:bodyPr>
            <a:spAutoFit/>
          </a:bodyPr>
          <a:lstStyle/>
          <a:p>
            <a:pPr algn="ctr">
              <a:defRPr/>
            </a:pPr>
            <a:r>
              <a:rPr lang="en-GB" sz="2052" dirty="0">
                <a:solidFill>
                  <a:srgbClr val="972A83"/>
                </a:solidFill>
                <a:latin typeface="Arial" panose="020B0604020202020204" pitchFamily="34" charset="0"/>
                <a:cs typeface="Arial" pitchFamily="34" charset="0"/>
              </a:rPr>
              <a:t>The right</a:t>
            </a:r>
          </a:p>
          <a:p>
            <a:pPr algn="ctr">
              <a:defRPr/>
            </a:pPr>
            <a:r>
              <a:rPr lang="en-GB" sz="2394" b="1" dirty="0">
                <a:solidFill>
                  <a:srgbClr val="972A83"/>
                </a:solidFill>
                <a:latin typeface="Arial" panose="020B0604020202020204" pitchFamily="34" charset="0"/>
                <a:cs typeface="Arial" panose="020B0604020202020204" pitchFamily="34" charset="0"/>
              </a:rPr>
              <a:t>HOME</a:t>
            </a:r>
          </a:p>
        </p:txBody>
      </p:sp>
      <p:sp>
        <p:nvSpPr>
          <p:cNvPr id="13" name="TextBox 12"/>
          <p:cNvSpPr txBox="1"/>
          <p:nvPr/>
        </p:nvSpPr>
        <p:spPr>
          <a:xfrm>
            <a:off x="4827829" y="2832440"/>
            <a:ext cx="2591434" cy="829201"/>
          </a:xfrm>
          <a:prstGeom prst="rect">
            <a:avLst/>
          </a:prstGeom>
          <a:noFill/>
        </p:spPr>
        <p:txBody>
          <a:bodyPr>
            <a:spAutoFit/>
          </a:bodyPr>
          <a:lstStyle/>
          <a:p>
            <a:pPr algn="ctr">
              <a:defRPr/>
            </a:pPr>
            <a:r>
              <a:rPr lang="en-GB" sz="2394" b="1" dirty="0">
                <a:solidFill>
                  <a:srgbClr val="7AAE3F"/>
                </a:solidFill>
                <a:latin typeface="Arial" panose="020B0604020202020204" pitchFamily="34" charset="0"/>
                <a:cs typeface="Arial" panose="020B0604020202020204" pitchFamily="34" charset="0"/>
              </a:rPr>
              <a:t>EXERCISE </a:t>
            </a:r>
          </a:p>
          <a:p>
            <a:pPr algn="ctr">
              <a:defRPr/>
            </a:pPr>
            <a:r>
              <a:rPr lang="en-GB" sz="2394" b="1" dirty="0">
                <a:solidFill>
                  <a:srgbClr val="7AAE3F"/>
                </a:solidFill>
                <a:latin typeface="Arial" panose="020B0604020202020204" pitchFamily="34" charset="0"/>
                <a:cs typeface="Arial" panose="020B0604020202020204" pitchFamily="34" charset="0"/>
              </a:rPr>
              <a:t>&amp; FUN</a:t>
            </a:r>
          </a:p>
        </p:txBody>
      </p:sp>
      <p:sp>
        <p:nvSpPr>
          <p:cNvPr id="14" name="TextBox 13"/>
          <p:cNvSpPr txBox="1">
            <a:spLocks noChangeArrowheads="1"/>
          </p:cNvSpPr>
          <p:nvPr/>
        </p:nvSpPr>
        <p:spPr bwMode="auto">
          <a:xfrm>
            <a:off x="4985644" y="5762147"/>
            <a:ext cx="2032151" cy="460767"/>
          </a:xfrm>
          <a:prstGeom prst="rect">
            <a:avLst/>
          </a:prstGeom>
          <a:noFill/>
          <a:ln w="9525">
            <a:noFill/>
            <a:miter lim="800000"/>
            <a:headEnd/>
            <a:tailEnd/>
          </a:ln>
        </p:spPr>
        <p:txBody>
          <a:bodyPr>
            <a:spAutoFit/>
          </a:bodyPr>
          <a:lstStyle/>
          <a:p>
            <a:pPr algn="ctr"/>
            <a:r>
              <a:rPr lang="en-GB" sz="2394" b="1" dirty="0">
                <a:solidFill>
                  <a:srgbClr val="BA0E4A"/>
                </a:solidFill>
                <a:latin typeface="Arial" panose="020B0604020202020204" pitchFamily="34" charset="0"/>
                <a:cs typeface="Arial" panose="020B0604020202020204" pitchFamily="34" charset="0"/>
              </a:rPr>
              <a:t>FRIENDS</a:t>
            </a:r>
          </a:p>
        </p:txBody>
      </p:sp>
      <p:sp>
        <p:nvSpPr>
          <p:cNvPr id="15" name="TextBox 14"/>
          <p:cNvSpPr txBox="1"/>
          <p:nvPr/>
        </p:nvSpPr>
        <p:spPr>
          <a:xfrm>
            <a:off x="1410752" y="5488987"/>
            <a:ext cx="1478299" cy="776559"/>
          </a:xfrm>
          <a:prstGeom prst="rect">
            <a:avLst/>
          </a:prstGeom>
          <a:noFill/>
        </p:spPr>
        <p:txBody>
          <a:bodyPr>
            <a:spAutoFit/>
          </a:bodyPr>
          <a:lstStyle/>
          <a:p>
            <a:pPr algn="ctr">
              <a:defRPr/>
            </a:pPr>
            <a:r>
              <a:rPr lang="en-GB" sz="2052" dirty="0">
                <a:solidFill>
                  <a:srgbClr val="C7821D"/>
                </a:solidFill>
                <a:latin typeface="Arial" panose="020B0604020202020204" pitchFamily="34" charset="0"/>
                <a:cs typeface="Arial" panose="020B0604020202020204" pitchFamily="34" charset="0"/>
              </a:rPr>
              <a:t>A healthy</a:t>
            </a:r>
          </a:p>
          <a:p>
            <a:pPr algn="ctr">
              <a:defRPr/>
            </a:pPr>
            <a:r>
              <a:rPr lang="en-GB" sz="2394" b="1" dirty="0">
                <a:solidFill>
                  <a:srgbClr val="C7821D"/>
                </a:solidFill>
                <a:latin typeface="Arial" panose="020B0604020202020204" pitchFamily="34" charset="0"/>
                <a:cs typeface="Arial" panose="020B0604020202020204" pitchFamily="34" charset="0"/>
              </a:rPr>
              <a:t>DIET</a:t>
            </a:r>
          </a:p>
        </p:txBody>
      </p:sp>
      <p:sp>
        <p:nvSpPr>
          <p:cNvPr id="16" name="TextBox 15"/>
          <p:cNvSpPr txBox="1">
            <a:spLocks noChangeArrowheads="1"/>
          </p:cNvSpPr>
          <p:nvPr/>
        </p:nvSpPr>
        <p:spPr bwMode="auto">
          <a:xfrm>
            <a:off x="3097214" y="3661641"/>
            <a:ext cx="1474786" cy="776559"/>
          </a:xfrm>
          <a:prstGeom prst="rect">
            <a:avLst/>
          </a:prstGeom>
          <a:noFill/>
          <a:ln w="9525">
            <a:noFill/>
            <a:miter lim="800000"/>
            <a:headEnd/>
            <a:tailEnd/>
          </a:ln>
        </p:spPr>
        <p:txBody>
          <a:bodyPr wrap="square">
            <a:spAutoFit/>
          </a:bodyPr>
          <a:lstStyle/>
          <a:p>
            <a:pPr algn="ctr"/>
            <a:r>
              <a:rPr lang="en-GB" sz="2052" dirty="0">
                <a:solidFill>
                  <a:schemeClr val="accent1"/>
                </a:solidFill>
              </a:rPr>
              <a:t>Good</a:t>
            </a:r>
          </a:p>
          <a:p>
            <a:pPr algn="ctr"/>
            <a:r>
              <a:rPr lang="en-GB" sz="2394" b="1" dirty="0">
                <a:solidFill>
                  <a:schemeClr val="accent1"/>
                </a:solidFill>
              </a:rPr>
              <a:t>HEALTH</a:t>
            </a:r>
          </a:p>
        </p:txBody>
      </p:sp>
      <p:pic>
        <p:nvPicPr>
          <p:cNvPr id="17" name="Picture 2" descr="C:\Documents and Settings\Henson_A\My Documents\Amy's\Talkies\New Welfare Symbols\Environment Icon.jp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59990" y="855639"/>
            <a:ext cx="1901524" cy="1901524"/>
          </a:xfrm>
          <a:prstGeom prst="ellipse">
            <a:avLst/>
          </a:prstGeom>
          <a:noFill/>
        </p:spPr>
      </p:pic>
    </p:spTree>
    <p:custDataLst>
      <p:tags r:id="rId1"/>
    </p:custDataLst>
    <p:extLst>
      <p:ext uri="{BB962C8B-B14F-4D97-AF65-F5344CB8AC3E}">
        <p14:creationId xmlns:p14="http://schemas.microsoft.com/office/powerpoint/2010/main" val="25544158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2"/>
          <p:cNvSpPr>
            <a:spLocks noGrp="1"/>
          </p:cNvSpPr>
          <p:nvPr>
            <p:ph type="title"/>
          </p:nvPr>
        </p:nvSpPr>
        <p:spPr>
          <a:xfrm>
            <a:off x="429799" y="325205"/>
            <a:ext cx="5586808" cy="474549"/>
          </a:xfrm>
        </p:spPr>
        <p:txBody>
          <a:bodyPr/>
          <a:lstStyle/>
          <a:p>
            <a:pPr eaLnBrk="1" hangingPunct="1"/>
            <a:r>
              <a:rPr lang="en-GB" sz="3080" dirty="0">
                <a:latin typeface="Arial" charset="0"/>
                <a:cs typeface="Arial" charset="0"/>
              </a:rPr>
              <a:t>Teaching the pet owners of today …</a:t>
            </a:r>
          </a:p>
        </p:txBody>
      </p:sp>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r="9246"/>
          <a:stretch/>
        </p:blipFill>
        <p:spPr bwMode="auto">
          <a:xfrm>
            <a:off x="425915" y="1051761"/>
            <a:ext cx="8292170" cy="5243759"/>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15861186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29799" y="509848"/>
            <a:ext cx="7333808" cy="407184"/>
          </a:xfrm>
        </p:spPr>
        <p:txBody>
          <a:bodyPr rtlCol="0">
            <a:noAutofit/>
          </a:bodyPr>
          <a:lstStyle/>
          <a:p>
            <a:pPr>
              <a:defRPr/>
            </a:pPr>
            <a:r>
              <a:rPr lang="en-GB" sz="3082" dirty="0"/>
              <a:t>… and the vets and nurses of tomorrow</a:t>
            </a: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9799" y="1221833"/>
            <a:ext cx="8284405" cy="4889206"/>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24467152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480011" y="5575236"/>
            <a:ext cx="2062015" cy="544351"/>
          </a:xfrm>
        </p:spPr>
        <p:txBody>
          <a:bodyPr>
            <a:noAutofit/>
          </a:bodyPr>
          <a:lstStyle/>
          <a:p>
            <a:pPr eaLnBrk="1" hangingPunct="1"/>
            <a:r>
              <a:rPr lang="en-GB" sz="4000" dirty="0">
                <a:latin typeface="Arial" charset="0"/>
                <a:cs typeface="Arial" charset="0"/>
              </a:rPr>
              <a:t>Shadow</a:t>
            </a:r>
          </a:p>
        </p:txBody>
      </p:sp>
      <p:pic>
        <p:nvPicPr>
          <p:cNvPr id="5" name="Picture Placeholder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461705" y="400988"/>
            <a:ext cx="8220590" cy="4889469"/>
          </a:xfrm>
          <a:prstGeom prst="rect">
            <a:avLst/>
          </a:prstGeom>
        </p:spPr>
      </p:pic>
    </p:spTree>
    <p:custDataLst>
      <p:tags r:id="rId1"/>
    </p:custDataLst>
    <p:extLst>
      <p:ext uri="{BB962C8B-B14F-4D97-AF65-F5344CB8AC3E}">
        <p14:creationId xmlns:p14="http://schemas.microsoft.com/office/powerpoint/2010/main" val="1378756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ChangeAspect="1"/>
          </p:cNvPicPr>
          <p:nvPr/>
        </p:nvPicPr>
        <p:blipFill>
          <a:blip r:embed="rId4"/>
          <a:srcRect l="28461" r="28461"/>
          <a:stretch>
            <a:fillRect/>
          </a:stretch>
        </p:blipFill>
        <p:spPr>
          <a:xfrm>
            <a:off x="549491" y="280552"/>
            <a:ext cx="8045017" cy="4891810"/>
          </a:xfrm>
          <a:prstGeom prst="rect">
            <a:avLst/>
          </a:prstGeom>
        </p:spPr>
      </p:pic>
    </p:spTree>
    <p:custDataLst>
      <p:tags r:id="rId1"/>
    </p:custDataLst>
    <p:extLst>
      <p:ext uri="{BB962C8B-B14F-4D97-AF65-F5344CB8AC3E}">
        <p14:creationId xmlns:p14="http://schemas.microsoft.com/office/powerpoint/2010/main" val="95834808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PDSA Theme 1">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Presentation Template" id="{0201A496-1690-43BD-8C12-B547D1FA6F63}" vid="{B2C2D35B-4661-435B-ADE4-EBD222B99AAB}"/>
    </a:ext>
  </a:extLst>
</a:theme>
</file>

<file path=ppt/theme/theme2.xml><?xml version="1.0" encoding="utf-8"?>
<a:theme xmlns:a="http://schemas.openxmlformats.org/drawingml/2006/main" name="PDSA Theme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Presentation Template" id="{0201A496-1690-43BD-8C12-B547D1FA6F63}" vid="{2585F0E5-7517-4A97-914F-3D6EFEE629C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Corporate Templates" ma:contentTypeID="0x01010081A672974E6B0743AB34F2C64B34BDB10600968D4E801905EC48B3AE126B05E0EB82" ma:contentTypeVersion="79" ma:contentTypeDescription="" ma:contentTypeScope="" ma:versionID="6e30c273f1bc62f7c05d2f82b5a5f61d">
  <xsd:schema xmlns:xsd="http://www.w3.org/2001/XMLSchema" xmlns:xs="http://www.w3.org/2001/XMLSchema" xmlns:p="http://schemas.microsoft.com/office/2006/metadata/properties" xmlns:ns2="5bea8f77-0667-4557-a028-e23225a2ced3" targetNamespace="http://schemas.microsoft.com/office/2006/metadata/properties" ma:root="true" ma:fieldsID="558948df38ed7001a2f795057b72c6da" ns2:_="">
    <xsd:import namespace="5bea8f77-0667-4557-a028-e23225a2ced3"/>
    <xsd:element name="properties">
      <xsd:complexType>
        <xsd:sequence>
          <xsd:element name="documentManagement">
            <xsd:complexType>
              <xsd:all>
                <xsd:element ref="ns2:Document_x0020_Keywords"/>
                <xsd:element ref="ns2:Document_x0020_Descrip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ea8f77-0667-4557-a028-e23225a2ced3" elementFormDefault="qualified">
    <xsd:import namespace="http://schemas.microsoft.com/office/2006/documentManagement/types"/>
    <xsd:import namespace="http://schemas.microsoft.com/office/infopath/2007/PartnerControls"/>
    <xsd:element name="Document_x0020_Keywords" ma:index="2" ma:displayName="Document Keywords" ma:internalName="Document_x0020_Keywords" ma:readOnly="false">
      <xsd:simpleType>
        <xsd:restriction base="dms:Text">
          <xsd:maxLength value="255"/>
        </xsd:restriction>
      </xsd:simpleType>
    </xsd:element>
    <xsd:element name="Document_x0020_Description" ma:index="4" nillable="true" ma:displayName="Document Description" ma:description="Give a brief summary of the document." ma:internalName="Document_x0020_Description" ma:readOnly="fals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3" ma:displayName="Content Type" ma:readOnly="tru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ocument_x0020_Keywords xmlns="5bea8f77-0667-4557-a028-e23225a2ced3">PowerPoint Presentation Template</Document_x0020_Keywords>
    <Document_x0020_Description xmlns="5bea8f77-0667-4557-a028-e23225a2ced3">PowerPoint Presentation Template</Document_x0020_Description>
  </documentManagement>
</p:properties>
</file>

<file path=customXml/itemProps1.xml><?xml version="1.0" encoding="utf-8"?>
<ds:datastoreItem xmlns:ds="http://schemas.openxmlformats.org/officeDocument/2006/customXml" ds:itemID="{BC945149-EF22-46E8-9A6C-599A72B1BA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bea8f77-0667-4557-a028-e23225a2ce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465B289-53CD-45C0-9D87-2FAD874CA4EB}">
  <ds:schemaRefs>
    <ds:schemaRef ds:uri="http://schemas.microsoft.com/sharepoint/v3/contenttype/forms"/>
  </ds:schemaRefs>
</ds:datastoreItem>
</file>

<file path=customXml/itemProps3.xml><?xml version="1.0" encoding="utf-8"?>
<ds:datastoreItem xmlns:ds="http://schemas.openxmlformats.org/officeDocument/2006/customXml" ds:itemID="{23383C6C-9981-4FBE-AC92-3969723DE5C0}">
  <ds:schemaRefs>
    <ds:schemaRef ds:uri="http://purl.org/dc/dcmitype/"/>
    <ds:schemaRef ds:uri="http://schemas.microsoft.com/office/2006/documentManagement/types"/>
    <ds:schemaRef ds:uri="http://purl.org/dc/elements/1.1/"/>
    <ds:schemaRef ds:uri="http://schemas.microsoft.com/office/2006/metadata/properties"/>
    <ds:schemaRef ds:uri="http://purl.org/dc/terms/"/>
    <ds:schemaRef ds:uri="5bea8f77-0667-4557-a028-e23225a2ced3"/>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PowerPoint Presentation Template (1)</Template>
  <TotalTime>1885</TotalTime>
  <Words>1727</Words>
  <Application>Microsoft Office PowerPoint</Application>
  <PresentationFormat>On-screen Show (4:3)</PresentationFormat>
  <Paragraphs>221</Paragraphs>
  <Slides>24</Slides>
  <Notes>23</Notes>
  <HiddenSlides>0</HiddenSlides>
  <MMClips>1</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24</vt:i4>
      </vt:variant>
    </vt:vector>
  </HeadingPairs>
  <TitlesOfParts>
    <vt:vector size="28" baseType="lpstr">
      <vt:lpstr>Arial</vt:lpstr>
      <vt:lpstr>Calibri</vt:lpstr>
      <vt:lpstr>PDSA Theme 1</vt:lpstr>
      <vt:lpstr>PDSA Theme 2</vt:lpstr>
      <vt:lpstr>PowerPoint Presentation</vt:lpstr>
      <vt:lpstr>PowerPoint Presentation</vt:lpstr>
      <vt:lpstr>PowerPoint Presentation</vt:lpstr>
      <vt:lpstr>PowerPoint Presentation</vt:lpstr>
      <vt:lpstr>What do pets need?...</vt:lpstr>
      <vt:lpstr>Teaching the pet owners of today …</vt:lpstr>
      <vt:lpstr>… and the vets and nurses of tomorrow</vt:lpstr>
      <vt:lpstr>Shadow</vt:lpstr>
      <vt:lpstr>PowerPoint Presentation</vt:lpstr>
      <vt:lpstr>Saved thanks to  PDSA</vt:lpstr>
      <vt:lpstr>Shinji  fell 3 floors!</vt:lpstr>
      <vt:lpstr>Shinji’s x-ray showing one of his broken legs</vt:lpstr>
      <vt:lpstr>PowerPoint Presentation</vt:lpstr>
      <vt:lpstr>What is an    </vt:lpstr>
      <vt:lpstr>The Product</vt:lpstr>
      <vt:lpstr>PowerPoint Presentation</vt:lpstr>
      <vt:lpstr>Teams</vt:lpstr>
      <vt:lpstr>                                      </vt:lpstr>
      <vt:lpstr>PowerPoint Presentation</vt:lpstr>
      <vt:lpstr>PowerPoint Presentation</vt:lpstr>
      <vt:lpstr>PowerPoint Presentation</vt:lpstr>
      <vt:lpstr>PowerPoint Presentation</vt:lpstr>
      <vt:lpstr>Evaluation</vt:lpstr>
      <vt:lpstr>PowerPoint Presentation</vt:lpstr>
    </vt:vector>
  </TitlesOfParts>
  <Company>pdsa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 Bartlett</dc:creator>
  <cp:lastModifiedBy>Mair Unwin</cp:lastModifiedBy>
  <cp:revision>77</cp:revision>
  <dcterms:created xsi:type="dcterms:W3CDTF">2019-06-04T12:16:39Z</dcterms:created>
  <dcterms:modified xsi:type="dcterms:W3CDTF">2020-06-10T13:29:53Z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stSaved">
    <vt:lpwstr>0x01d00e8c|0x14bec000</vt:lpwstr>
  </property>
  <property fmtid="{D5CDD505-2E9C-101B-9397-08002B2CF9AE}" pid="3" name="ContentTypeId">
    <vt:lpwstr>0x01010081A672974E6B0743AB34F2C64B34BDB10600968D4E801905EC48B3AE126B05E0EB82</vt:lpwstr>
  </property>
</Properties>
</file>